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Guinea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Faranah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59540" y="48660"/>
                </a:moveTo>
                <a:lnTo>
                  <a:pt x="59530" y="48580"/>
                </a:lnTo>
                <a:lnTo>
                  <a:pt x="59380" y="48460"/>
                </a:lnTo>
                <a:lnTo>
                  <a:pt x="59100" y="48380"/>
                </a:lnTo>
                <a:lnTo>
                  <a:pt x="58610" y="48330"/>
                </a:lnTo>
                <a:lnTo>
                  <a:pt x="58100" y="48350"/>
                </a:lnTo>
                <a:lnTo>
                  <a:pt x="57660" y="48210"/>
                </a:lnTo>
                <a:lnTo>
                  <a:pt x="57580" y="47760"/>
                </a:lnTo>
                <a:lnTo>
                  <a:pt x="57710" y="47230"/>
                </a:lnTo>
                <a:lnTo>
                  <a:pt x="57930" y="46840"/>
                </a:lnTo>
                <a:lnTo>
                  <a:pt x="58050" y="46750"/>
                </a:lnTo>
                <a:lnTo>
                  <a:pt x="58190" y="46690"/>
                </a:lnTo>
                <a:lnTo>
                  <a:pt x="58320" y="46610"/>
                </a:lnTo>
                <a:lnTo>
                  <a:pt x="58410" y="46470"/>
                </a:lnTo>
                <a:lnTo>
                  <a:pt x="58430" y="46350"/>
                </a:lnTo>
                <a:lnTo>
                  <a:pt x="58380" y="46140"/>
                </a:lnTo>
                <a:lnTo>
                  <a:pt x="58380" y="46030"/>
                </a:lnTo>
                <a:lnTo>
                  <a:pt x="58430" y="45880"/>
                </a:lnTo>
                <a:lnTo>
                  <a:pt x="58510" y="45740"/>
                </a:lnTo>
                <a:lnTo>
                  <a:pt x="58550" y="45600"/>
                </a:lnTo>
                <a:lnTo>
                  <a:pt x="58540" y="45450"/>
                </a:lnTo>
                <a:lnTo>
                  <a:pt x="58010" y="44990"/>
                </a:lnTo>
                <a:lnTo>
                  <a:pt x="57890" y="44930"/>
                </a:lnTo>
                <a:lnTo>
                  <a:pt x="57720" y="44820"/>
                </a:lnTo>
                <a:lnTo>
                  <a:pt x="57580" y="44690"/>
                </a:lnTo>
                <a:lnTo>
                  <a:pt x="57430" y="44470"/>
                </a:lnTo>
                <a:lnTo>
                  <a:pt x="57320" y="44440"/>
                </a:lnTo>
                <a:lnTo>
                  <a:pt x="57190" y="44440"/>
                </a:lnTo>
                <a:lnTo>
                  <a:pt x="57070" y="44430"/>
                </a:lnTo>
                <a:lnTo>
                  <a:pt x="56990" y="44440"/>
                </a:lnTo>
                <a:lnTo>
                  <a:pt x="56770" y="44430"/>
                </a:lnTo>
                <a:lnTo>
                  <a:pt x="56620" y="44380"/>
                </a:lnTo>
                <a:lnTo>
                  <a:pt x="56740" y="44280"/>
                </a:lnTo>
                <a:lnTo>
                  <a:pt x="56870" y="44180"/>
                </a:lnTo>
                <a:lnTo>
                  <a:pt x="56840" y="44110"/>
                </a:lnTo>
                <a:lnTo>
                  <a:pt x="56650" y="43990"/>
                </a:lnTo>
                <a:lnTo>
                  <a:pt x="56470" y="43790"/>
                </a:lnTo>
                <a:lnTo>
                  <a:pt x="56330" y="43600"/>
                </a:lnTo>
                <a:lnTo>
                  <a:pt x="56280" y="43380"/>
                </a:lnTo>
                <a:lnTo>
                  <a:pt x="56350" y="43070"/>
                </a:lnTo>
                <a:lnTo>
                  <a:pt x="56360" y="42890"/>
                </a:lnTo>
                <a:lnTo>
                  <a:pt x="56270" y="42810"/>
                </a:lnTo>
                <a:lnTo>
                  <a:pt x="56140" y="42750"/>
                </a:lnTo>
                <a:lnTo>
                  <a:pt x="56050" y="42640"/>
                </a:lnTo>
                <a:lnTo>
                  <a:pt x="55990" y="42300"/>
                </a:lnTo>
                <a:lnTo>
                  <a:pt x="55950" y="42190"/>
                </a:lnTo>
                <a:lnTo>
                  <a:pt x="55830" y="42070"/>
                </a:lnTo>
                <a:lnTo>
                  <a:pt x="55520" y="41850"/>
                </a:lnTo>
                <a:lnTo>
                  <a:pt x="55430" y="41730"/>
                </a:lnTo>
                <a:lnTo>
                  <a:pt x="55340" y="41400"/>
                </a:lnTo>
                <a:lnTo>
                  <a:pt x="55290" y="41310"/>
                </a:lnTo>
                <a:lnTo>
                  <a:pt x="55210" y="41240"/>
                </a:lnTo>
                <a:lnTo>
                  <a:pt x="55010" y="41170"/>
                </a:lnTo>
                <a:lnTo>
                  <a:pt x="54940" y="41130"/>
                </a:lnTo>
                <a:lnTo>
                  <a:pt x="54870" y="41010"/>
                </a:lnTo>
                <a:lnTo>
                  <a:pt x="54720" y="40590"/>
                </a:lnTo>
                <a:lnTo>
                  <a:pt x="54430" y="40030"/>
                </a:lnTo>
                <a:lnTo>
                  <a:pt x="54010" y="39480"/>
                </a:lnTo>
                <a:lnTo>
                  <a:pt x="53500" y="38990"/>
                </a:lnTo>
                <a:lnTo>
                  <a:pt x="52590" y="38410"/>
                </a:lnTo>
                <a:lnTo>
                  <a:pt x="52500" y="38260"/>
                </a:lnTo>
                <a:lnTo>
                  <a:pt x="52330" y="37440"/>
                </a:lnTo>
                <a:lnTo>
                  <a:pt x="52250" y="37170"/>
                </a:lnTo>
                <a:lnTo>
                  <a:pt x="52110" y="37050"/>
                </a:lnTo>
                <a:lnTo>
                  <a:pt x="51940" y="37030"/>
                </a:lnTo>
                <a:lnTo>
                  <a:pt x="51530" y="36910"/>
                </a:lnTo>
                <a:lnTo>
                  <a:pt x="51210" y="36880"/>
                </a:lnTo>
                <a:lnTo>
                  <a:pt x="49050" y="36890"/>
                </a:lnTo>
                <a:lnTo>
                  <a:pt x="49380" y="36060"/>
                </a:lnTo>
                <a:lnTo>
                  <a:pt x="49750" y="34750"/>
                </a:lnTo>
                <a:lnTo>
                  <a:pt x="49940" y="31910"/>
                </a:lnTo>
                <a:lnTo>
                  <a:pt x="50860" y="31610"/>
                </a:lnTo>
                <a:lnTo>
                  <a:pt x="51520" y="31050"/>
                </a:lnTo>
                <a:lnTo>
                  <a:pt x="52590" y="30930"/>
                </a:lnTo>
                <a:lnTo>
                  <a:pt x="53250" y="30330"/>
                </a:lnTo>
                <a:lnTo>
                  <a:pt x="54320" y="29250"/>
                </a:lnTo>
                <a:lnTo>
                  <a:pt x="55200" y="28950"/>
                </a:lnTo>
                <a:lnTo>
                  <a:pt x="56010" y="28650"/>
                </a:lnTo>
                <a:lnTo>
                  <a:pt x="56450" y="28800"/>
                </a:lnTo>
                <a:lnTo>
                  <a:pt x="56890" y="29250"/>
                </a:lnTo>
                <a:lnTo>
                  <a:pt x="57890" y="29320"/>
                </a:lnTo>
                <a:lnTo>
                  <a:pt x="58810" y="29210"/>
                </a:lnTo>
                <a:lnTo>
                  <a:pt x="59180" y="28760"/>
                </a:lnTo>
                <a:lnTo>
                  <a:pt x="59480" y="28580"/>
                </a:lnTo>
                <a:lnTo>
                  <a:pt x="59640" y="28760"/>
                </a:lnTo>
                <a:lnTo>
                  <a:pt x="59720" y="28880"/>
                </a:lnTo>
                <a:lnTo>
                  <a:pt x="59740" y="28970"/>
                </a:lnTo>
                <a:lnTo>
                  <a:pt x="59750" y="29070"/>
                </a:lnTo>
                <a:lnTo>
                  <a:pt x="59740" y="29190"/>
                </a:lnTo>
                <a:lnTo>
                  <a:pt x="59760" y="29270"/>
                </a:lnTo>
                <a:lnTo>
                  <a:pt x="59790" y="29350"/>
                </a:lnTo>
                <a:lnTo>
                  <a:pt x="59840" y="29400"/>
                </a:lnTo>
                <a:lnTo>
                  <a:pt x="59890" y="29430"/>
                </a:lnTo>
                <a:lnTo>
                  <a:pt x="59960" y="29450"/>
                </a:lnTo>
                <a:lnTo>
                  <a:pt x="60230" y="29470"/>
                </a:lnTo>
                <a:lnTo>
                  <a:pt x="60320" y="29500"/>
                </a:lnTo>
                <a:lnTo>
                  <a:pt x="60400" y="29550"/>
                </a:lnTo>
                <a:lnTo>
                  <a:pt x="60470" y="29600"/>
                </a:lnTo>
                <a:lnTo>
                  <a:pt x="61040" y="30230"/>
                </a:lnTo>
                <a:lnTo>
                  <a:pt x="61170" y="30300"/>
                </a:lnTo>
                <a:lnTo>
                  <a:pt x="61230" y="30340"/>
                </a:lnTo>
                <a:lnTo>
                  <a:pt x="61400" y="30530"/>
                </a:lnTo>
                <a:lnTo>
                  <a:pt x="61500" y="30500"/>
                </a:lnTo>
                <a:lnTo>
                  <a:pt x="61610" y="30480"/>
                </a:lnTo>
                <a:lnTo>
                  <a:pt x="61700" y="30430"/>
                </a:lnTo>
                <a:lnTo>
                  <a:pt x="61760" y="30350"/>
                </a:lnTo>
                <a:lnTo>
                  <a:pt x="61800" y="30240"/>
                </a:lnTo>
                <a:lnTo>
                  <a:pt x="61920" y="30280"/>
                </a:lnTo>
                <a:lnTo>
                  <a:pt x="62270" y="30320"/>
                </a:lnTo>
                <a:lnTo>
                  <a:pt x="62510" y="30330"/>
                </a:lnTo>
                <a:lnTo>
                  <a:pt x="62610" y="30310"/>
                </a:lnTo>
                <a:lnTo>
                  <a:pt x="63080" y="30200"/>
                </a:lnTo>
                <a:lnTo>
                  <a:pt x="63180" y="30240"/>
                </a:lnTo>
                <a:lnTo>
                  <a:pt x="63260" y="30320"/>
                </a:lnTo>
                <a:lnTo>
                  <a:pt x="63390" y="30410"/>
                </a:lnTo>
                <a:lnTo>
                  <a:pt x="63570" y="30460"/>
                </a:lnTo>
                <a:lnTo>
                  <a:pt x="63900" y="30440"/>
                </a:lnTo>
                <a:lnTo>
                  <a:pt x="64060" y="30500"/>
                </a:lnTo>
                <a:lnTo>
                  <a:pt x="63910" y="30630"/>
                </a:lnTo>
                <a:lnTo>
                  <a:pt x="63930" y="30750"/>
                </a:lnTo>
                <a:lnTo>
                  <a:pt x="64190" y="30970"/>
                </a:lnTo>
                <a:lnTo>
                  <a:pt x="64240" y="31060"/>
                </a:lnTo>
                <a:lnTo>
                  <a:pt x="64330" y="31300"/>
                </a:lnTo>
                <a:lnTo>
                  <a:pt x="64360" y="31360"/>
                </a:lnTo>
                <a:lnTo>
                  <a:pt x="64470" y="31320"/>
                </a:lnTo>
                <a:lnTo>
                  <a:pt x="64490" y="31220"/>
                </a:lnTo>
                <a:lnTo>
                  <a:pt x="64490" y="31130"/>
                </a:lnTo>
                <a:lnTo>
                  <a:pt x="64530" y="31090"/>
                </a:lnTo>
                <a:lnTo>
                  <a:pt x="64620" y="31050"/>
                </a:lnTo>
                <a:lnTo>
                  <a:pt x="64910" y="30830"/>
                </a:lnTo>
                <a:lnTo>
                  <a:pt x="64980" y="30750"/>
                </a:lnTo>
                <a:lnTo>
                  <a:pt x="65020" y="30530"/>
                </a:lnTo>
                <a:lnTo>
                  <a:pt x="65010" y="30330"/>
                </a:lnTo>
                <a:lnTo>
                  <a:pt x="65120" y="30270"/>
                </a:lnTo>
                <a:lnTo>
                  <a:pt x="65170" y="30300"/>
                </a:lnTo>
                <a:lnTo>
                  <a:pt x="65210" y="30650"/>
                </a:lnTo>
                <a:lnTo>
                  <a:pt x="65230" y="30700"/>
                </a:lnTo>
                <a:lnTo>
                  <a:pt x="65250" y="30750"/>
                </a:lnTo>
                <a:lnTo>
                  <a:pt x="65290" y="30800"/>
                </a:lnTo>
                <a:lnTo>
                  <a:pt x="65310" y="30870"/>
                </a:lnTo>
                <a:lnTo>
                  <a:pt x="65300" y="30960"/>
                </a:lnTo>
                <a:lnTo>
                  <a:pt x="65200" y="31110"/>
                </a:lnTo>
                <a:lnTo>
                  <a:pt x="65130" y="31190"/>
                </a:lnTo>
                <a:lnTo>
                  <a:pt x="65070" y="31270"/>
                </a:lnTo>
                <a:lnTo>
                  <a:pt x="65040" y="31350"/>
                </a:lnTo>
                <a:lnTo>
                  <a:pt x="65040" y="31490"/>
                </a:lnTo>
                <a:lnTo>
                  <a:pt x="65070" y="31570"/>
                </a:lnTo>
                <a:lnTo>
                  <a:pt x="65100" y="31630"/>
                </a:lnTo>
                <a:lnTo>
                  <a:pt x="65140" y="31670"/>
                </a:lnTo>
                <a:lnTo>
                  <a:pt x="65160" y="31740"/>
                </a:lnTo>
                <a:lnTo>
                  <a:pt x="65130" y="31860"/>
                </a:lnTo>
                <a:lnTo>
                  <a:pt x="64730" y="32670"/>
                </a:lnTo>
                <a:lnTo>
                  <a:pt x="64640" y="32790"/>
                </a:lnTo>
                <a:lnTo>
                  <a:pt x="64560" y="32820"/>
                </a:lnTo>
                <a:lnTo>
                  <a:pt x="64480" y="32830"/>
                </a:lnTo>
                <a:lnTo>
                  <a:pt x="64320" y="32820"/>
                </a:lnTo>
                <a:lnTo>
                  <a:pt x="64060" y="32760"/>
                </a:lnTo>
                <a:lnTo>
                  <a:pt x="64010" y="32790"/>
                </a:lnTo>
                <a:lnTo>
                  <a:pt x="63990" y="32850"/>
                </a:lnTo>
                <a:lnTo>
                  <a:pt x="64000" y="32970"/>
                </a:lnTo>
                <a:lnTo>
                  <a:pt x="64010" y="33050"/>
                </a:lnTo>
                <a:lnTo>
                  <a:pt x="64020" y="33170"/>
                </a:lnTo>
                <a:lnTo>
                  <a:pt x="63960" y="33540"/>
                </a:lnTo>
                <a:lnTo>
                  <a:pt x="63960" y="33660"/>
                </a:lnTo>
                <a:lnTo>
                  <a:pt x="63980" y="33760"/>
                </a:lnTo>
                <a:lnTo>
                  <a:pt x="64000" y="33820"/>
                </a:lnTo>
                <a:lnTo>
                  <a:pt x="64060" y="34020"/>
                </a:lnTo>
                <a:lnTo>
                  <a:pt x="64130" y="34130"/>
                </a:lnTo>
                <a:lnTo>
                  <a:pt x="64160" y="34180"/>
                </a:lnTo>
                <a:lnTo>
                  <a:pt x="64230" y="34280"/>
                </a:lnTo>
                <a:lnTo>
                  <a:pt x="64250" y="34340"/>
                </a:lnTo>
                <a:lnTo>
                  <a:pt x="64250" y="34430"/>
                </a:lnTo>
                <a:lnTo>
                  <a:pt x="64230" y="34540"/>
                </a:lnTo>
                <a:lnTo>
                  <a:pt x="64120" y="34740"/>
                </a:lnTo>
                <a:lnTo>
                  <a:pt x="64040" y="34830"/>
                </a:lnTo>
                <a:lnTo>
                  <a:pt x="63970" y="34900"/>
                </a:lnTo>
                <a:lnTo>
                  <a:pt x="63860" y="34950"/>
                </a:lnTo>
                <a:lnTo>
                  <a:pt x="63810" y="35010"/>
                </a:lnTo>
                <a:lnTo>
                  <a:pt x="63540" y="35410"/>
                </a:lnTo>
                <a:lnTo>
                  <a:pt x="63400" y="35510"/>
                </a:lnTo>
                <a:lnTo>
                  <a:pt x="63360" y="35550"/>
                </a:lnTo>
                <a:lnTo>
                  <a:pt x="63320" y="35600"/>
                </a:lnTo>
                <a:lnTo>
                  <a:pt x="63280" y="35650"/>
                </a:lnTo>
                <a:lnTo>
                  <a:pt x="63240" y="35690"/>
                </a:lnTo>
                <a:lnTo>
                  <a:pt x="63190" y="35730"/>
                </a:lnTo>
                <a:lnTo>
                  <a:pt x="63140" y="35750"/>
                </a:lnTo>
                <a:lnTo>
                  <a:pt x="63080" y="35770"/>
                </a:lnTo>
                <a:lnTo>
                  <a:pt x="62950" y="35760"/>
                </a:lnTo>
                <a:lnTo>
                  <a:pt x="62890" y="35760"/>
                </a:lnTo>
                <a:lnTo>
                  <a:pt x="62850" y="35820"/>
                </a:lnTo>
                <a:lnTo>
                  <a:pt x="62820" y="35910"/>
                </a:lnTo>
                <a:lnTo>
                  <a:pt x="62830" y="36190"/>
                </a:lnTo>
                <a:lnTo>
                  <a:pt x="62820" y="36300"/>
                </a:lnTo>
                <a:lnTo>
                  <a:pt x="62790" y="36400"/>
                </a:lnTo>
                <a:lnTo>
                  <a:pt x="62720" y="36530"/>
                </a:lnTo>
                <a:lnTo>
                  <a:pt x="62670" y="36610"/>
                </a:lnTo>
                <a:lnTo>
                  <a:pt x="62560" y="36700"/>
                </a:lnTo>
                <a:lnTo>
                  <a:pt x="62500" y="36780"/>
                </a:lnTo>
                <a:lnTo>
                  <a:pt x="62480" y="36840"/>
                </a:lnTo>
                <a:lnTo>
                  <a:pt x="62470" y="36890"/>
                </a:lnTo>
                <a:lnTo>
                  <a:pt x="62470" y="36960"/>
                </a:lnTo>
                <a:lnTo>
                  <a:pt x="62490" y="37090"/>
                </a:lnTo>
                <a:lnTo>
                  <a:pt x="62600" y="37360"/>
                </a:lnTo>
                <a:lnTo>
                  <a:pt x="62620" y="37430"/>
                </a:lnTo>
                <a:lnTo>
                  <a:pt x="62650" y="37660"/>
                </a:lnTo>
                <a:lnTo>
                  <a:pt x="62670" y="37730"/>
                </a:lnTo>
                <a:lnTo>
                  <a:pt x="62740" y="37830"/>
                </a:lnTo>
                <a:lnTo>
                  <a:pt x="62790" y="37950"/>
                </a:lnTo>
                <a:lnTo>
                  <a:pt x="62850" y="38060"/>
                </a:lnTo>
                <a:lnTo>
                  <a:pt x="62870" y="38130"/>
                </a:lnTo>
                <a:lnTo>
                  <a:pt x="62860" y="38210"/>
                </a:lnTo>
                <a:lnTo>
                  <a:pt x="62830" y="38310"/>
                </a:lnTo>
                <a:lnTo>
                  <a:pt x="62660" y="38590"/>
                </a:lnTo>
                <a:lnTo>
                  <a:pt x="62610" y="38620"/>
                </a:lnTo>
                <a:lnTo>
                  <a:pt x="62550" y="38640"/>
                </a:lnTo>
                <a:lnTo>
                  <a:pt x="62390" y="38660"/>
                </a:lnTo>
                <a:lnTo>
                  <a:pt x="62320" y="38680"/>
                </a:lnTo>
                <a:lnTo>
                  <a:pt x="62270" y="38750"/>
                </a:lnTo>
                <a:lnTo>
                  <a:pt x="62230" y="38870"/>
                </a:lnTo>
                <a:lnTo>
                  <a:pt x="62210" y="39270"/>
                </a:lnTo>
                <a:lnTo>
                  <a:pt x="62230" y="39380"/>
                </a:lnTo>
                <a:lnTo>
                  <a:pt x="62250" y="39440"/>
                </a:lnTo>
                <a:lnTo>
                  <a:pt x="62290" y="39490"/>
                </a:lnTo>
                <a:lnTo>
                  <a:pt x="62310" y="39540"/>
                </a:lnTo>
                <a:lnTo>
                  <a:pt x="62320" y="39590"/>
                </a:lnTo>
                <a:lnTo>
                  <a:pt x="62270" y="39630"/>
                </a:lnTo>
                <a:lnTo>
                  <a:pt x="62130" y="39690"/>
                </a:lnTo>
                <a:lnTo>
                  <a:pt x="62080" y="39730"/>
                </a:lnTo>
                <a:lnTo>
                  <a:pt x="61980" y="39850"/>
                </a:lnTo>
                <a:lnTo>
                  <a:pt x="61860" y="39930"/>
                </a:lnTo>
                <a:lnTo>
                  <a:pt x="61810" y="39960"/>
                </a:lnTo>
                <a:lnTo>
                  <a:pt x="61770" y="40010"/>
                </a:lnTo>
                <a:lnTo>
                  <a:pt x="61740" y="40060"/>
                </a:lnTo>
                <a:lnTo>
                  <a:pt x="61720" y="40140"/>
                </a:lnTo>
                <a:lnTo>
                  <a:pt x="61720" y="40270"/>
                </a:lnTo>
                <a:lnTo>
                  <a:pt x="61820" y="40880"/>
                </a:lnTo>
                <a:lnTo>
                  <a:pt x="61820" y="41060"/>
                </a:lnTo>
                <a:lnTo>
                  <a:pt x="61790" y="41370"/>
                </a:lnTo>
                <a:lnTo>
                  <a:pt x="61690" y="41660"/>
                </a:lnTo>
                <a:lnTo>
                  <a:pt x="61640" y="42370"/>
                </a:lnTo>
                <a:lnTo>
                  <a:pt x="61830" y="42930"/>
                </a:lnTo>
                <a:lnTo>
                  <a:pt x="62050" y="43460"/>
                </a:lnTo>
                <a:lnTo>
                  <a:pt x="62160" y="44460"/>
                </a:lnTo>
                <a:lnTo>
                  <a:pt x="62010" y="45620"/>
                </a:lnTo>
                <a:lnTo>
                  <a:pt x="61500" y="45990"/>
                </a:lnTo>
                <a:lnTo>
                  <a:pt x="61160" y="46440"/>
                </a:lnTo>
                <a:lnTo>
                  <a:pt x="60950" y="46950"/>
                </a:lnTo>
                <a:lnTo>
                  <a:pt x="60840" y="47430"/>
                </a:lnTo>
                <a:lnTo>
                  <a:pt x="60700" y="47820"/>
                </a:lnTo>
                <a:lnTo>
                  <a:pt x="60660" y="47890"/>
                </a:lnTo>
                <a:lnTo>
                  <a:pt x="60480" y="48050"/>
                </a:lnTo>
                <a:lnTo>
                  <a:pt x="59810" y="48510"/>
                </a:lnTo>
                <a:lnTo>
                  <a:pt x="59540" y="4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indi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40960" y="38300"/>
                </a:moveTo>
                <a:lnTo>
                  <a:pt x="40570" y="38380"/>
                </a:lnTo>
                <a:lnTo>
                  <a:pt x="40360" y="38370"/>
                </a:lnTo>
                <a:lnTo>
                  <a:pt x="40160" y="38330"/>
                </a:lnTo>
                <a:lnTo>
                  <a:pt x="39930" y="38240"/>
                </a:lnTo>
                <a:lnTo>
                  <a:pt x="39640" y="38060"/>
                </a:lnTo>
                <a:lnTo>
                  <a:pt x="39410" y="37860"/>
                </a:lnTo>
                <a:lnTo>
                  <a:pt x="39190" y="37720"/>
                </a:lnTo>
                <a:lnTo>
                  <a:pt x="38910" y="37710"/>
                </a:lnTo>
                <a:lnTo>
                  <a:pt x="37070" y="38100"/>
                </a:lnTo>
                <a:lnTo>
                  <a:pt x="36510" y="38300"/>
                </a:lnTo>
                <a:lnTo>
                  <a:pt x="36070" y="38560"/>
                </a:lnTo>
                <a:lnTo>
                  <a:pt x="36000" y="38680"/>
                </a:lnTo>
                <a:lnTo>
                  <a:pt x="35990" y="38750"/>
                </a:lnTo>
                <a:lnTo>
                  <a:pt x="36010" y="38840"/>
                </a:lnTo>
                <a:lnTo>
                  <a:pt x="36010" y="38970"/>
                </a:lnTo>
                <a:lnTo>
                  <a:pt x="35840" y="39890"/>
                </a:lnTo>
                <a:lnTo>
                  <a:pt x="35850" y="39930"/>
                </a:lnTo>
                <a:lnTo>
                  <a:pt x="35890" y="40070"/>
                </a:lnTo>
                <a:lnTo>
                  <a:pt x="35900" y="40130"/>
                </a:lnTo>
                <a:lnTo>
                  <a:pt x="35860" y="40160"/>
                </a:lnTo>
                <a:lnTo>
                  <a:pt x="35800" y="40150"/>
                </a:lnTo>
                <a:lnTo>
                  <a:pt x="35740" y="40150"/>
                </a:lnTo>
                <a:lnTo>
                  <a:pt x="35710" y="40210"/>
                </a:lnTo>
                <a:lnTo>
                  <a:pt x="35720" y="40360"/>
                </a:lnTo>
                <a:lnTo>
                  <a:pt x="35700" y="40410"/>
                </a:lnTo>
                <a:lnTo>
                  <a:pt x="35660" y="40420"/>
                </a:lnTo>
                <a:lnTo>
                  <a:pt x="35280" y="40650"/>
                </a:lnTo>
                <a:lnTo>
                  <a:pt x="35170" y="40770"/>
                </a:lnTo>
                <a:lnTo>
                  <a:pt x="34970" y="41120"/>
                </a:lnTo>
                <a:lnTo>
                  <a:pt x="34930" y="41160"/>
                </a:lnTo>
                <a:lnTo>
                  <a:pt x="34290" y="40960"/>
                </a:lnTo>
                <a:lnTo>
                  <a:pt x="33590" y="40620"/>
                </a:lnTo>
                <a:lnTo>
                  <a:pt x="31670" y="40580"/>
                </a:lnTo>
                <a:lnTo>
                  <a:pt x="30980" y="40770"/>
                </a:lnTo>
                <a:lnTo>
                  <a:pt x="30240" y="41180"/>
                </a:lnTo>
                <a:lnTo>
                  <a:pt x="29760" y="41550"/>
                </a:lnTo>
                <a:lnTo>
                  <a:pt x="29470" y="42000"/>
                </a:lnTo>
                <a:lnTo>
                  <a:pt x="28950" y="42260"/>
                </a:lnTo>
                <a:lnTo>
                  <a:pt x="28910" y="41740"/>
                </a:lnTo>
                <a:lnTo>
                  <a:pt x="28730" y="41180"/>
                </a:lnTo>
                <a:lnTo>
                  <a:pt x="28180" y="40470"/>
                </a:lnTo>
                <a:lnTo>
                  <a:pt x="27660" y="40280"/>
                </a:lnTo>
                <a:lnTo>
                  <a:pt x="27180" y="39980"/>
                </a:lnTo>
                <a:lnTo>
                  <a:pt x="27040" y="39460"/>
                </a:lnTo>
                <a:lnTo>
                  <a:pt x="27290" y="39090"/>
                </a:lnTo>
                <a:lnTo>
                  <a:pt x="27480" y="38680"/>
                </a:lnTo>
                <a:lnTo>
                  <a:pt x="27370" y="37590"/>
                </a:lnTo>
                <a:lnTo>
                  <a:pt x="27110" y="37290"/>
                </a:lnTo>
                <a:lnTo>
                  <a:pt x="26590" y="36840"/>
                </a:lnTo>
                <a:lnTo>
                  <a:pt x="27070" y="36360"/>
                </a:lnTo>
                <a:lnTo>
                  <a:pt x="27180" y="36020"/>
                </a:lnTo>
                <a:lnTo>
                  <a:pt x="27550" y="35690"/>
                </a:lnTo>
                <a:lnTo>
                  <a:pt x="28140" y="35460"/>
                </a:lnTo>
                <a:lnTo>
                  <a:pt x="28140" y="34490"/>
                </a:lnTo>
                <a:lnTo>
                  <a:pt x="28430" y="34190"/>
                </a:lnTo>
                <a:lnTo>
                  <a:pt x="28660" y="33820"/>
                </a:lnTo>
                <a:lnTo>
                  <a:pt x="28580" y="33400"/>
                </a:lnTo>
                <a:lnTo>
                  <a:pt x="28400" y="33140"/>
                </a:lnTo>
                <a:lnTo>
                  <a:pt x="28400" y="31790"/>
                </a:lnTo>
                <a:lnTo>
                  <a:pt x="29500" y="31530"/>
                </a:lnTo>
                <a:lnTo>
                  <a:pt x="30860" y="31120"/>
                </a:lnTo>
                <a:lnTo>
                  <a:pt x="31320" y="30980"/>
                </a:lnTo>
                <a:lnTo>
                  <a:pt x="31860" y="30820"/>
                </a:lnTo>
                <a:lnTo>
                  <a:pt x="32040" y="30360"/>
                </a:lnTo>
                <a:lnTo>
                  <a:pt x="32180" y="30340"/>
                </a:lnTo>
                <a:lnTo>
                  <a:pt x="32340" y="30300"/>
                </a:lnTo>
                <a:lnTo>
                  <a:pt x="32460" y="30340"/>
                </a:lnTo>
                <a:lnTo>
                  <a:pt x="32650" y="30490"/>
                </a:lnTo>
                <a:lnTo>
                  <a:pt x="32860" y="30600"/>
                </a:lnTo>
                <a:lnTo>
                  <a:pt x="32960" y="30660"/>
                </a:lnTo>
                <a:lnTo>
                  <a:pt x="33040" y="30730"/>
                </a:lnTo>
                <a:lnTo>
                  <a:pt x="33300" y="30890"/>
                </a:lnTo>
                <a:lnTo>
                  <a:pt x="33550" y="30960"/>
                </a:lnTo>
                <a:lnTo>
                  <a:pt x="33690" y="30910"/>
                </a:lnTo>
                <a:lnTo>
                  <a:pt x="33790" y="30810"/>
                </a:lnTo>
                <a:lnTo>
                  <a:pt x="33920" y="30550"/>
                </a:lnTo>
                <a:lnTo>
                  <a:pt x="34090" y="30410"/>
                </a:lnTo>
                <a:lnTo>
                  <a:pt x="34340" y="30240"/>
                </a:lnTo>
                <a:lnTo>
                  <a:pt x="34830" y="30050"/>
                </a:lnTo>
                <a:lnTo>
                  <a:pt x="35300" y="29810"/>
                </a:lnTo>
                <a:lnTo>
                  <a:pt x="35880" y="29240"/>
                </a:lnTo>
                <a:lnTo>
                  <a:pt x="36020" y="29150"/>
                </a:lnTo>
                <a:lnTo>
                  <a:pt x="36110" y="29120"/>
                </a:lnTo>
                <a:lnTo>
                  <a:pt x="36170" y="29120"/>
                </a:lnTo>
                <a:lnTo>
                  <a:pt x="36260" y="29170"/>
                </a:lnTo>
                <a:lnTo>
                  <a:pt x="36290" y="29490"/>
                </a:lnTo>
                <a:lnTo>
                  <a:pt x="36210" y="29750"/>
                </a:lnTo>
                <a:lnTo>
                  <a:pt x="36230" y="29880"/>
                </a:lnTo>
                <a:lnTo>
                  <a:pt x="36290" y="29980"/>
                </a:lnTo>
                <a:lnTo>
                  <a:pt x="36440" y="30060"/>
                </a:lnTo>
                <a:lnTo>
                  <a:pt x="36530" y="30100"/>
                </a:lnTo>
                <a:lnTo>
                  <a:pt x="36760" y="30170"/>
                </a:lnTo>
                <a:lnTo>
                  <a:pt x="36880" y="30210"/>
                </a:lnTo>
                <a:lnTo>
                  <a:pt x="36960" y="30290"/>
                </a:lnTo>
                <a:lnTo>
                  <a:pt x="37000" y="30530"/>
                </a:lnTo>
                <a:lnTo>
                  <a:pt x="37060" y="30640"/>
                </a:lnTo>
                <a:lnTo>
                  <a:pt x="37210" y="30710"/>
                </a:lnTo>
                <a:lnTo>
                  <a:pt x="37400" y="30820"/>
                </a:lnTo>
                <a:lnTo>
                  <a:pt x="37610" y="31030"/>
                </a:lnTo>
                <a:lnTo>
                  <a:pt x="37380" y="31290"/>
                </a:lnTo>
                <a:lnTo>
                  <a:pt x="37340" y="31350"/>
                </a:lnTo>
                <a:lnTo>
                  <a:pt x="37320" y="31440"/>
                </a:lnTo>
                <a:lnTo>
                  <a:pt x="37330" y="31650"/>
                </a:lnTo>
                <a:lnTo>
                  <a:pt x="37310" y="31780"/>
                </a:lnTo>
                <a:lnTo>
                  <a:pt x="37230" y="32040"/>
                </a:lnTo>
                <a:lnTo>
                  <a:pt x="37120" y="32280"/>
                </a:lnTo>
                <a:lnTo>
                  <a:pt x="37080" y="32420"/>
                </a:lnTo>
                <a:lnTo>
                  <a:pt x="37080" y="32590"/>
                </a:lnTo>
                <a:lnTo>
                  <a:pt x="37280" y="33380"/>
                </a:lnTo>
                <a:lnTo>
                  <a:pt x="37310" y="33440"/>
                </a:lnTo>
                <a:lnTo>
                  <a:pt x="37360" y="33490"/>
                </a:lnTo>
                <a:lnTo>
                  <a:pt x="37460" y="33530"/>
                </a:lnTo>
                <a:lnTo>
                  <a:pt x="37580" y="33540"/>
                </a:lnTo>
                <a:lnTo>
                  <a:pt x="37700" y="33540"/>
                </a:lnTo>
                <a:lnTo>
                  <a:pt x="37810" y="33530"/>
                </a:lnTo>
                <a:lnTo>
                  <a:pt x="38170" y="33400"/>
                </a:lnTo>
                <a:lnTo>
                  <a:pt x="38300" y="33380"/>
                </a:lnTo>
                <a:lnTo>
                  <a:pt x="38430" y="33370"/>
                </a:lnTo>
                <a:lnTo>
                  <a:pt x="38550" y="33390"/>
                </a:lnTo>
                <a:lnTo>
                  <a:pt x="38890" y="33470"/>
                </a:lnTo>
                <a:lnTo>
                  <a:pt x="39060" y="33480"/>
                </a:lnTo>
                <a:lnTo>
                  <a:pt x="39150" y="33480"/>
                </a:lnTo>
                <a:lnTo>
                  <a:pt x="39280" y="33450"/>
                </a:lnTo>
                <a:lnTo>
                  <a:pt x="39320" y="33440"/>
                </a:lnTo>
                <a:lnTo>
                  <a:pt x="39360" y="33450"/>
                </a:lnTo>
                <a:lnTo>
                  <a:pt x="39410" y="33480"/>
                </a:lnTo>
                <a:lnTo>
                  <a:pt x="39500" y="33620"/>
                </a:lnTo>
                <a:lnTo>
                  <a:pt x="40020" y="34620"/>
                </a:lnTo>
                <a:lnTo>
                  <a:pt x="40760" y="35580"/>
                </a:lnTo>
                <a:lnTo>
                  <a:pt x="40790" y="35710"/>
                </a:lnTo>
                <a:lnTo>
                  <a:pt x="40810" y="35900"/>
                </a:lnTo>
                <a:lnTo>
                  <a:pt x="40800" y="36320"/>
                </a:lnTo>
                <a:lnTo>
                  <a:pt x="40780" y="36510"/>
                </a:lnTo>
                <a:lnTo>
                  <a:pt x="40750" y="36640"/>
                </a:lnTo>
                <a:lnTo>
                  <a:pt x="40570" y="37050"/>
                </a:lnTo>
                <a:lnTo>
                  <a:pt x="40530" y="37170"/>
                </a:lnTo>
                <a:lnTo>
                  <a:pt x="40540" y="37290"/>
                </a:lnTo>
                <a:lnTo>
                  <a:pt x="40690" y="37770"/>
                </a:lnTo>
                <a:lnTo>
                  <a:pt x="40950" y="38300"/>
                </a:lnTo>
                <a:lnTo>
                  <a:pt x="40960" y="3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m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40960" y="38300"/>
                </a:moveTo>
                <a:lnTo>
                  <a:pt x="40950" y="38300"/>
                </a:lnTo>
                <a:lnTo>
                  <a:pt x="40690" y="37770"/>
                </a:lnTo>
                <a:lnTo>
                  <a:pt x="40540" y="37290"/>
                </a:lnTo>
                <a:lnTo>
                  <a:pt x="40530" y="37170"/>
                </a:lnTo>
                <a:lnTo>
                  <a:pt x="40570" y="37050"/>
                </a:lnTo>
                <a:lnTo>
                  <a:pt x="40750" y="36640"/>
                </a:lnTo>
                <a:lnTo>
                  <a:pt x="40780" y="36510"/>
                </a:lnTo>
                <a:lnTo>
                  <a:pt x="40800" y="36320"/>
                </a:lnTo>
                <a:lnTo>
                  <a:pt x="40810" y="35900"/>
                </a:lnTo>
                <a:lnTo>
                  <a:pt x="40790" y="35710"/>
                </a:lnTo>
                <a:lnTo>
                  <a:pt x="40760" y="35580"/>
                </a:lnTo>
                <a:lnTo>
                  <a:pt x="40020" y="34620"/>
                </a:lnTo>
                <a:lnTo>
                  <a:pt x="39500" y="33620"/>
                </a:lnTo>
                <a:lnTo>
                  <a:pt x="39410" y="33480"/>
                </a:lnTo>
                <a:lnTo>
                  <a:pt x="39360" y="33450"/>
                </a:lnTo>
                <a:lnTo>
                  <a:pt x="39320" y="33440"/>
                </a:lnTo>
                <a:lnTo>
                  <a:pt x="39280" y="33450"/>
                </a:lnTo>
                <a:lnTo>
                  <a:pt x="39150" y="33480"/>
                </a:lnTo>
                <a:lnTo>
                  <a:pt x="39060" y="33480"/>
                </a:lnTo>
                <a:lnTo>
                  <a:pt x="38890" y="33470"/>
                </a:lnTo>
                <a:lnTo>
                  <a:pt x="38550" y="33390"/>
                </a:lnTo>
                <a:lnTo>
                  <a:pt x="38430" y="33370"/>
                </a:lnTo>
                <a:lnTo>
                  <a:pt x="38300" y="33380"/>
                </a:lnTo>
                <a:lnTo>
                  <a:pt x="38170" y="33400"/>
                </a:lnTo>
                <a:lnTo>
                  <a:pt x="37810" y="33530"/>
                </a:lnTo>
                <a:lnTo>
                  <a:pt x="37700" y="33540"/>
                </a:lnTo>
                <a:lnTo>
                  <a:pt x="37580" y="33540"/>
                </a:lnTo>
                <a:lnTo>
                  <a:pt x="37460" y="33530"/>
                </a:lnTo>
                <a:lnTo>
                  <a:pt x="37360" y="33490"/>
                </a:lnTo>
                <a:lnTo>
                  <a:pt x="37310" y="33440"/>
                </a:lnTo>
                <a:lnTo>
                  <a:pt x="37280" y="33380"/>
                </a:lnTo>
                <a:lnTo>
                  <a:pt x="37080" y="32590"/>
                </a:lnTo>
                <a:lnTo>
                  <a:pt x="37080" y="32420"/>
                </a:lnTo>
                <a:lnTo>
                  <a:pt x="37120" y="32280"/>
                </a:lnTo>
                <a:lnTo>
                  <a:pt x="37230" y="32040"/>
                </a:lnTo>
                <a:lnTo>
                  <a:pt x="37310" y="31780"/>
                </a:lnTo>
                <a:lnTo>
                  <a:pt x="37330" y="31650"/>
                </a:lnTo>
                <a:lnTo>
                  <a:pt x="37320" y="31440"/>
                </a:lnTo>
                <a:lnTo>
                  <a:pt x="37340" y="31350"/>
                </a:lnTo>
                <a:lnTo>
                  <a:pt x="37380" y="31290"/>
                </a:lnTo>
                <a:lnTo>
                  <a:pt x="37610" y="31030"/>
                </a:lnTo>
                <a:lnTo>
                  <a:pt x="37400" y="30820"/>
                </a:lnTo>
                <a:lnTo>
                  <a:pt x="37210" y="30710"/>
                </a:lnTo>
                <a:lnTo>
                  <a:pt x="37900" y="30300"/>
                </a:lnTo>
                <a:lnTo>
                  <a:pt x="38490" y="29810"/>
                </a:lnTo>
                <a:lnTo>
                  <a:pt x="38930" y="29590"/>
                </a:lnTo>
                <a:lnTo>
                  <a:pt x="39880" y="29440"/>
                </a:lnTo>
                <a:lnTo>
                  <a:pt x="40180" y="28910"/>
                </a:lnTo>
                <a:lnTo>
                  <a:pt x="41060" y="28010"/>
                </a:lnTo>
                <a:lnTo>
                  <a:pt x="41950" y="27340"/>
                </a:lnTo>
                <a:lnTo>
                  <a:pt x="42940" y="27110"/>
                </a:lnTo>
                <a:lnTo>
                  <a:pt x="44010" y="27040"/>
                </a:lnTo>
                <a:lnTo>
                  <a:pt x="44490" y="26810"/>
                </a:lnTo>
                <a:lnTo>
                  <a:pt x="44740" y="26250"/>
                </a:lnTo>
                <a:lnTo>
                  <a:pt x="45000" y="25650"/>
                </a:lnTo>
                <a:lnTo>
                  <a:pt x="44930" y="24750"/>
                </a:lnTo>
                <a:lnTo>
                  <a:pt x="44590" y="24330"/>
                </a:lnTo>
                <a:lnTo>
                  <a:pt x="44930" y="24180"/>
                </a:lnTo>
                <a:lnTo>
                  <a:pt x="45480" y="24090"/>
                </a:lnTo>
                <a:lnTo>
                  <a:pt x="46020" y="24050"/>
                </a:lnTo>
                <a:lnTo>
                  <a:pt x="46420" y="23980"/>
                </a:lnTo>
                <a:lnTo>
                  <a:pt x="46630" y="23830"/>
                </a:lnTo>
                <a:lnTo>
                  <a:pt x="46980" y="23490"/>
                </a:lnTo>
                <a:lnTo>
                  <a:pt x="47010" y="23440"/>
                </a:lnTo>
                <a:lnTo>
                  <a:pt x="47540" y="22860"/>
                </a:lnTo>
                <a:lnTo>
                  <a:pt x="47620" y="22690"/>
                </a:lnTo>
                <a:lnTo>
                  <a:pt x="48390" y="22250"/>
                </a:lnTo>
                <a:lnTo>
                  <a:pt x="48520" y="22140"/>
                </a:lnTo>
                <a:lnTo>
                  <a:pt x="48590" y="21990"/>
                </a:lnTo>
                <a:lnTo>
                  <a:pt x="48620" y="21550"/>
                </a:lnTo>
                <a:lnTo>
                  <a:pt x="48670" y="21400"/>
                </a:lnTo>
                <a:lnTo>
                  <a:pt x="48760" y="21300"/>
                </a:lnTo>
                <a:lnTo>
                  <a:pt x="48900" y="21270"/>
                </a:lnTo>
                <a:lnTo>
                  <a:pt x="49020" y="21250"/>
                </a:lnTo>
                <a:lnTo>
                  <a:pt x="49100" y="21230"/>
                </a:lnTo>
                <a:lnTo>
                  <a:pt x="49200" y="21170"/>
                </a:lnTo>
                <a:lnTo>
                  <a:pt x="49280" y="21090"/>
                </a:lnTo>
                <a:lnTo>
                  <a:pt x="49330" y="20990"/>
                </a:lnTo>
                <a:lnTo>
                  <a:pt x="49400" y="20930"/>
                </a:lnTo>
                <a:lnTo>
                  <a:pt x="49540" y="21000"/>
                </a:lnTo>
                <a:lnTo>
                  <a:pt x="49690" y="20880"/>
                </a:lnTo>
                <a:lnTo>
                  <a:pt x="49840" y="20920"/>
                </a:lnTo>
                <a:lnTo>
                  <a:pt x="50000" y="21000"/>
                </a:lnTo>
                <a:lnTo>
                  <a:pt x="50210" y="21000"/>
                </a:lnTo>
                <a:lnTo>
                  <a:pt x="50340" y="20880"/>
                </a:lnTo>
                <a:lnTo>
                  <a:pt x="50550" y="20490"/>
                </a:lnTo>
                <a:lnTo>
                  <a:pt x="50800" y="20290"/>
                </a:lnTo>
                <a:lnTo>
                  <a:pt x="51230" y="20840"/>
                </a:lnTo>
                <a:lnTo>
                  <a:pt x="51500" y="21510"/>
                </a:lnTo>
                <a:lnTo>
                  <a:pt x="51500" y="22060"/>
                </a:lnTo>
                <a:lnTo>
                  <a:pt x="50730" y="22620"/>
                </a:lnTo>
                <a:lnTo>
                  <a:pt x="49370" y="23560"/>
                </a:lnTo>
                <a:lnTo>
                  <a:pt x="48560" y="23560"/>
                </a:lnTo>
                <a:lnTo>
                  <a:pt x="47420" y="24530"/>
                </a:lnTo>
                <a:lnTo>
                  <a:pt x="47330" y="24620"/>
                </a:lnTo>
                <a:lnTo>
                  <a:pt x="47270" y="24660"/>
                </a:lnTo>
                <a:lnTo>
                  <a:pt x="47170" y="24800"/>
                </a:lnTo>
                <a:lnTo>
                  <a:pt x="47340" y="25630"/>
                </a:lnTo>
                <a:lnTo>
                  <a:pt x="47350" y="26030"/>
                </a:lnTo>
                <a:lnTo>
                  <a:pt x="47300" y="26540"/>
                </a:lnTo>
                <a:lnTo>
                  <a:pt x="47260" y="26620"/>
                </a:lnTo>
                <a:lnTo>
                  <a:pt x="47400" y="26740"/>
                </a:lnTo>
                <a:lnTo>
                  <a:pt x="47780" y="26910"/>
                </a:lnTo>
                <a:lnTo>
                  <a:pt x="47780" y="27670"/>
                </a:lnTo>
                <a:lnTo>
                  <a:pt x="47620" y="32190"/>
                </a:lnTo>
                <a:lnTo>
                  <a:pt x="47630" y="33810"/>
                </a:lnTo>
                <a:lnTo>
                  <a:pt x="47550" y="34480"/>
                </a:lnTo>
                <a:lnTo>
                  <a:pt x="47280" y="34870"/>
                </a:lnTo>
                <a:lnTo>
                  <a:pt x="47120" y="35970"/>
                </a:lnTo>
                <a:lnTo>
                  <a:pt x="47360" y="36900"/>
                </a:lnTo>
                <a:lnTo>
                  <a:pt x="43400" y="36920"/>
                </a:lnTo>
                <a:lnTo>
                  <a:pt x="43360" y="37500"/>
                </a:lnTo>
                <a:lnTo>
                  <a:pt x="43340" y="37680"/>
                </a:lnTo>
                <a:lnTo>
                  <a:pt x="43260" y="37790"/>
                </a:lnTo>
                <a:lnTo>
                  <a:pt x="40960" y="3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Dabol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59480" y="28580"/>
                </a:moveTo>
                <a:lnTo>
                  <a:pt x="59180" y="28760"/>
                </a:lnTo>
                <a:lnTo>
                  <a:pt x="58810" y="29210"/>
                </a:lnTo>
                <a:lnTo>
                  <a:pt x="57890" y="29320"/>
                </a:lnTo>
                <a:lnTo>
                  <a:pt x="56890" y="29250"/>
                </a:lnTo>
                <a:lnTo>
                  <a:pt x="56450" y="28800"/>
                </a:lnTo>
                <a:lnTo>
                  <a:pt x="56010" y="28650"/>
                </a:lnTo>
                <a:lnTo>
                  <a:pt x="55200" y="28950"/>
                </a:lnTo>
                <a:lnTo>
                  <a:pt x="54320" y="29250"/>
                </a:lnTo>
                <a:lnTo>
                  <a:pt x="53250" y="30330"/>
                </a:lnTo>
                <a:lnTo>
                  <a:pt x="52590" y="30930"/>
                </a:lnTo>
                <a:lnTo>
                  <a:pt x="51520" y="31050"/>
                </a:lnTo>
                <a:lnTo>
                  <a:pt x="50860" y="31610"/>
                </a:lnTo>
                <a:lnTo>
                  <a:pt x="49940" y="31910"/>
                </a:lnTo>
                <a:lnTo>
                  <a:pt x="49750" y="34750"/>
                </a:lnTo>
                <a:lnTo>
                  <a:pt x="49380" y="36060"/>
                </a:lnTo>
                <a:lnTo>
                  <a:pt x="49050" y="36890"/>
                </a:lnTo>
                <a:lnTo>
                  <a:pt x="48610" y="36890"/>
                </a:lnTo>
                <a:lnTo>
                  <a:pt x="47360" y="36900"/>
                </a:lnTo>
                <a:lnTo>
                  <a:pt x="47120" y="35970"/>
                </a:lnTo>
                <a:lnTo>
                  <a:pt x="47280" y="34870"/>
                </a:lnTo>
                <a:lnTo>
                  <a:pt x="47550" y="34480"/>
                </a:lnTo>
                <a:lnTo>
                  <a:pt x="47630" y="33810"/>
                </a:lnTo>
                <a:lnTo>
                  <a:pt x="47620" y="32190"/>
                </a:lnTo>
                <a:lnTo>
                  <a:pt x="47780" y="27670"/>
                </a:lnTo>
                <a:lnTo>
                  <a:pt x="47780" y="26910"/>
                </a:lnTo>
                <a:lnTo>
                  <a:pt x="47400" y="26740"/>
                </a:lnTo>
                <a:lnTo>
                  <a:pt x="47260" y="26620"/>
                </a:lnTo>
                <a:lnTo>
                  <a:pt x="47300" y="26540"/>
                </a:lnTo>
                <a:lnTo>
                  <a:pt x="47350" y="26030"/>
                </a:lnTo>
                <a:lnTo>
                  <a:pt x="47340" y="25630"/>
                </a:lnTo>
                <a:lnTo>
                  <a:pt x="47170" y="24800"/>
                </a:lnTo>
                <a:lnTo>
                  <a:pt x="47270" y="24660"/>
                </a:lnTo>
                <a:lnTo>
                  <a:pt x="47330" y="24620"/>
                </a:lnTo>
                <a:lnTo>
                  <a:pt x="47420" y="24530"/>
                </a:lnTo>
                <a:lnTo>
                  <a:pt x="48560" y="23560"/>
                </a:lnTo>
                <a:lnTo>
                  <a:pt x="49370" y="23560"/>
                </a:lnTo>
                <a:lnTo>
                  <a:pt x="49460" y="24000"/>
                </a:lnTo>
                <a:lnTo>
                  <a:pt x="52180" y="24040"/>
                </a:lnTo>
                <a:lnTo>
                  <a:pt x="52440" y="24340"/>
                </a:lnTo>
                <a:lnTo>
                  <a:pt x="52840" y="24790"/>
                </a:lnTo>
                <a:lnTo>
                  <a:pt x="53540" y="25050"/>
                </a:lnTo>
                <a:lnTo>
                  <a:pt x="54240" y="24860"/>
                </a:lnTo>
                <a:lnTo>
                  <a:pt x="55610" y="23960"/>
                </a:lnTo>
                <a:lnTo>
                  <a:pt x="56600" y="23250"/>
                </a:lnTo>
                <a:lnTo>
                  <a:pt x="57520" y="23060"/>
                </a:lnTo>
                <a:lnTo>
                  <a:pt x="58190" y="22960"/>
                </a:lnTo>
                <a:lnTo>
                  <a:pt x="58300" y="23120"/>
                </a:lnTo>
                <a:lnTo>
                  <a:pt x="58280" y="23220"/>
                </a:lnTo>
                <a:lnTo>
                  <a:pt x="58090" y="23670"/>
                </a:lnTo>
                <a:lnTo>
                  <a:pt x="58010" y="23800"/>
                </a:lnTo>
                <a:lnTo>
                  <a:pt x="57930" y="23880"/>
                </a:lnTo>
                <a:lnTo>
                  <a:pt x="57870" y="23900"/>
                </a:lnTo>
                <a:lnTo>
                  <a:pt x="57760" y="23970"/>
                </a:lnTo>
                <a:lnTo>
                  <a:pt x="57650" y="24090"/>
                </a:lnTo>
                <a:lnTo>
                  <a:pt x="57560" y="24210"/>
                </a:lnTo>
                <a:lnTo>
                  <a:pt x="57490" y="24270"/>
                </a:lnTo>
                <a:lnTo>
                  <a:pt x="57420" y="24310"/>
                </a:lnTo>
                <a:lnTo>
                  <a:pt x="57300" y="24360"/>
                </a:lnTo>
                <a:lnTo>
                  <a:pt x="57260" y="24380"/>
                </a:lnTo>
                <a:lnTo>
                  <a:pt x="57090" y="24570"/>
                </a:lnTo>
                <a:lnTo>
                  <a:pt x="57040" y="24660"/>
                </a:lnTo>
                <a:lnTo>
                  <a:pt x="57000" y="24750"/>
                </a:lnTo>
                <a:lnTo>
                  <a:pt x="56910" y="25090"/>
                </a:lnTo>
                <a:lnTo>
                  <a:pt x="56800" y="25380"/>
                </a:lnTo>
                <a:lnTo>
                  <a:pt x="56730" y="25500"/>
                </a:lnTo>
                <a:lnTo>
                  <a:pt x="56650" y="25570"/>
                </a:lnTo>
                <a:lnTo>
                  <a:pt x="56500" y="25600"/>
                </a:lnTo>
                <a:lnTo>
                  <a:pt x="56380" y="25650"/>
                </a:lnTo>
                <a:lnTo>
                  <a:pt x="56210" y="25750"/>
                </a:lnTo>
                <a:lnTo>
                  <a:pt x="55900" y="25970"/>
                </a:lnTo>
                <a:lnTo>
                  <a:pt x="55830" y="26080"/>
                </a:lnTo>
                <a:lnTo>
                  <a:pt x="55810" y="26190"/>
                </a:lnTo>
                <a:lnTo>
                  <a:pt x="55830" y="26310"/>
                </a:lnTo>
                <a:lnTo>
                  <a:pt x="55880" y="26430"/>
                </a:lnTo>
                <a:lnTo>
                  <a:pt x="55960" y="26540"/>
                </a:lnTo>
                <a:lnTo>
                  <a:pt x="56060" y="26650"/>
                </a:lnTo>
                <a:lnTo>
                  <a:pt x="56220" y="26760"/>
                </a:lnTo>
                <a:lnTo>
                  <a:pt x="57850" y="27280"/>
                </a:lnTo>
                <a:lnTo>
                  <a:pt x="57950" y="27360"/>
                </a:lnTo>
                <a:lnTo>
                  <a:pt x="58010" y="27390"/>
                </a:lnTo>
                <a:lnTo>
                  <a:pt x="58080" y="27410"/>
                </a:lnTo>
                <a:lnTo>
                  <a:pt x="58250" y="27420"/>
                </a:lnTo>
                <a:lnTo>
                  <a:pt x="58320" y="27440"/>
                </a:lnTo>
                <a:lnTo>
                  <a:pt x="58390" y="27490"/>
                </a:lnTo>
                <a:lnTo>
                  <a:pt x="58510" y="27640"/>
                </a:lnTo>
                <a:lnTo>
                  <a:pt x="58560" y="27690"/>
                </a:lnTo>
                <a:lnTo>
                  <a:pt x="58870" y="27830"/>
                </a:lnTo>
                <a:lnTo>
                  <a:pt x="58920" y="27890"/>
                </a:lnTo>
                <a:lnTo>
                  <a:pt x="58970" y="27950"/>
                </a:lnTo>
                <a:lnTo>
                  <a:pt x="59140" y="28240"/>
                </a:lnTo>
                <a:lnTo>
                  <a:pt x="59180" y="28290"/>
                </a:lnTo>
                <a:lnTo>
                  <a:pt x="59480" y="2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Forécariah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8950" y="42260"/>
                </a:moveTo>
                <a:lnTo>
                  <a:pt x="29470" y="42000"/>
                </a:lnTo>
                <a:lnTo>
                  <a:pt x="29760" y="41550"/>
                </a:lnTo>
                <a:lnTo>
                  <a:pt x="30240" y="41180"/>
                </a:lnTo>
                <a:lnTo>
                  <a:pt x="30980" y="40770"/>
                </a:lnTo>
                <a:lnTo>
                  <a:pt x="31670" y="40580"/>
                </a:lnTo>
                <a:lnTo>
                  <a:pt x="33590" y="40620"/>
                </a:lnTo>
                <a:lnTo>
                  <a:pt x="34290" y="40960"/>
                </a:lnTo>
                <a:lnTo>
                  <a:pt x="34930" y="41160"/>
                </a:lnTo>
                <a:lnTo>
                  <a:pt x="34920" y="41690"/>
                </a:lnTo>
                <a:lnTo>
                  <a:pt x="34870" y="41790"/>
                </a:lnTo>
                <a:lnTo>
                  <a:pt x="34770" y="41800"/>
                </a:lnTo>
                <a:lnTo>
                  <a:pt x="34650" y="41790"/>
                </a:lnTo>
                <a:lnTo>
                  <a:pt x="34530" y="41830"/>
                </a:lnTo>
                <a:lnTo>
                  <a:pt x="34480" y="41930"/>
                </a:lnTo>
                <a:lnTo>
                  <a:pt x="34370" y="42340"/>
                </a:lnTo>
                <a:lnTo>
                  <a:pt x="34340" y="42400"/>
                </a:lnTo>
                <a:lnTo>
                  <a:pt x="34310" y="42430"/>
                </a:lnTo>
                <a:lnTo>
                  <a:pt x="34270" y="42450"/>
                </a:lnTo>
                <a:lnTo>
                  <a:pt x="34200" y="42470"/>
                </a:lnTo>
                <a:lnTo>
                  <a:pt x="34110" y="42520"/>
                </a:lnTo>
                <a:lnTo>
                  <a:pt x="34100" y="42570"/>
                </a:lnTo>
                <a:lnTo>
                  <a:pt x="34120" y="42630"/>
                </a:lnTo>
                <a:lnTo>
                  <a:pt x="34120" y="42690"/>
                </a:lnTo>
                <a:lnTo>
                  <a:pt x="33700" y="44040"/>
                </a:lnTo>
                <a:lnTo>
                  <a:pt x="33650" y="44110"/>
                </a:lnTo>
                <a:lnTo>
                  <a:pt x="33560" y="44180"/>
                </a:lnTo>
                <a:lnTo>
                  <a:pt x="33520" y="44230"/>
                </a:lnTo>
                <a:lnTo>
                  <a:pt x="33490" y="44310"/>
                </a:lnTo>
                <a:lnTo>
                  <a:pt x="33440" y="44380"/>
                </a:lnTo>
                <a:lnTo>
                  <a:pt x="33380" y="44370"/>
                </a:lnTo>
                <a:lnTo>
                  <a:pt x="33320" y="44330"/>
                </a:lnTo>
                <a:lnTo>
                  <a:pt x="33270" y="44320"/>
                </a:lnTo>
                <a:lnTo>
                  <a:pt x="33060" y="44440"/>
                </a:lnTo>
                <a:lnTo>
                  <a:pt x="32990" y="44500"/>
                </a:lnTo>
                <a:lnTo>
                  <a:pt x="32890" y="44630"/>
                </a:lnTo>
                <a:lnTo>
                  <a:pt x="32900" y="44730"/>
                </a:lnTo>
                <a:lnTo>
                  <a:pt x="32950" y="44840"/>
                </a:lnTo>
                <a:lnTo>
                  <a:pt x="32940" y="44940"/>
                </a:lnTo>
                <a:lnTo>
                  <a:pt x="32770" y="44980"/>
                </a:lnTo>
                <a:lnTo>
                  <a:pt x="32560" y="45090"/>
                </a:lnTo>
                <a:lnTo>
                  <a:pt x="32260" y="45580"/>
                </a:lnTo>
                <a:lnTo>
                  <a:pt x="32060" y="45750"/>
                </a:lnTo>
                <a:lnTo>
                  <a:pt x="31800" y="45800"/>
                </a:lnTo>
                <a:lnTo>
                  <a:pt x="31570" y="45780"/>
                </a:lnTo>
                <a:lnTo>
                  <a:pt x="31330" y="45800"/>
                </a:lnTo>
                <a:lnTo>
                  <a:pt x="31060" y="45940"/>
                </a:lnTo>
                <a:lnTo>
                  <a:pt x="30820" y="45690"/>
                </a:lnTo>
                <a:lnTo>
                  <a:pt x="30560" y="45870"/>
                </a:lnTo>
                <a:lnTo>
                  <a:pt x="30370" y="46250"/>
                </a:lnTo>
                <a:lnTo>
                  <a:pt x="30310" y="46610"/>
                </a:lnTo>
                <a:lnTo>
                  <a:pt x="30370" y="46730"/>
                </a:lnTo>
                <a:lnTo>
                  <a:pt x="30540" y="46940"/>
                </a:lnTo>
                <a:lnTo>
                  <a:pt x="30550" y="47040"/>
                </a:lnTo>
                <a:lnTo>
                  <a:pt x="30500" y="47060"/>
                </a:lnTo>
                <a:lnTo>
                  <a:pt x="30310" y="47080"/>
                </a:lnTo>
                <a:lnTo>
                  <a:pt x="30240" y="47110"/>
                </a:lnTo>
                <a:lnTo>
                  <a:pt x="30120" y="47280"/>
                </a:lnTo>
                <a:lnTo>
                  <a:pt x="30020" y="47460"/>
                </a:lnTo>
                <a:lnTo>
                  <a:pt x="29860" y="47850"/>
                </a:lnTo>
                <a:lnTo>
                  <a:pt x="29690" y="48060"/>
                </a:lnTo>
                <a:lnTo>
                  <a:pt x="29470" y="48200"/>
                </a:lnTo>
                <a:lnTo>
                  <a:pt x="29000" y="48430"/>
                </a:lnTo>
                <a:lnTo>
                  <a:pt x="28630" y="48710"/>
                </a:lnTo>
                <a:lnTo>
                  <a:pt x="28440" y="48740"/>
                </a:lnTo>
                <a:lnTo>
                  <a:pt x="28160" y="48640"/>
                </a:lnTo>
                <a:lnTo>
                  <a:pt x="27700" y="48350"/>
                </a:lnTo>
                <a:lnTo>
                  <a:pt x="27500" y="48300"/>
                </a:lnTo>
                <a:lnTo>
                  <a:pt x="27180" y="48360"/>
                </a:lnTo>
                <a:lnTo>
                  <a:pt x="26650" y="48520"/>
                </a:lnTo>
                <a:lnTo>
                  <a:pt x="26360" y="48740"/>
                </a:lnTo>
                <a:lnTo>
                  <a:pt x="26220" y="48650"/>
                </a:lnTo>
                <a:lnTo>
                  <a:pt x="26110" y="48550"/>
                </a:lnTo>
                <a:lnTo>
                  <a:pt x="26060" y="48410"/>
                </a:lnTo>
                <a:lnTo>
                  <a:pt x="26100" y="48220"/>
                </a:lnTo>
                <a:lnTo>
                  <a:pt x="26130" y="48210"/>
                </a:lnTo>
                <a:lnTo>
                  <a:pt x="26320" y="48220"/>
                </a:lnTo>
                <a:lnTo>
                  <a:pt x="26360" y="48200"/>
                </a:lnTo>
                <a:lnTo>
                  <a:pt x="26360" y="48160"/>
                </a:lnTo>
                <a:lnTo>
                  <a:pt x="26350" y="48100"/>
                </a:lnTo>
                <a:lnTo>
                  <a:pt x="26360" y="48060"/>
                </a:lnTo>
                <a:lnTo>
                  <a:pt x="26690" y="47710"/>
                </a:lnTo>
                <a:lnTo>
                  <a:pt x="26920" y="47330"/>
                </a:lnTo>
                <a:lnTo>
                  <a:pt x="27070" y="47150"/>
                </a:lnTo>
                <a:lnTo>
                  <a:pt x="27280" y="47030"/>
                </a:lnTo>
                <a:lnTo>
                  <a:pt x="27500" y="47020"/>
                </a:lnTo>
                <a:lnTo>
                  <a:pt x="27890" y="47100"/>
                </a:lnTo>
                <a:lnTo>
                  <a:pt x="28120" y="47030"/>
                </a:lnTo>
                <a:lnTo>
                  <a:pt x="28120" y="46950"/>
                </a:lnTo>
                <a:lnTo>
                  <a:pt x="27370" y="46980"/>
                </a:lnTo>
                <a:lnTo>
                  <a:pt x="27020" y="46940"/>
                </a:lnTo>
                <a:lnTo>
                  <a:pt x="26870" y="46810"/>
                </a:lnTo>
                <a:lnTo>
                  <a:pt x="26890" y="46770"/>
                </a:lnTo>
                <a:lnTo>
                  <a:pt x="27000" y="46670"/>
                </a:lnTo>
                <a:lnTo>
                  <a:pt x="27040" y="46600"/>
                </a:lnTo>
                <a:lnTo>
                  <a:pt x="27040" y="46440"/>
                </a:lnTo>
                <a:lnTo>
                  <a:pt x="27130" y="46190"/>
                </a:lnTo>
                <a:lnTo>
                  <a:pt x="27190" y="45930"/>
                </a:lnTo>
                <a:lnTo>
                  <a:pt x="26920" y="46210"/>
                </a:lnTo>
                <a:lnTo>
                  <a:pt x="26810" y="46520"/>
                </a:lnTo>
                <a:lnTo>
                  <a:pt x="26730" y="46840"/>
                </a:lnTo>
                <a:lnTo>
                  <a:pt x="26610" y="47200"/>
                </a:lnTo>
                <a:lnTo>
                  <a:pt x="26310" y="47070"/>
                </a:lnTo>
                <a:lnTo>
                  <a:pt x="26180" y="46990"/>
                </a:lnTo>
                <a:lnTo>
                  <a:pt x="26100" y="46860"/>
                </a:lnTo>
                <a:lnTo>
                  <a:pt x="26210" y="46800"/>
                </a:lnTo>
                <a:lnTo>
                  <a:pt x="26230" y="46680"/>
                </a:lnTo>
                <a:lnTo>
                  <a:pt x="26190" y="46360"/>
                </a:lnTo>
                <a:lnTo>
                  <a:pt x="26210" y="46360"/>
                </a:lnTo>
                <a:lnTo>
                  <a:pt x="26230" y="46300"/>
                </a:lnTo>
                <a:lnTo>
                  <a:pt x="26260" y="46210"/>
                </a:lnTo>
                <a:lnTo>
                  <a:pt x="26270" y="46150"/>
                </a:lnTo>
                <a:lnTo>
                  <a:pt x="26250" y="46100"/>
                </a:lnTo>
                <a:lnTo>
                  <a:pt x="26130" y="46030"/>
                </a:lnTo>
                <a:lnTo>
                  <a:pt x="26100" y="46010"/>
                </a:lnTo>
                <a:lnTo>
                  <a:pt x="26060" y="45760"/>
                </a:lnTo>
                <a:lnTo>
                  <a:pt x="26060" y="45390"/>
                </a:lnTo>
                <a:lnTo>
                  <a:pt x="26140" y="45160"/>
                </a:lnTo>
                <a:lnTo>
                  <a:pt x="26360" y="45330"/>
                </a:lnTo>
                <a:lnTo>
                  <a:pt x="26320" y="45060"/>
                </a:lnTo>
                <a:lnTo>
                  <a:pt x="26330" y="44940"/>
                </a:lnTo>
                <a:lnTo>
                  <a:pt x="26360" y="44820"/>
                </a:lnTo>
                <a:lnTo>
                  <a:pt x="26270" y="44820"/>
                </a:lnTo>
                <a:lnTo>
                  <a:pt x="26200" y="44910"/>
                </a:lnTo>
                <a:lnTo>
                  <a:pt x="26100" y="44960"/>
                </a:lnTo>
                <a:lnTo>
                  <a:pt x="25970" y="44990"/>
                </a:lnTo>
                <a:lnTo>
                  <a:pt x="25810" y="44990"/>
                </a:lnTo>
                <a:lnTo>
                  <a:pt x="25720" y="45050"/>
                </a:lnTo>
                <a:lnTo>
                  <a:pt x="25660" y="45180"/>
                </a:lnTo>
                <a:lnTo>
                  <a:pt x="25540" y="45750"/>
                </a:lnTo>
                <a:lnTo>
                  <a:pt x="25460" y="45870"/>
                </a:lnTo>
                <a:lnTo>
                  <a:pt x="25180" y="45730"/>
                </a:lnTo>
                <a:lnTo>
                  <a:pt x="25050" y="45690"/>
                </a:lnTo>
                <a:lnTo>
                  <a:pt x="25000" y="45610"/>
                </a:lnTo>
                <a:lnTo>
                  <a:pt x="25100" y="45420"/>
                </a:lnTo>
                <a:lnTo>
                  <a:pt x="24970" y="45310"/>
                </a:lnTo>
                <a:lnTo>
                  <a:pt x="24850" y="45120"/>
                </a:lnTo>
                <a:lnTo>
                  <a:pt x="24770" y="44880"/>
                </a:lnTo>
                <a:lnTo>
                  <a:pt x="24750" y="44650"/>
                </a:lnTo>
                <a:lnTo>
                  <a:pt x="24840" y="44410"/>
                </a:lnTo>
                <a:lnTo>
                  <a:pt x="25110" y="44060"/>
                </a:lnTo>
                <a:lnTo>
                  <a:pt x="25190" y="43800"/>
                </a:lnTo>
                <a:lnTo>
                  <a:pt x="25100" y="43800"/>
                </a:lnTo>
                <a:lnTo>
                  <a:pt x="24800" y="44030"/>
                </a:lnTo>
                <a:lnTo>
                  <a:pt x="24340" y="44060"/>
                </a:lnTo>
                <a:lnTo>
                  <a:pt x="23930" y="43930"/>
                </a:lnTo>
                <a:lnTo>
                  <a:pt x="23750" y="43670"/>
                </a:lnTo>
                <a:lnTo>
                  <a:pt x="23670" y="43300"/>
                </a:lnTo>
                <a:lnTo>
                  <a:pt x="23670" y="43100"/>
                </a:lnTo>
                <a:lnTo>
                  <a:pt x="23800" y="42910"/>
                </a:lnTo>
                <a:lnTo>
                  <a:pt x="23910" y="42770"/>
                </a:lnTo>
                <a:lnTo>
                  <a:pt x="24000" y="42610"/>
                </a:lnTo>
                <a:lnTo>
                  <a:pt x="24060" y="42420"/>
                </a:lnTo>
                <a:lnTo>
                  <a:pt x="24080" y="42190"/>
                </a:lnTo>
                <a:lnTo>
                  <a:pt x="24460" y="41890"/>
                </a:lnTo>
                <a:lnTo>
                  <a:pt x="24860" y="41850"/>
                </a:lnTo>
                <a:lnTo>
                  <a:pt x="25530" y="41630"/>
                </a:lnTo>
                <a:lnTo>
                  <a:pt x="26150" y="41330"/>
                </a:lnTo>
                <a:lnTo>
                  <a:pt x="26670" y="41550"/>
                </a:lnTo>
                <a:lnTo>
                  <a:pt x="27150" y="42040"/>
                </a:lnTo>
                <a:lnTo>
                  <a:pt x="27510" y="42260"/>
                </a:lnTo>
                <a:lnTo>
                  <a:pt x="28430" y="42340"/>
                </a:lnTo>
                <a:lnTo>
                  <a:pt x="28950" y="42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uéckéd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68370" y="55450"/>
                </a:moveTo>
                <a:lnTo>
                  <a:pt x="68200" y="55490"/>
                </a:lnTo>
                <a:lnTo>
                  <a:pt x="68130" y="55500"/>
                </a:lnTo>
                <a:lnTo>
                  <a:pt x="67900" y="55500"/>
                </a:lnTo>
                <a:lnTo>
                  <a:pt x="67690" y="55530"/>
                </a:lnTo>
                <a:lnTo>
                  <a:pt x="67490" y="55600"/>
                </a:lnTo>
                <a:lnTo>
                  <a:pt x="67290" y="55700"/>
                </a:lnTo>
                <a:lnTo>
                  <a:pt x="66810" y="56080"/>
                </a:lnTo>
                <a:lnTo>
                  <a:pt x="66320" y="56370"/>
                </a:lnTo>
                <a:lnTo>
                  <a:pt x="66050" y="56420"/>
                </a:lnTo>
                <a:lnTo>
                  <a:pt x="65890" y="56360"/>
                </a:lnTo>
                <a:lnTo>
                  <a:pt x="65840" y="56190"/>
                </a:lnTo>
                <a:lnTo>
                  <a:pt x="65960" y="55610"/>
                </a:lnTo>
                <a:lnTo>
                  <a:pt x="65880" y="55430"/>
                </a:lnTo>
                <a:lnTo>
                  <a:pt x="65690" y="55330"/>
                </a:lnTo>
                <a:lnTo>
                  <a:pt x="65000" y="55150"/>
                </a:lnTo>
                <a:lnTo>
                  <a:pt x="64790" y="55150"/>
                </a:lnTo>
                <a:lnTo>
                  <a:pt x="64580" y="55210"/>
                </a:lnTo>
                <a:lnTo>
                  <a:pt x="64170" y="55620"/>
                </a:lnTo>
                <a:lnTo>
                  <a:pt x="63960" y="55740"/>
                </a:lnTo>
                <a:lnTo>
                  <a:pt x="63870" y="55530"/>
                </a:lnTo>
                <a:lnTo>
                  <a:pt x="63610" y="55630"/>
                </a:lnTo>
                <a:lnTo>
                  <a:pt x="63490" y="55650"/>
                </a:lnTo>
                <a:lnTo>
                  <a:pt x="63350" y="55640"/>
                </a:lnTo>
                <a:lnTo>
                  <a:pt x="63210" y="55660"/>
                </a:lnTo>
                <a:lnTo>
                  <a:pt x="63110" y="55630"/>
                </a:lnTo>
                <a:lnTo>
                  <a:pt x="63010" y="55570"/>
                </a:lnTo>
                <a:lnTo>
                  <a:pt x="62670" y="55470"/>
                </a:lnTo>
                <a:lnTo>
                  <a:pt x="62590" y="55460"/>
                </a:lnTo>
                <a:lnTo>
                  <a:pt x="62220" y="55520"/>
                </a:lnTo>
                <a:lnTo>
                  <a:pt x="62030" y="55590"/>
                </a:lnTo>
                <a:lnTo>
                  <a:pt x="61880" y="55690"/>
                </a:lnTo>
                <a:lnTo>
                  <a:pt x="61740" y="55820"/>
                </a:lnTo>
                <a:lnTo>
                  <a:pt x="61620" y="55990"/>
                </a:lnTo>
                <a:lnTo>
                  <a:pt x="61320" y="56600"/>
                </a:lnTo>
                <a:lnTo>
                  <a:pt x="61170" y="56790"/>
                </a:lnTo>
                <a:lnTo>
                  <a:pt x="60450" y="57500"/>
                </a:lnTo>
                <a:lnTo>
                  <a:pt x="60020" y="57780"/>
                </a:lnTo>
                <a:lnTo>
                  <a:pt x="59790" y="57870"/>
                </a:lnTo>
                <a:lnTo>
                  <a:pt x="59660" y="57840"/>
                </a:lnTo>
                <a:lnTo>
                  <a:pt x="59310" y="57620"/>
                </a:lnTo>
                <a:lnTo>
                  <a:pt x="59130" y="57540"/>
                </a:lnTo>
                <a:lnTo>
                  <a:pt x="58720" y="57520"/>
                </a:lnTo>
                <a:lnTo>
                  <a:pt x="58380" y="57630"/>
                </a:lnTo>
                <a:lnTo>
                  <a:pt x="58140" y="57890"/>
                </a:lnTo>
                <a:lnTo>
                  <a:pt x="58050" y="58300"/>
                </a:lnTo>
                <a:lnTo>
                  <a:pt x="57800" y="58090"/>
                </a:lnTo>
                <a:lnTo>
                  <a:pt x="57930" y="57680"/>
                </a:lnTo>
                <a:lnTo>
                  <a:pt x="58210" y="57260"/>
                </a:lnTo>
                <a:lnTo>
                  <a:pt x="58430" y="57000"/>
                </a:lnTo>
                <a:lnTo>
                  <a:pt x="58610" y="56700"/>
                </a:lnTo>
                <a:lnTo>
                  <a:pt x="58790" y="55630"/>
                </a:lnTo>
                <a:lnTo>
                  <a:pt x="58920" y="55610"/>
                </a:lnTo>
                <a:lnTo>
                  <a:pt x="58950" y="55520"/>
                </a:lnTo>
                <a:lnTo>
                  <a:pt x="58950" y="55370"/>
                </a:lnTo>
                <a:lnTo>
                  <a:pt x="58980" y="55200"/>
                </a:lnTo>
                <a:lnTo>
                  <a:pt x="59070" y="55050"/>
                </a:lnTo>
                <a:lnTo>
                  <a:pt x="59260" y="54870"/>
                </a:lnTo>
                <a:lnTo>
                  <a:pt x="59450" y="54510"/>
                </a:lnTo>
                <a:lnTo>
                  <a:pt x="59650" y="54250"/>
                </a:lnTo>
                <a:lnTo>
                  <a:pt x="59880" y="54050"/>
                </a:lnTo>
                <a:lnTo>
                  <a:pt x="60130" y="54000"/>
                </a:lnTo>
                <a:lnTo>
                  <a:pt x="60410" y="53980"/>
                </a:lnTo>
                <a:lnTo>
                  <a:pt x="60640" y="53820"/>
                </a:lnTo>
                <a:lnTo>
                  <a:pt x="60810" y="53580"/>
                </a:lnTo>
                <a:lnTo>
                  <a:pt x="60910" y="53310"/>
                </a:lnTo>
                <a:lnTo>
                  <a:pt x="60380" y="52610"/>
                </a:lnTo>
                <a:lnTo>
                  <a:pt x="60310" y="52490"/>
                </a:lnTo>
                <a:lnTo>
                  <a:pt x="60130" y="52350"/>
                </a:lnTo>
                <a:lnTo>
                  <a:pt x="59630" y="51680"/>
                </a:lnTo>
                <a:lnTo>
                  <a:pt x="59590" y="51650"/>
                </a:lnTo>
                <a:lnTo>
                  <a:pt x="59500" y="51590"/>
                </a:lnTo>
                <a:lnTo>
                  <a:pt x="59460" y="51540"/>
                </a:lnTo>
                <a:lnTo>
                  <a:pt x="59460" y="51500"/>
                </a:lnTo>
                <a:lnTo>
                  <a:pt x="59470" y="51370"/>
                </a:lnTo>
                <a:lnTo>
                  <a:pt x="59470" y="51310"/>
                </a:lnTo>
                <a:lnTo>
                  <a:pt x="59350" y="50960"/>
                </a:lnTo>
                <a:lnTo>
                  <a:pt x="59330" y="50840"/>
                </a:lnTo>
                <a:lnTo>
                  <a:pt x="59310" y="49930"/>
                </a:lnTo>
                <a:lnTo>
                  <a:pt x="59370" y="49500"/>
                </a:lnTo>
                <a:lnTo>
                  <a:pt x="59560" y="48770"/>
                </a:lnTo>
                <a:lnTo>
                  <a:pt x="59550" y="48730"/>
                </a:lnTo>
                <a:lnTo>
                  <a:pt x="59540" y="48660"/>
                </a:lnTo>
                <a:lnTo>
                  <a:pt x="59810" y="48510"/>
                </a:lnTo>
                <a:lnTo>
                  <a:pt x="60480" y="48050"/>
                </a:lnTo>
                <a:lnTo>
                  <a:pt x="60660" y="47890"/>
                </a:lnTo>
                <a:lnTo>
                  <a:pt x="60700" y="47820"/>
                </a:lnTo>
                <a:lnTo>
                  <a:pt x="60840" y="47430"/>
                </a:lnTo>
                <a:lnTo>
                  <a:pt x="60950" y="46950"/>
                </a:lnTo>
                <a:lnTo>
                  <a:pt x="61390" y="47220"/>
                </a:lnTo>
                <a:lnTo>
                  <a:pt x="61460" y="47290"/>
                </a:lnTo>
                <a:lnTo>
                  <a:pt x="61510" y="47420"/>
                </a:lnTo>
                <a:lnTo>
                  <a:pt x="61400" y="48200"/>
                </a:lnTo>
                <a:lnTo>
                  <a:pt x="61420" y="48280"/>
                </a:lnTo>
                <a:lnTo>
                  <a:pt x="61460" y="48330"/>
                </a:lnTo>
                <a:lnTo>
                  <a:pt x="61910" y="48670"/>
                </a:lnTo>
                <a:lnTo>
                  <a:pt x="62100" y="48720"/>
                </a:lnTo>
                <a:lnTo>
                  <a:pt x="63200" y="50040"/>
                </a:lnTo>
                <a:lnTo>
                  <a:pt x="63220" y="50110"/>
                </a:lnTo>
                <a:lnTo>
                  <a:pt x="63250" y="50170"/>
                </a:lnTo>
                <a:lnTo>
                  <a:pt x="63280" y="50210"/>
                </a:lnTo>
                <a:lnTo>
                  <a:pt x="63380" y="50250"/>
                </a:lnTo>
                <a:lnTo>
                  <a:pt x="63890" y="50380"/>
                </a:lnTo>
                <a:lnTo>
                  <a:pt x="64070" y="50470"/>
                </a:lnTo>
                <a:lnTo>
                  <a:pt x="64190" y="50560"/>
                </a:lnTo>
                <a:lnTo>
                  <a:pt x="64310" y="50800"/>
                </a:lnTo>
                <a:lnTo>
                  <a:pt x="64330" y="50840"/>
                </a:lnTo>
                <a:lnTo>
                  <a:pt x="64490" y="50850"/>
                </a:lnTo>
                <a:lnTo>
                  <a:pt x="64760" y="50850"/>
                </a:lnTo>
                <a:lnTo>
                  <a:pt x="65740" y="50700"/>
                </a:lnTo>
                <a:lnTo>
                  <a:pt x="65950" y="50640"/>
                </a:lnTo>
                <a:lnTo>
                  <a:pt x="66120" y="50540"/>
                </a:lnTo>
                <a:lnTo>
                  <a:pt x="66200" y="50480"/>
                </a:lnTo>
                <a:lnTo>
                  <a:pt x="66300" y="50380"/>
                </a:lnTo>
                <a:lnTo>
                  <a:pt x="66940" y="50010"/>
                </a:lnTo>
                <a:lnTo>
                  <a:pt x="67060" y="49960"/>
                </a:lnTo>
                <a:lnTo>
                  <a:pt x="67570" y="50020"/>
                </a:lnTo>
                <a:lnTo>
                  <a:pt x="69630" y="50490"/>
                </a:lnTo>
                <a:lnTo>
                  <a:pt x="69490" y="50990"/>
                </a:lnTo>
                <a:lnTo>
                  <a:pt x="69340" y="51400"/>
                </a:lnTo>
                <a:lnTo>
                  <a:pt x="68790" y="51620"/>
                </a:lnTo>
                <a:lnTo>
                  <a:pt x="68340" y="51880"/>
                </a:lnTo>
                <a:lnTo>
                  <a:pt x="67940" y="52290"/>
                </a:lnTo>
                <a:lnTo>
                  <a:pt x="67790" y="53080"/>
                </a:lnTo>
                <a:lnTo>
                  <a:pt x="68370" y="5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ankan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9450" y="37450"/>
                </a:moveTo>
                <a:lnTo>
                  <a:pt x="89190" y="37550"/>
                </a:lnTo>
                <a:lnTo>
                  <a:pt x="89180" y="37660"/>
                </a:lnTo>
                <a:lnTo>
                  <a:pt x="89220" y="37790"/>
                </a:lnTo>
                <a:lnTo>
                  <a:pt x="89260" y="37890"/>
                </a:lnTo>
                <a:lnTo>
                  <a:pt x="89300" y="37910"/>
                </a:lnTo>
                <a:lnTo>
                  <a:pt x="89370" y="37920"/>
                </a:lnTo>
                <a:lnTo>
                  <a:pt x="89440" y="37940"/>
                </a:lnTo>
                <a:lnTo>
                  <a:pt x="89490" y="38000"/>
                </a:lnTo>
                <a:lnTo>
                  <a:pt x="89510" y="38220"/>
                </a:lnTo>
                <a:lnTo>
                  <a:pt x="89530" y="38290"/>
                </a:lnTo>
                <a:lnTo>
                  <a:pt x="89510" y="38320"/>
                </a:lnTo>
                <a:lnTo>
                  <a:pt x="89450" y="38330"/>
                </a:lnTo>
                <a:lnTo>
                  <a:pt x="89420" y="38380"/>
                </a:lnTo>
                <a:lnTo>
                  <a:pt x="89470" y="38490"/>
                </a:lnTo>
                <a:lnTo>
                  <a:pt x="89520" y="38510"/>
                </a:lnTo>
                <a:lnTo>
                  <a:pt x="89750" y="38490"/>
                </a:lnTo>
                <a:lnTo>
                  <a:pt x="89800" y="38760"/>
                </a:lnTo>
                <a:lnTo>
                  <a:pt x="89350" y="41990"/>
                </a:lnTo>
                <a:lnTo>
                  <a:pt x="89340" y="42100"/>
                </a:lnTo>
                <a:lnTo>
                  <a:pt x="89340" y="42380"/>
                </a:lnTo>
                <a:lnTo>
                  <a:pt x="89390" y="42660"/>
                </a:lnTo>
                <a:lnTo>
                  <a:pt x="89450" y="42880"/>
                </a:lnTo>
                <a:lnTo>
                  <a:pt x="89540" y="43080"/>
                </a:lnTo>
                <a:lnTo>
                  <a:pt x="90250" y="44100"/>
                </a:lnTo>
                <a:lnTo>
                  <a:pt x="90460" y="44320"/>
                </a:lnTo>
                <a:lnTo>
                  <a:pt x="89500" y="44280"/>
                </a:lnTo>
                <a:lnTo>
                  <a:pt x="88730" y="44630"/>
                </a:lnTo>
                <a:lnTo>
                  <a:pt x="88000" y="45020"/>
                </a:lnTo>
                <a:lnTo>
                  <a:pt x="87400" y="45090"/>
                </a:lnTo>
                <a:lnTo>
                  <a:pt x="86600" y="44740"/>
                </a:lnTo>
                <a:lnTo>
                  <a:pt x="86080" y="44560"/>
                </a:lnTo>
                <a:lnTo>
                  <a:pt x="85450" y="44530"/>
                </a:lnTo>
                <a:lnTo>
                  <a:pt x="85610" y="43570"/>
                </a:lnTo>
                <a:lnTo>
                  <a:pt x="85500" y="42780"/>
                </a:lnTo>
                <a:lnTo>
                  <a:pt x="84910" y="42000"/>
                </a:lnTo>
                <a:lnTo>
                  <a:pt x="84320" y="41480"/>
                </a:lnTo>
                <a:lnTo>
                  <a:pt x="83590" y="41180"/>
                </a:lnTo>
                <a:lnTo>
                  <a:pt x="83070" y="40960"/>
                </a:lnTo>
                <a:lnTo>
                  <a:pt x="81820" y="40880"/>
                </a:lnTo>
                <a:lnTo>
                  <a:pt x="81340" y="40770"/>
                </a:lnTo>
                <a:lnTo>
                  <a:pt x="81050" y="40280"/>
                </a:lnTo>
                <a:lnTo>
                  <a:pt x="80490" y="40060"/>
                </a:lnTo>
                <a:lnTo>
                  <a:pt x="78760" y="40170"/>
                </a:lnTo>
                <a:lnTo>
                  <a:pt x="77550" y="40810"/>
                </a:lnTo>
                <a:lnTo>
                  <a:pt x="76890" y="41330"/>
                </a:lnTo>
                <a:lnTo>
                  <a:pt x="76440" y="43080"/>
                </a:lnTo>
                <a:lnTo>
                  <a:pt x="76350" y="43960"/>
                </a:lnTo>
                <a:lnTo>
                  <a:pt x="74840" y="43450"/>
                </a:lnTo>
                <a:lnTo>
                  <a:pt x="72330" y="43550"/>
                </a:lnTo>
                <a:lnTo>
                  <a:pt x="71350" y="42590"/>
                </a:lnTo>
                <a:lnTo>
                  <a:pt x="71310" y="42590"/>
                </a:lnTo>
                <a:lnTo>
                  <a:pt x="70950" y="42530"/>
                </a:lnTo>
                <a:lnTo>
                  <a:pt x="70840" y="42530"/>
                </a:lnTo>
                <a:lnTo>
                  <a:pt x="69810" y="42330"/>
                </a:lnTo>
                <a:lnTo>
                  <a:pt x="68850" y="42380"/>
                </a:lnTo>
                <a:lnTo>
                  <a:pt x="68120" y="41850"/>
                </a:lnTo>
                <a:lnTo>
                  <a:pt x="67360" y="40940"/>
                </a:lnTo>
                <a:lnTo>
                  <a:pt x="67750" y="40690"/>
                </a:lnTo>
                <a:lnTo>
                  <a:pt x="68640" y="40540"/>
                </a:lnTo>
                <a:lnTo>
                  <a:pt x="69080" y="39950"/>
                </a:lnTo>
                <a:lnTo>
                  <a:pt x="69520" y="39650"/>
                </a:lnTo>
                <a:lnTo>
                  <a:pt x="69560" y="38980"/>
                </a:lnTo>
                <a:lnTo>
                  <a:pt x="70000" y="38410"/>
                </a:lnTo>
                <a:lnTo>
                  <a:pt x="70480" y="38040"/>
                </a:lnTo>
                <a:lnTo>
                  <a:pt x="70590" y="36810"/>
                </a:lnTo>
                <a:lnTo>
                  <a:pt x="70260" y="36250"/>
                </a:lnTo>
                <a:lnTo>
                  <a:pt x="70260" y="34300"/>
                </a:lnTo>
                <a:lnTo>
                  <a:pt x="70700" y="33290"/>
                </a:lnTo>
                <a:lnTo>
                  <a:pt x="70880" y="31380"/>
                </a:lnTo>
                <a:lnTo>
                  <a:pt x="71470" y="30710"/>
                </a:lnTo>
                <a:lnTo>
                  <a:pt x="72800" y="29320"/>
                </a:lnTo>
                <a:lnTo>
                  <a:pt x="73420" y="28390"/>
                </a:lnTo>
                <a:lnTo>
                  <a:pt x="73870" y="27830"/>
                </a:lnTo>
                <a:lnTo>
                  <a:pt x="74490" y="27490"/>
                </a:lnTo>
                <a:lnTo>
                  <a:pt x="75380" y="27830"/>
                </a:lnTo>
                <a:lnTo>
                  <a:pt x="76440" y="28050"/>
                </a:lnTo>
                <a:lnTo>
                  <a:pt x="77110" y="28350"/>
                </a:lnTo>
                <a:lnTo>
                  <a:pt x="79500" y="28540"/>
                </a:lnTo>
                <a:lnTo>
                  <a:pt x="79610" y="29850"/>
                </a:lnTo>
                <a:lnTo>
                  <a:pt x="79720" y="30560"/>
                </a:lnTo>
                <a:lnTo>
                  <a:pt x="80310" y="31230"/>
                </a:lnTo>
                <a:lnTo>
                  <a:pt x="80820" y="31420"/>
                </a:lnTo>
                <a:lnTo>
                  <a:pt x="81710" y="31610"/>
                </a:lnTo>
                <a:lnTo>
                  <a:pt x="82150" y="31940"/>
                </a:lnTo>
                <a:lnTo>
                  <a:pt x="82370" y="32690"/>
                </a:lnTo>
                <a:lnTo>
                  <a:pt x="82440" y="33290"/>
                </a:lnTo>
                <a:lnTo>
                  <a:pt x="83070" y="33930"/>
                </a:lnTo>
                <a:lnTo>
                  <a:pt x="84290" y="34110"/>
                </a:lnTo>
                <a:lnTo>
                  <a:pt x="85460" y="34340"/>
                </a:lnTo>
                <a:lnTo>
                  <a:pt x="86050" y="34600"/>
                </a:lnTo>
                <a:lnTo>
                  <a:pt x="86160" y="35240"/>
                </a:lnTo>
                <a:lnTo>
                  <a:pt x="86530" y="36100"/>
                </a:lnTo>
                <a:lnTo>
                  <a:pt x="87160" y="36770"/>
                </a:lnTo>
                <a:lnTo>
                  <a:pt x="88110" y="37110"/>
                </a:lnTo>
                <a:lnTo>
                  <a:pt x="88700" y="37370"/>
                </a:lnTo>
                <a:lnTo>
                  <a:pt x="89450" y="3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ndian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9450" y="37450"/>
                </a:moveTo>
                <a:lnTo>
                  <a:pt x="88700" y="37370"/>
                </a:lnTo>
                <a:lnTo>
                  <a:pt x="88110" y="37110"/>
                </a:lnTo>
                <a:lnTo>
                  <a:pt x="87160" y="36770"/>
                </a:lnTo>
                <a:lnTo>
                  <a:pt x="86530" y="36100"/>
                </a:lnTo>
                <a:lnTo>
                  <a:pt x="86160" y="35240"/>
                </a:lnTo>
                <a:lnTo>
                  <a:pt x="86050" y="34600"/>
                </a:lnTo>
                <a:lnTo>
                  <a:pt x="85460" y="34340"/>
                </a:lnTo>
                <a:lnTo>
                  <a:pt x="84290" y="34110"/>
                </a:lnTo>
                <a:lnTo>
                  <a:pt x="83070" y="33930"/>
                </a:lnTo>
                <a:lnTo>
                  <a:pt x="82440" y="33290"/>
                </a:lnTo>
                <a:lnTo>
                  <a:pt x="82370" y="32690"/>
                </a:lnTo>
                <a:lnTo>
                  <a:pt x="82150" y="31940"/>
                </a:lnTo>
                <a:lnTo>
                  <a:pt x="81710" y="31610"/>
                </a:lnTo>
                <a:lnTo>
                  <a:pt x="80820" y="31420"/>
                </a:lnTo>
                <a:lnTo>
                  <a:pt x="80310" y="31230"/>
                </a:lnTo>
                <a:lnTo>
                  <a:pt x="79720" y="30560"/>
                </a:lnTo>
                <a:lnTo>
                  <a:pt x="79610" y="29850"/>
                </a:lnTo>
                <a:lnTo>
                  <a:pt x="79500" y="28540"/>
                </a:lnTo>
                <a:lnTo>
                  <a:pt x="77110" y="28350"/>
                </a:lnTo>
                <a:lnTo>
                  <a:pt x="76440" y="28050"/>
                </a:lnTo>
                <a:lnTo>
                  <a:pt x="75380" y="27830"/>
                </a:lnTo>
                <a:lnTo>
                  <a:pt x="74490" y="27490"/>
                </a:lnTo>
                <a:lnTo>
                  <a:pt x="74530" y="26960"/>
                </a:lnTo>
                <a:lnTo>
                  <a:pt x="74600" y="26550"/>
                </a:lnTo>
                <a:lnTo>
                  <a:pt x="74860" y="26030"/>
                </a:lnTo>
                <a:lnTo>
                  <a:pt x="75230" y="25610"/>
                </a:lnTo>
                <a:lnTo>
                  <a:pt x="76150" y="24940"/>
                </a:lnTo>
                <a:lnTo>
                  <a:pt x="77220" y="24560"/>
                </a:lnTo>
                <a:lnTo>
                  <a:pt x="78210" y="24150"/>
                </a:lnTo>
                <a:lnTo>
                  <a:pt x="79350" y="23360"/>
                </a:lnTo>
                <a:lnTo>
                  <a:pt x="80010" y="22730"/>
                </a:lnTo>
                <a:lnTo>
                  <a:pt x="80460" y="21490"/>
                </a:lnTo>
                <a:lnTo>
                  <a:pt x="80600" y="20140"/>
                </a:lnTo>
                <a:lnTo>
                  <a:pt x="80860" y="19010"/>
                </a:lnTo>
                <a:lnTo>
                  <a:pt x="81380" y="17780"/>
                </a:lnTo>
                <a:lnTo>
                  <a:pt x="81670" y="17390"/>
                </a:lnTo>
                <a:lnTo>
                  <a:pt x="81780" y="17050"/>
                </a:lnTo>
                <a:lnTo>
                  <a:pt x="81920" y="16740"/>
                </a:lnTo>
                <a:lnTo>
                  <a:pt x="82130" y="16600"/>
                </a:lnTo>
                <a:lnTo>
                  <a:pt x="82150" y="16600"/>
                </a:lnTo>
                <a:lnTo>
                  <a:pt x="82180" y="16640"/>
                </a:lnTo>
                <a:lnTo>
                  <a:pt x="82120" y="16690"/>
                </a:lnTo>
                <a:lnTo>
                  <a:pt x="82110" y="16720"/>
                </a:lnTo>
                <a:lnTo>
                  <a:pt x="82130" y="16760"/>
                </a:lnTo>
                <a:lnTo>
                  <a:pt x="82160" y="16790"/>
                </a:lnTo>
                <a:lnTo>
                  <a:pt x="82180" y="16810"/>
                </a:lnTo>
                <a:lnTo>
                  <a:pt x="82310" y="16690"/>
                </a:lnTo>
                <a:lnTo>
                  <a:pt x="82540" y="16520"/>
                </a:lnTo>
                <a:lnTo>
                  <a:pt x="82610" y="16460"/>
                </a:lnTo>
                <a:lnTo>
                  <a:pt x="82850" y="17270"/>
                </a:lnTo>
                <a:lnTo>
                  <a:pt x="82900" y="17490"/>
                </a:lnTo>
                <a:lnTo>
                  <a:pt x="83000" y="17740"/>
                </a:lnTo>
                <a:lnTo>
                  <a:pt x="83130" y="17980"/>
                </a:lnTo>
                <a:lnTo>
                  <a:pt x="83270" y="18160"/>
                </a:lnTo>
                <a:lnTo>
                  <a:pt x="83750" y="18380"/>
                </a:lnTo>
                <a:lnTo>
                  <a:pt x="83760" y="18420"/>
                </a:lnTo>
                <a:lnTo>
                  <a:pt x="83780" y="18470"/>
                </a:lnTo>
                <a:lnTo>
                  <a:pt x="83800" y="18510"/>
                </a:lnTo>
                <a:lnTo>
                  <a:pt x="83910" y="18520"/>
                </a:lnTo>
                <a:lnTo>
                  <a:pt x="84000" y="18530"/>
                </a:lnTo>
                <a:lnTo>
                  <a:pt x="84080" y="18550"/>
                </a:lnTo>
                <a:lnTo>
                  <a:pt x="84130" y="18570"/>
                </a:lnTo>
                <a:lnTo>
                  <a:pt x="84200" y="18590"/>
                </a:lnTo>
                <a:lnTo>
                  <a:pt x="84220" y="18590"/>
                </a:lnTo>
                <a:lnTo>
                  <a:pt x="84260" y="18610"/>
                </a:lnTo>
                <a:lnTo>
                  <a:pt x="84270" y="18620"/>
                </a:lnTo>
                <a:lnTo>
                  <a:pt x="84280" y="18630"/>
                </a:lnTo>
                <a:lnTo>
                  <a:pt x="84290" y="18640"/>
                </a:lnTo>
                <a:lnTo>
                  <a:pt x="84310" y="18650"/>
                </a:lnTo>
                <a:lnTo>
                  <a:pt x="84320" y="18660"/>
                </a:lnTo>
                <a:lnTo>
                  <a:pt x="84370" y="18670"/>
                </a:lnTo>
                <a:lnTo>
                  <a:pt x="84390" y="18660"/>
                </a:lnTo>
                <a:lnTo>
                  <a:pt x="84410" y="18650"/>
                </a:lnTo>
                <a:lnTo>
                  <a:pt x="84430" y="18640"/>
                </a:lnTo>
                <a:lnTo>
                  <a:pt x="84450" y="18620"/>
                </a:lnTo>
                <a:lnTo>
                  <a:pt x="84480" y="18540"/>
                </a:lnTo>
                <a:lnTo>
                  <a:pt x="84480" y="18500"/>
                </a:lnTo>
                <a:lnTo>
                  <a:pt x="84490" y="18490"/>
                </a:lnTo>
                <a:lnTo>
                  <a:pt x="84520" y="18520"/>
                </a:lnTo>
                <a:lnTo>
                  <a:pt x="84570" y="18530"/>
                </a:lnTo>
                <a:lnTo>
                  <a:pt x="84590" y="18510"/>
                </a:lnTo>
                <a:lnTo>
                  <a:pt x="84600" y="18470"/>
                </a:lnTo>
                <a:lnTo>
                  <a:pt x="84630" y="18450"/>
                </a:lnTo>
                <a:lnTo>
                  <a:pt x="84660" y="18450"/>
                </a:lnTo>
                <a:lnTo>
                  <a:pt x="84710" y="18660"/>
                </a:lnTo>
                <a:lnTo>
                  <a:pt x="84760" y="18890"/>
                </a:lnTo>
                <a:lnTo>
                  <a:pt x="84850" y="19080"/>
                </a:lnTo>
                <a:lnTo>
                  <a:pt x="85000" y="19130"/>
                </a:lnTo>
                <a:lnTo>
                  <a:pt x="85140" y="19130"/>
                </a:lnTo>
                <a:lnTo>
                  <a:pt x="85170" y="19200"/>
                </a:lnTo>
                <a:lnTo>
                  <a:pt x="85260" y="19240"/>
                </a:lnTo>
                <a:lnTo>
                  <a:pt x="85410" y="19280"/>
                </a:lnTo>
                <a:lnTo>
                  <a:pt x="85470" y="19250"/>
                </a:lnTo>
                <a:lnTo>
                  <a:pt x="85500" y="19220"/>
                </a:lnTo>
                <a:lnTo>
                  <a:pt x="85540" y="19210"/>
                </a:lnTo>
                <a:lnTo>
                  <a:pt x="85600" y="19220"/>
                </a:lnTo>
                <a:lnTo>
                  <a:pt x="85690" y="19250"/>
                </a:lnTo>
                <a:lnTo>
                  <a:pt x="85710" y="19250"/>
                </a:lnTo>
                <a:lnTo>
                  <a:pt x="85880" y="19310"/>
                </a:lnTo>
                <a:lnTo>
                  <a:pt x="85900" y="19330"/>
                </a:lnTo>
                <a:lnTo>
                  <a:pt x="85950" y="19410"/>
                </a:lnTo>
                <a:lnTo>
                  <a:pt x="86010" y="19430"/>
                </a:lnTo>
                <a:lnTo>
                  <a:pt x="86100" y="19430"/>
                </a:lnTo>
                <a:lnTo>
                  <a:pt x="86170" y="19410"/>
                </a:lnTo>
                <a:lnTo>
                  <a:pt x="86180" y="19410"/>
                </a:lnTo>
                <a:lnTo>
                  <a:pt x="86450" y="19540"/>
                </a:lnTo>
                <a:lnTo>
                  <a:pt x="86720" y="19770"/>
                </a:lnTo>
                <a:lnTo>
                  <a:pt x="86700" y="19780"/>
                </a:lnTo>
                <a:lnTo>
                  <a:pt x="86680" y="19780"/>
                </a:lnTo>
                <a:lnTo>
                  <a:pt x="86650" y="19780"/>
                </a:lnTo>
                <a:lnTo>
                  <a:pt x="86560" y="19810"/>
                </a:lnTo>
                <a:lnTo>
                  <a:pt x="86550" y="19820"/>
                </a:lnTo>
                <a:lnTo>
                  <a:pt x="86500" y="19830"/>
                </a:lnTo>
                <a:lnTo>
                  <a:pt x="86240" y="19950"/>
                </a:lnTo>
                <a:lnTo>
                  <a:pt x="86100" y="20110"/>
                </a:lnTo>
                <a:lnTo>
                  <a:pt x="86200" y="20300"/>
                </a:lnTo>
                <a:lnTo>
                  <a:pt x="86420" y="20340"/>
                </a:lnTo>
                <a:lnTo>
                  <a:pt x="86490" y="20330"/>
                </a:lnTo>
                <a:lnTo>
                  <a:pt x="86620" y="20360"/>
                </a:lnTo>
                <a:lnTo>
                  <a:pt x="86640" y="20370"/>
                </a:lnTo>
                <a:lnTo>
                  <a:pt x="86770" y="20370"/>
                </a:lnTo>
                <a:lnTo>
                  <a:pt x="86700" y="20680"/>
                </a:lnTo>
                <a:lnTo>
                  <a:pt x="86560" y="20850"/>
                </a:lnTo>
                <a:lnTo>
                  <a:pt x="86330" y="20930"/>
                </a:lnTo>
                <a:lnTo>
                  <a:pt x="86320" y="20930"/>
                </a:lnTo>
                <a:lnTo>
                  <a:pt x="86190" y="20880"/>
                </a:lnTo>
                <a:lnTo>
                  <a:pt x="86110" y="20850"/>
                </a:lnTo>
                <a:lnTo>
                  <a:pt x="86020" y="20790"/>
                </a:lnTo>
                <a:lnTo>
                  <a:pt x="85960" y="20740"/>
                </a:lnTo>
                <a:lnTo>
                  <a:pt x="85890" y="20720"/>
                </a:lnTo>
                <a:lnTo>
                  <a:pt x="85790" y="20700"/>
                </a:lnTo>
                <a:lnTo>
                  <a:pt x="85690" y="20700"/>
                </a:lnTo>
                <a:lnTo>
                  <a:pt x="85590" y="20730"/>
                </a:lnTo>
                <a:lnTo>
                  <a:pt x="85520" y="20760"/>
                </a:lnTo>
                <a:lnTo>
                  <a:pt x="85480" y="20800"/>
                </a:lnTo>
                <a:lnTo>
                  <a:pt x="85470" y="20800"/>
                </a:lnTo>
                <a:lnTo>
                  <a:pt x="85460" y="20820"/>
                </a:lnTo>
                <a:lnTo>
                  <a:pt x="85400" y="20810"/>
                </a:lnTo>
                <a:lnTo>
                  <a:pt x="85280" y="20890"/>
                </a:lnTo>
                <a:lnTo>
                  <a:pt x="85150" y="21170"/>
                </a:lnTo>
                <a:lnTo>
                  <a:pt x="85160" y="21220"/>
                </a:lnTo>
                <a:lnTo>
                  <a:pt x="85200" y="21280"/>
                </a:lnTo>
                <a:lnTo>
                  <a:pt x="85230" y="21360"/>
                </a:lnTo>
                <a:lnTo>
                  <a:pt x="85210" y="21450"/>
                </a:lnTo>
                <a:lnTo>
                  <a:pt x="85160" y="21480"/>
                </a:lnTo>
                <a:lnTo>
                  <a:pt x="85040" y="21490"/>
                </a:lnTo>
                <a:lnTo>
                  <a:pt x="85000" y="21500"/>
                </a:lnTo>
                <a:lnTo>
                  <a:pt x="84900" y="21570"/>
                </a:lnTo>
                <a:lnTo>
                  <a:pt x="84640" y="21680"/>
                </a:lnTo>
                <a:lnTo>
                  <a:pt x="84560" y="21730"/>
                </a:lnTo>
                <a:lnTo>
                  <a:pt x="84410" y="21950"/>
                </a:lnTo>
                <a:lnTo>
                  <a:pt x="84340" y="22390"/>
                </a:lnTo>
                <a:lnTo>
                  <a:pt x="84230" y="22590"/>
                </a:lnTo>
                <a:lnTo>
                  <a:pt x="84130" y="22650"/>
                </a:lnTo>
                <a:lnTo>
                  <a:pt x="83880" y="22650"/>
                </a:lnTo>
                <a:lnTo>
                  <a:pt x="83780" y="22690"/>
                </a:lnTo>
                <a:lnTo>
                  <a:pt x="83660" y="22840"/>
                </a:lnTo>
                <a:lnTo>
                  <a:pt x="83660" y="22960"/>
                </a:lnTo>
                <a:lnTo>
                  <a:pt x="83690" y="23080"/>
                </a:lnTo>
                <a:lnTo>
                  <a:pt x="83680" y="23220"/>
                </a:lnTo>
                <a:lnTo>
                  <a:pt x="83550" y="23470"/>
                </a:lnTo>
                <a:lnTo>
                  <a:pt x="82990" y="24050"/>
                </a:lnTo>
                <a:lnTo>
                  <a:pt x="82880" y="24210"/>
                </a:lnTo>
                <a:lnTo>
                  <a:pt x="82780" y="24410"/>
                </a:lnTo>
                <a:lnTo>
                  <a:pt x="82730" y="24630"/>
                </a:lnTo>
                <a:lnTo>
                  <a:pt x="82790" y="24830"/>
                </a:lnTo>
                <a:lnTo>
                  <a:pt x="82970" y="24960"/>
                </a:lnTo>
                <a:lnTo>
                  <a:pt x="83060" y="24930"/>
                </a:lnTo>
                <a:lnTo>
                  <a:pt x="83100" y="25020"/>
                </a:lnTo>
                <a:lnTo>
                  <a:pt x="83120" y="25030"/>
                </a:lnTo>
                <a:lnTo>
                  <a:pt x="83150" y="25050"/>
                </a:lnTo>
                <a:lnTo>
                  <a:pt x="83230" y="25070"/>
                </a:lnTo>
                <a:lnTo>
                  <a:pt x="83400" y="25050"/>
                </a:lnTo>
                <a:lnTo>
                  <a:pt x="83470" y="25020"/>
                </a:lnTo>
                <a:lnTo>
                  <a:pt x="83560" y="24980"/>
                </a:lnTo>
                <a:lnTo>
                  <a:pt x="83630" y="24930"/>
                </a:lnTo>
                <a:lnTo>
                  <a:pt x="83700" y="24900"/>
                </a:lnTo>
                <a:lnTo>
                  <a:pt x="83740" y="24890"/>
                </a:lnTo>
                <a:lnTo>
                  <a:pt x="83770" y="24880"/>
                </a:lnTo>
                <a:lnTo>
                  <a:pt x="83810" y="24880"/>
                </a:lnTo>
                <a:lnTo>
                  <a:pt x="83840" y="24920"/>
                </a:lnTo>
                <a:lnTo>
                  <a:pt x="83870" y="24950"/>
                </a:lnTo>
                <a:lnTo>
                  <a:pt x="83890" y="24970"/>
                </a:lnTo>
                <a:lnTo>
                  <a:pt x="83910" y="24980"/>
                </a:lnTo>
                <a:lnTo>
                  <a:pt x="83920" y="24960"/>
                </a:lnTo>
                <a:lnTo>
                  <a:pt x="83930" y="24950"/>
                </a:lnTo>
                <a:lnTo>
                  <a:pt x="83950" y="24910"/>
                </a:lnTo>
                <a:lnTo>
                  <a:pt x="83980" y="24870"/>
                </a:lnTo>
                <a:lnTo>
                  <a:pt x="84010" y="24830"/>
                </a:lnTo>
                <a:lnTo>
                  <a:pt x="84020" y="24800"/>
                </a:lnTo>
                <a:lnTo>
                  <a:pt x="84050" y="24800"/>
                </a:lnTo>
                <a:lnTo>
                  <a:pt x="84060" y="24800"/>
                </a:lnTo>
                <a:lnTo>
                  <a:pt x="84080" y="24840"/>
                </a:lnTo>
                <a:lnTo>
                  <a:pt x="84130" y="24900"/>
                </a:lnTo>
                <a:lnTo>
                  <a:pt x="84200" y="24930"/>
                </a:lnTo>
                <a:lnTo>
                  <a:pt x="84270" y="24890"/>
                </a:lnTo>
                <a:lnTo>
                  <a:pt x="84290" y="24840"/>
                </a:lnTo>
                <a:lnTo>
                  <a:pt x="84330" y="24830"/>
                </a:lnTo>
                <a:lnTo>
                  <a:pt x="84390" y="24820"/>
                </a:lnTo>
                <a:lnTo>
                  <a:pt x="84440" y="24770"/>
                </a:lnTo>
                <a:lnTo>
                  <a:pt x="84500" y="24700"/>
                </a:lnTo>
                <a:lnTo>
                  <a:pt x="84560" y="24670"/>
                </a:lnTo>
                <a:lnTo>
                  <a:pt x="84600" y="24620"/>
                </a:lnTo>
                <a:lnTo>
                  <a:pt x="84650" y="24590"/>
                </a:lnTo>
                <a:lnTo>
                  <a:pt x="84780" y="24540"/>
                </a:lnTo>
                <a:lnTo>
                  <a:pt x="84940" y="24490"/>
                </a:lnTo>
                <a:lnTo>
                  <a:pt x="85020" y="24480"/>
                </a:lnTo>
                <a:lnTo>
                  <a:pt x="85030" y="24480"/>
                </a:lnTo>
                <a:lnTo>
                  <a:pt x="85070" y="24430"/>
                </a:lnTo>
                <a:lnTo>
                  <a:pt x="85130" y="24370"/>
                </a:lnTo>
                <a:lnTo>
                  <a:pt x="85180" y="24340"/>
                </a:lnTo>
                <a:lnTo>
                  <a:pt x="85210" y="24320"/>
                </a:lnTo>
                <a:lnTo>
                  <a:pt x="85220" y="24280"/>
                </a:lnTo>
                <a:lnTo>
                  <a:pt x="85200" y="24230"/>
                </a:lnTo>
                <a:lnTo>
                  <a:pt x="85230" y="24190"/>
                </a:lnTo>
                <a:lnTo>
                  <a:pt x="85230" y="24130"/>
                </a:lnTo>
                <a:lnTo>
                  <a:pt x="85210" y="24080"/>
                </a:lnTo>
                <a:lnTo>
                  <a:pt x="85240" y="24040"/>
                </a:lnTo>
                <a:lnTo>
                  <a:pt x="85310" y="23990"/>
                </a:lnTo>
                <a:lnTo>
                  <a:pt x="85330" y="23930"/>
                </a:lnTo>
                <a:lnTo>
                  <a:pt x="85370" y="23840"/>
                </a:lnTo>
                <a:lnTo>
                  <a:pt x="85410" y="23740"/>
                </a:lnTo>
                <a:lnTo>
                  <a:pt x="85420" y="23740"/>
                </a:lnTo>
                <a:lnTo>
                  <a:pt x="85570" y="23790"/>
                </a:lnTo>
                <a:lnTo>
                  <a:pt x="85820" y="23780"/>
                </a:lnTo>
                <a:lnTo>
                  <a:pt x="85950" y="23740"/>
                </a:lnTo>
                <a:lnTo>
                  <a:pt x="86060" y="23760"/>
                </a:lnTo>
                <a:lnTo>
                  <a:pt x="86290" y="23840"/>
                </a:lnTo>
                <a:lnTo>
                  <a:pt x="86410" y="23820"/>
                </a:lnTo>
                <a:lnTo>
                  <a:pt x="86650" y="23690"/>
                </a:lnTo>
                <a:lnTo>
                  <a:pt x="86790" y="23690"/>
                </a:lnTo>
                <a:lnTo>
                  <a:pt x="87060" y="23830"/>
                </a:lnTo>
                <a:lnTo>
                  <a:pt x="87320" y="24070"/>
                </a:lnTo>
                <a:lnTo>
                  <a:pt x="87510" y="24350"/>
                </a:lnTo>
                <a:lnTo>
                  <a:pt x="87580" y="24640"/>
                </a:lnTo>
                <a:lnTo>
                  <a:pt x="87600" y="25930"/>
                </a:lnTo>
                <a:lnTo>
                  <a:pt x="87570" y="26160"/>
                </a:lnTo>
                <a:lnTo>
                  <a:pt x="87500" y="26270"/>
                </a:lnTo>
                <a:lnTo>
                  <a:pt x="87410" y="26370"/>
                </a:lnTo>
                <a:lnTo>
                  <a:pt x="87150" y="27060"/>
                </a:lnTo>
                <a:lnTo>
                  <a:pt x="87130" y="27320"/>
                </a:lnTo>
                <a:lnTo>
                  <a:pt x="87450" y="27450"/>
                </a:lnTo>
                <a:lnTo>
                  <a:pt x="87510" y="27670"/>
                </a:lnTo>
                <a:lnTo>
                  <a:pt x="87570" y="28480"/>
                </a:lnTo>
                <a:lnTo>
                  <a:pt x="87540" y="28490"/>
                </a:lnTo>
                <a:lnTo>
                  <a:pt x="87440" y="28500"/>
                </a:lnTo>
                <a:lnTo>
                  <a:pt x="87400" y="28490"/>
                </a:lnTo>
                <a:lnTo>
                  <a:pt x="87360" y="28520"/>
                </a:lnTo>
                <a:lnTo>
                  <a:pt x="87350" y="28550"/>
                </a:lnTo>
                <a:lnTo>
                  <a:pt x="87370" y="28620"/>
                </a:lnTo>
                <a:lnTo>
                  <a:pt x="87390" y="28650"/>
                </a:lnTo>
                <a:lnTo>
                  <a:pt x="87390" y="28750"/>
                </a:lnTo>
                <a:lnTo>
                  <a:pt x="87390" y="28830"/>
                </a:lnTo>
                <a:lnTo>
                  <a:pt x="87360" y="28900"/>
                </a:lnTo>
                <a:lnTo>
                  <a:pt x="87310" y="28970"/>
                </a:lnTo>
                <a:lnTo>
                  <a:pt x="87280" y="29050"/>
                </a:lnTo>
                <a:lnTo>
                  <a:pt x="87290" y="29100"/>
                </a:lnTo>
                <a:lnTo>
                  <a:pt x="87290" y="29250"/>
                </a:lnTo>
                <a:lnTo>
                  <a:pt x="87290" y="29280"/>
                </a:lnTo>
                <a:lnTo>
                  <a:pt x="87290" y="29350"/>
                </a:lnTo>
                <a:lnTo>
                  <a:pt x="87310" y="29390"/>
                </a:lnTo>
                <a:lnTo>
                  <a:pt x="87330" y="29480"/>
                </a:lnTo>
                <a:lnTo>
                  <a:pt x="87340" y="29520"/>
                </a:lnTo>
                <a:lnTo>
                  <a:pt x="87410" y="29540"/>
                </a:lnTo>
                <a:lnTo>
                  <a:pt x="87460" y="29530"/>
                </a:lnTo>
                <a:lnTo>
                  <a:pt x="87510" y="29530"/>
                </a:lnTo>
                <a:lnTo>
                  <a:pt x="87590" y="29540"/>
                </a:lnTo>
                <a:lnTo>
                  <a:pt x="87610" y="29540"/>
                </a:lnTo>
                <a:lnTo>
                  <a:pt x="87650" y="29550"/>
                </a:lnTo>
                <a:lnTo>
                  <a:pt x="87700" y="30130"/>
                </a:lnTo>
                <a:lnTo>
                  <a:pt x="87830" y="30460"/>
                </a:lnTo>
                <a:lnTo>
                  <a:pt x="88210" y="30980"/>
                </a:lnTo>
                <a:lnTo>
                  <a:pt x="88480" y="31480"/>
                </a:lnTo>
                <a:lnTo>
                  <a:pt x="88470" y="31550"/>
                </a:lnTo>
                <a:lnTo>
                  <a:pt x="88480" y="31600"/>
                </a:lnTo>
                <a:lnTo>
                  <a:pt x="88500" y="31640"/>
                </a:lnTo>
                <a:lnTo>
                  <a:pt x="88520" y="31640"/>
                </a:lnTo>
                <a:lnTo>
                  <a:pt x="88560" y="31620"/>
                </a:lnTo>
                <a:lnTo>
                  <a:pt x="88600" y="31600"/>
                </a:lnTo>
                <a:lnTo>
                  <a:pt x="88740" y="31670"/>
                </a:lnTo>
                <a:lnTo>
                  <a:pt x="88790" y="31670"/>
                </a:lnTo>
                <a:lnTo>
                  <a:pt x="88820" y="31680"/>
                </a:lnTo>
                <a:lnTo>
                  <a:pt x="88900" y="31680"/>
                </a:lnTo>
                <a:lnTo>
                  <a:pt x="88960" y="31700"/>
                </a:lnTo>
                <a:lnTo>
                  <a:pt x="89020" y="31700"/>
                </a:lnTo>
                <a:lnTo>
                  <a:pt x="89050" y="31710"/>
                </a:lnTo>
                <a:lnTo>
                  <a:pt x="89060" y="31680"/>
                </a:lnTo>
                <a:lnTo>
                  <a:pt x="89070" y="31660"/>
                </a:lnTo>
                <a:lnTo>
                  <a:pt x="89280" y="31620"/>
                </a:lnTo>
                <a:lnTo>
                  <a:pt x="89470" y="31540"/>
                </a:lnTo>
                <a:lnTo>
                  <a:pt x="89580" y="31480"/>
                </a:lnTo>
                <a:lnTo>
                  <a:pt x="89660" y="31510"/>
                </a:lnTo>
                <a:lnTo>
                  <a:pt x="89780" y="31700"/>
                </a:lnTo>
                <a:lnTo>
                  <a:pt x="89820" y="31850"/>
                </a:lnTo>
                <a:lnTo>
                  <a:pt x="89840" y="32180"/>
                </a:lnTo>
                <a:lnTo>
                  <a:pt x="89900" y="32340"/>
                </a:lnTo>
                <a:lnTo>
                  <a:pt x="90140" y="32510"/>
                </a:lnTo>
                <a:lnTo>
                  <a:pt x="90370" y="32550"/>
                </a:lnTo>
                <a:lnTo>
                  <a:pt x="90460" y="32670"/>
                </a:lnTo>
                <a:lnTo>
                  <a:pt x="90550" y="32730"/>
                </a:lnTo>
                <a:lnTo>
                  <a:pt x="90680" y="32780"/>
                </a:lnTo>
                <a:lnTo>
                  <a:pt x="90790" y="32760"/>
                </a:lnTo>
                <a:lnTo>
                  <a:pt x="90830" y="32720"/>
                </a:lnTo>
                <a:lnTo>
                  <a:pt x="90870" y="32680"/>
                </a:lnTo>
                <a:lnTo>
                  <a:pt x="90920" y="32670"/>
                </a:lnTo>
                <a:lnTo>
                  <a:pt x="90950" y="32630"/>
                </a:lnTo>
                <a:lnTo>
                  <a:pt x="90970" y="32600"/>
                </a:lnTo>
                <a:lnTo>
                  <a:pt x="91130" y="32600"/>
                </a:lnTo>
                <a:lnTo>
                  <a:pt x="91360" y="32740"/>
                </a:lnTo>
                <a:lnTo>
                  <a:pt x="91540" y="33010"/>
                </a:lnTo>
                <a:lnTo>
                  <a:pt x="91670" y="33320"/>
                </a:lnTo>
                <a:lnTo>
                  <a:pt x="91750" y="33600"/>
                </a:lnTo>
                <a:lnTo>
                  <a:pt x="91780" y="33920"/>
                </a:lnTo>
                <a:lnTo>
                  <a:pt x="91710" y="34210"/>
                </a:lnTo>
                <a:lnTo>
                  <a:pt x="91440" y="34810"/>
                </a:lnTo>
                <a:lnTo>
                  <a:pt x="91320" y="34950"/>
                </a:lnTo>
                <a:lnTo>
                  <a:pt x="91230" y="35110"/>
                </a:lnTo>
                <a:lnTo>
                  <a:pt x="91170" y="35270"/>
                </a:lnTo>
                <a:lnTo>
                  <a:pt x="91130" y="35450"/>
                </a:lnTo>
                <a:lnTo>
                  <a:pt x="90890" y="35760"/>
                </a:lnTo>
                <a:lnTo>
                  <a:pt x="90610" y="35920"/>
                </a:lnTo>
                <a:lnTo>
                  <a:pt x="89990" y="36150"/>
                </a:lnTo>
                <a:lnTo>
                  <a:pt x="89760" y="36370"/>
                </a:lnTo>
                <a:lnTo>
                  <a:pt x="89510" y="36700"/>
                </a:lnTo>
                <a:lnTo>
                  <a:pt x="89380" y="37010"/>
                </a:lnTo>
                <a:lnTo>
                  <a:pt x="89490" y="37150"/>
                </a:lnTo>
                <a:lnTo>
                  <a:pt x="89650" y="37210"/>
                </a:lnTo>
                <a:lnTo>
                  <a:pt x="89600" y="37330"/>
                </a:lnTo>
                <a:lnTo>
                  <a:pt x="89450" y="3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eyl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90460" y="44320"/>
                </a:moveTo>
                <a:lnTo>
                  <a:pt x="90660" y="44420"/>
                </a:lnTo>
                <a:lnTo>
                  <a:pt x="90920" y="44480"/>
                </a:lnTo>
                <a:lnTo>
                  <a:pt x="91200" y="44490"/>
                </a:lnTo>
                <a:lnTo>
                  <a:pt x="91420" y="44470"/>
                </a:lnTo>
                <a:lnTo>
                  <a:pt x="91670" y="44370"/>
                </a:lnTo>
                <a:lnTo>
                  <a:pt x="92140" y="44110"/>
                </a:lnTo>
                <a:lnTo>
                  <a:pt x="92400" y="44050"/>
                </a:lnTo>
                <a:lnTo>
                  <a:pt x="92900" y="44060"/>
                </a:lnTo>
                <a:lnTo>
                  <a:pt x="92970" y="44160"/>
                </a:lnTo>
                <a:lnTo>
                  <a:pt x="92640" y="45150"/>
                </a:lnTo>
                <a:lnTo>
                  <a:pt x="92610" y="45440"/>
                </a:lnTo>
                <a:lnTo>
                  <a:pt x="92170" y="46520"/>
                </a:lnTo>
                <a:lnTo>
                  <a:pt x="92180" y="46970"/>
                </a:lnTo>
                <a:lnTo>
                  <a:pt x="92800" y="47220"/>
                </a:lnTo>
                <a:lnTo>
                  <a:pt x="92960" y="47190"/>
                </a:lnTo>
                <a:lnTo>
                  <a:pt x="93080" y="47140"/>
                </a:lnTo>
                <a:lnTo>
                  <a:pt x="93180" y="47160"/>
                </a:lnTo>
                <a:lnTo>
                  <a:pt x="93350" y="47480"/>
                </a:lnTo>
                <a:lnTo>
                  <a:pt x="93480" y="47610"/>
                </a:lnTo>
                <a:lnTo>
                  <a:pt x="93760" y="47830"/>
                </a:lnTo>
                <a:lnTo>
                  <a:pt x="94270" y="48110"/>
                </a:lnTo>
                <a:lnTo>
                  <a:pt x="94420" y="48300"/>
                </a:lnTo>
                <a:lnTo>
                  <a:pt x="94400" y="48320"/>
                </a:lnTo>
                <a:lnTo>
                  <a:pt x="94210" y="48460"/>
                </a:lnTo>
                <a:lnTo>
                  <a:pt x="93920" y="48510"/>
                </a:lnTo>
                <a:lnTo>
                  <a:pt x="93670" y="48510"/>
                </a:lnTo>
                <a:lnTo>
                  <a:pt x="93440" y="48530"/>
                </a:lnTo>
                <a:lnTo>
                  <a:pt x="92340" y="49100"/>
                </a:lnTo>
                <a:lnTo>
                  <a:pt x="92150" y="49290"/>
                </a:lnTo>
                <a:lnTo>
                  <a:pt x="92150" y="49300"/>
                </a:lnTo>
                <a:lnTo>
                  <a:pt x="92030" y="49600"/>
                </a:lnTo>
                <a:lnTo>
                  <a:pt x="91970" y="49890"/>
                </a:lnTo>
                <a:lnTo>
                  <a:pt x="91920" y="50500"/>
                </a:lnTo>
                <a:lnTo>
                  <a:pt x="91700" y="51570"/>
                </a:lnTo>
                <a:lnTo>
                  <a:pt x="91820" y="51960"/>
                </a:lnTo>
                <a:lnTo>
                  <a:pt x="92380" y="52130"/>
                </a:lnTo>
                <a:lnTo>
                  <a:pt x="92650" y="52160"/>
                </a:lnTo>
                <a:lnTo>
                  <a:pt x="93390" y="52380"/>
                </a:lnTo>
                <a:lnTo>
                  <a:pt x="93440" y="52370"/>
                </a:lnTo>
                <a:lnTo>
                  <a:pt x="93570" y="52310"/>
                </a:lnTo>
                <a:lnTo>
                  <a:pt x="93640" y="52310"/>
                </a:lnTo>
                <a:lnTo>
                  <a:pt x="93720" y="52360"/>
                </a:lnTo>
                <a:lnTo>
                  <a:pt x="93820" y="52520"/>
                </a:lnTo>
                <a:lnTo>
                  <a:pt x="93880" y="52590"/>
                </a:lnTo>
                <a:lnTo>
                  <a:pt x="94110" y="52790"/>
                </a:lnTo>
                <a:lnTo>
                  <a:pt x="94200" y="52900"/>
                </a:lnTo>
                <a:lnTo>
                  <a:pt x="94490" y="53430"/>
                </a:lnTo>
                <a:lnTo>
                  <a:pt x="94600" y="53570"/>
                </a:lnTo>
                <a:lnTo>
                  <a:pt x="94950" y="53800"/>
                </a:lnTo>
                <a:lnTo>
                  <a:pt x="95030" y="53900"/>
                </a:lnTo>
                <a:lnTo>
                  <a:pt x="95100" y="54140"/>
                </a:lnTo>
                <a:lnTo>
                  <a:pt x="95070" y="54610"/>
                </a:lnTo>
                <a:lnTo>
                  <a:pt x="95100" y="54870"/>
                </a:lnTo>
                <a:lnTo>
                  <a:pt x="95250" y="55390"/>
                </a:lnTo>
                <a:lnTo>
                  <a:pt x="95250" y="55600"/>
                </a:lnTo>
                <a:lnTo>
                  <a:pt x="95160" y="55910"/>
                </a:lnTo>
                <a:lnTo>
                  <a:pt x="95120" y="56210"/>
                </a:lnTo>
                <a:lnTo>
                  <a:pt x="95200" y="56480"/>
                </a:lnTo>
                <a:lnTo>
                  <a:pt x="95450" y="57000"/>
                </a:lnTo>
                <a:lnTo>
                  <a:pt x="94740" y="57080"/>
                </a:lnTo>
                <a:lnTo>
                  <a:pt x="94400" y="57030"/>
                </a:lnTo>
                <a:lnTo>
                  <a:pt x="94120" y="56860"/>
                </a:lnTo>
                <a:lnTo>
                  <a:pt x="93740" y="56080"/>
                </a:lnTo>
                <a:lnTo>
                  <a:pt x="93480" y="55730"/>
                </a:lnTo>
                <a:lnTo>
                  <a:pt x="93210" y="55770"/>
                </a:lnTo>
                <a:lnTo>
                  <a:pt x="93160" y="55960"/>
                </a:lnTo>
                <a:lnTo>
                  <a:pt x="93200" y="56160"/>
                </a:lnTo>
                <a:lnTo>
                  <a:pt x="93170" y="56340"/>
                </a:lnTo>
                <a:lnTo>
                  <a:pt x="92970" y="56430"/>
                </a:lnTo>
                <a:lnTo>
                  <a:pt x="92760" y="56420"/>
                </a:lnTo>
                <a:lnTo>
                  <a:pt x="92560" y="56360"/>
                </a:lnTo>
                <a:lnTo>
                  <a:pt x="92390" y="56270"/>
                </a:lnTo>
                <a:lnTo>
                  <a:pt x="92250" y="56150"/>
                </a:lnTo>
                <a:lnTo>
                  <a:pt x="92160" y="55980"/>
                </a:lnTo>
                <a:lnTo>
                  <a:pt x="92090" y="55810"/>
                </a:lnTo>
                <a:lnTo>
                  <a:pt x="92010" y="55640"/>
                </a:lnTo>
                <a:lnTo>
                  <a:pt x="91850" y="55520"/>
                </a:lnTo>
                <a:lnTo>
                  <a:pt x="91680" y="55490"/>
                </a:lnTo>
                <a:lnTo>
                  <a:pt x="91490" y="55510"/>
                </a:lnTo>
                <a:lnTo>
                  <a:pt x="91130" y="55610"/>
                </a:lnTo>
                <a:lnTo>
                  <a:pt x="91010" y="55590"/>
                </a:lnTo>
                <a:lnTo>
                  <a:pt x="90800" y="55610"/>
                </a:lnTo>
                <a:lnTo>
                  <a:pt x="90700" y="55600"/>
                </a:lnTo>
                <a:lnTo>
                  <a:pt x="90620" y="55560"/>
                </a:lnTo>
                <a:lnTo>
                  <a:pt x="90480" y="55450"/>
                </a:lnTo>
                <a:lnTo>
                  <a:pt x="90380" y="55410"/>
                </a:lnTo>
                <a:lnTo>
                  <a:pt x="90130" y="55430"/>
                </a:lnTo>
                <a:lnTo>
                  <a:pt x="89720" y="55590"/>
                </a:lnTo>
                <a:lnTo>
                  <a:pt x="89470" y="55620"/>
                </a:lnTo>
                <a:lnTo>
                  <a:pt x="89030" y="55530"/>
                </a:lnTo>
                <a:lnTo>
                  <a:pt x="88860" y="55550"/>
                </a:lnTo>
                <a:lnTo>
                  <a:pt x="88270" y="56030"/>
                </a:lnTo>
                <a:lnTo>
                  <a:pt x="88200" y="56110"/>
                </a:lnTo>
                <a:lnTo>
                  <a:pt x="88200" y="56260"/>
                </a:lnTo>
                <a:lnTo>
                  <a:pt x="88270" y="56400"/>
                </a:lnTo>
                <a:lnTo>
                  <a:pt x="88350" y="56530"/>
                </a:lnTo>
                <a:lnTo>
                  <a:pt x="88420" y="56690"/>
                </a:lnTo>
                <a:lnTo>
                  <a:pt x="88430" y="56940"/>
                </a:lnTo>
                <a:lnTo>
                  <a:pt x="88280" y="57650"/>
                </a:lnTo>
                <a:lnTo>
                  <a:pt x="88280" y="57880"/>
                </a:lnTo>
                <a:lnTo>
                  <a:pt x="88310" y="58110"/>
                </a:lnTo>
                <a:lnTo>
                  <a:pt x="88280" y="58260"/>
                </a:lnTo>
                <a:lnTo>
                  <a:pt x="88080" y="58470"/>
                </a:lnTo>
                <a:lnTo>
                  <a:pt x="88060" y="58600"/>
                </a:lnTo>
                <a:lnTo>
                  <a:pt x="89080" y="59270"/>
                </a:lnTo>
                <a:lnTo>
                  <a:pt x="90270" y="59640"/>
                </a:lnTo>
                <a:lnTo>
                  <a:pt x="90390" y="59620"/>
                </a:lnTo>
                <a:lnTo>
                  <a:pt x="91130" y="59370"/>
                </a:lnTo>
                <a:lnTo>
                  <a:pt x="91280" y="59360"/>
                </a:lnTo>
                <a:lnTo>
                  <a:pt x="91290" y="59480"/>
                </a:lnTo>
                <a:lnTo>
                  <a:pt x="91220" y="59660"/>
                </a:lnTo>
                <a:lnTo>
                  <a:pt x="91130" y="59810"/>
                </a:lnTo>
                <a:lnTo>
                  <a:pt x="91050" y="60190"/>
                </a:lnTo>
                <a:lnTo>
                  <a:pt x="91060" y="60370"/>
                </a:lnTo>
                <a:lnTo>
                  <a:pt x="91130" y="60550"/>
                </a:lnTo>
                <a:lnTo>
                  <a:pt x="91350" y="60690"/>
                </a:lnTo>
                <a:lnTo>
                  <a:pt x="91560" y="60910"/>
                </a:lnTo>
                <a:lnTo>
                  <a:pt x="91710" y="61180"/>
                </a:lnTo>
                <a:lnTo>
                  <a:pt x="91740" y="61310"/>
                </a:lnTo>
                <a:lnTo>
                  <a:pt x="91780" y="61450"/>
                </a:lnTo>
                <a:lnTo>
                  <a:pt x="91560" y="61440"/>
                </a:lnTo>
                <a:lnTo>
                  <a:pt x="91410" y="61340"/>
                </a:lnTo>
                <a:lnTo>
                  <a:pt x="91290" y="61240"/>
                </a:lnTo>
                <a:lnTo>
                  <a:pt x="91170" y="61200"/>
                </a:lnTo>
                <a:lnTo>
                  <a:pt x="90660" y="61290"/>
                </a:lnTo>
                <a:lnTo>
                  <a:pt x="90470" y="61280"/>
                </a:lnTo>
                <a:lnTo>
                  <a:pt x="90490" y="61390"/>
                </a:lnTo>
                <a:lnTo>
                  <a:pt x="89950" y="61040"/>
                </a:lnTo>
                <a:lnTo>
                  <a:pt x="88780" y="59960"/>
                </a:lnTo>
                <a:lnTo>
                  <a:pt x="87890" y="59220"/>
                </a:lnTo>
                <a:lnTo>
                  <a:pt x="86790" y="58920"/>
                </a:lnTo>
                <a:lnTo>
                  <a:pt x="86050" y="58960"/>
                </a:lnTo>
                <a:lnTo>
                  <a:pt x="85870" y="58660"/>
                </a:lnTo>
                <a:lnTo>
                  <a:pt x="85460" y="58360"/>
                </a:lnTo>
                <a:lnTo>
                  <a:pt x="84730" y="58290"/>
                </a:lnTo>
                <a:lnTo>
                  <a:pt x="84580" y="57840"/>
                </a:lnTo>
                <a:lnTo>
                  <a:pt x="84100" y="57320"/>
                </a:lnTo>
                <a:lnTo>
                  <a:pt x="83330" y="57130"/>
                </a:lnTo>
                <a:lnTo>
                  <a:pt x="82300" y="57210"/>
                </a:lnTo>
                <a:lnTo>
                  <a:pt x="81230" y="57690"/>
                </a:lnTo>
                <a:lnTo>
                  <a:pt x="80160" y="57950"/>
                </a:lnTo>
                <a:lnTo>
                  <a:pt x="80350" y="57430"/>
                </a:lnTo>
                <a:lnTo>
                  <a:pt x="80600" y="56720"/>
                </a:lnTo>
                <a:lnTo>
                  <a:pt x="80820" y="55910"/>
                </a:lnTo>
                <a:lnTo>
                  <a:pt x="80640" y="54830"/>
                </a:lnTo>
                <a:lnTo>
                  <a:pt x="80240" y="53780"/>
                </a:lnTo>
                <a:lnTo>
                  <a:pt x="79650" y="52960"/>
                </a:lnTo>
                <a:lnTo>
                  <a:pt x="79460" y="52410"/>
                </a:lnTo>
                <a:lnTo>
                  <a:pt x="79440" y="49720"/>
                </a:lnTo>
                <a:lnTo>
                  <a:pt x="79970" y="49230"/>
                </a:lnTo>
                <a:lnTo>
                  <a:pt x="80490" y="48980"/>
                </a:lnTo>
                <a:lnTo>
                  <a:pt x="81430" y="48800"/>
                </a:lnTo>
                <a:lnTo>
                  <a:pt x="81960" y="48560"/>
                </a:lnTo>
                <a:lnTo>
                  <a:pt x="82400" y="48360"/>
                </a:lnTo>
                <a:lnTo>
                  <a:pt x="82410" y="48290"/>
                </a:lnTo>
                <a:lnTo>
                  <a:pt x="82430" y="48220"/>
                </a:lnTo>
                <a:lnTo>
                  <a:pt x="82530" y="48010"/>
                </a:lnTo>
                <a:lnTo>
                  <a:pt x="82560" y="47890"/>
                </a:lnTo>
                <a:lnTo>
                  <a:pt x="82600" y="47770"/>
                </a:lnTo>
                <a:lnTo>
                  <a:pt x="83140" y="46830"/>
                </a:lnTo>
                <a:lnTo>
                  <a:pt x="83700" y="46440"/>
                </a:lnTo>
                <a:lnTo>
                  <a:pt x="83980" y="45910"/>
                </a:lnTo>
                <a:lnTo>
                  <a:pt x="84400" y="45340"/>
                </a:lnTo>
                <a:lnTo>
                  <a:pt x="84820" y="45200"/>
                </a:lnTo>
                <a:lnTo>
                  <a:pt x="84920" y="44700"/>
                </a:lnTo>
                <a:lnTo>
                  <a:pt x="85450" y="44530"/>
                </a:lnTo>
                <a:lnTo>
                  <a:pt x="86080" y="44560"/>
                </a:lnTo>
                <a:lnTo>
                  <a:pt x="86600" y="44740"/>
                </a:lnTo>
                <a:lnTo>
                  <a:pt x="87400" y="45090"/>
                </a:lnTo>
                <a:lnTo>
                  <a:pt x="88000" y="45020"/>
                </a:lnTo>
                <a:lnTo>
                  <a:pt x="88730" y="44630"/>
                </a:lnTo>
                <a:lnTo>
                  <a:pt x="89500" y="44280"/>
                </a:lnTo>
                <a:lnTo>
                  <a:pt x="90460" y="4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ol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4370" y="65500"/>
                </a:moveTo>
                <a:lnTo>
                  <a:pt x="84800" y="65090"/>
                </a:lnTo>
                <a:lnTo>
                  <a:pt x="85060" y="64570"/>
                </a:lnTo>
                <a:lnTo>
                  <a:pt x="84800" y="63900"/>
                </a:lnTo>
                <a:lnTo>
                  <a:pt x="84580" y="63230"/>
                </a:lnTo>
                <a:lnTo>
                  <a:pt x="84580" y="62450"/>
                </a:lnTo>
                <a:lnTo>
                  <a:pt x="84910" y="61710"/>
                </a:lnTo>
                <a:lnTo>
                  <a:pt x="85320" y="61040"/>
                </a:lnTo>
                <a:lnTo>
                  <a:pt x="85500" y="60440"/>
                </a:lnTo>
                <a:lnTo>
                  <a:pt x="85870" y="60110"/>
                </a:lnTo>
                <a:lnTo>
                  <a:pt x="85980" y="59660"/>
                </a:lnTo>
                <a:lnTo>
                  <a:pt x="86050" y="58960"/>
                </a:lnTo>
                <a:lnTo>
                  <a:pt x="86790" y="58920"/>
                </a:lnTo>
                <a:lnTo>
                  <a:pt x="87890" y="59220"/>
                </a:lnTo>
                <a:lnTo>
                  <a:pt x="88780" y="59960"/>
                </a:lnTo>
                <a:lnTo>
                  <a:pt x="89950" y="61040"/>
                </a:lnTo>
                <a:lnTo>
                  <a:pt x="90490" y="61390"/>
                </a:lnTo>
                <a:lnTo>
                  <a:pt x="90470" y="61680"/>
                </a:lnTo>
                <a:lnTo>
                  <a:pt x="90350" y="62170"/>
                </a:lnTo>
                <a:lnTo>
                  <a:pt x="89740" y="63100"/>
                </a:lnTo>
                <a:lnTo>
                  <a:pt x="89710" y="63590"/>
                </a:lnTo>
                <a:lnTo>
                  <a:pt x="89800" y="63720"/>
                </a:lnTo>
                <a:lnTo>
                  <a:pt x="90080" y="63960"/>
                </a:lnTo>
                <a:lnTo>
                  <a:pt x="90140" y="64090"/>
                </a:lnTo>
                <a:lnTo>
                  <a:pt x="90110" y="64220"/>
                </a:lnTo>
                <a:lnTo>
                  <a:pt x="90040" y="64290"/>
                </a:lnTo>
                <a:lnTo>
                  <a:pt x="89960" y="64330"/>
                </a:lnTo>
                <a:lnTo>
                  <a:pt x="89910" y="64400"/>
                </a:lnTo>
                <a:lnTo>
                  <a:pt x="89860" y="64600"/>
                </a:lnTo>
                <a:lnTo>
                  <a:pt x="89820" y="65010"/>
                </a:lnTo>
                <a:lnTo>
                  <a:pt x="89760" y="65190"/>
                </a:lnTo>
                <a:lnTo>
                  <a:pt x="89360" y="65650"/>
                </a:lnTo>
                <a:lnTo>
                  <a:pt x="89360" y="65700"/>
                </a:lnTo>
                <a:lnTo>
                  <a:pt x="89390" y="65820"/>
                </a:lnTo>
                <a:lnTo>
                  <a:pt x="89380" y="65870"/>
                </a:lnTo>
                <a:lnTo>
                  <a:pt x="89330" y="65920"/>
                </a:lnTo>
                <a:lnTo>
                  <a:pt x="89190" y="66000"/>
                </a:lnTo>
                <a:lnTo>
                  <a:pt x="89140" y="66050"/>
                </a:lnTo>
                <a:lnTo>
                  <a:pt x="88890" y="66360"/>
                </a:lnTo>
                <a:lnTo>
                  <a:pt x="88840" y="66500"/>
                </a:lnTo>
                <a:lnTo>
                  <a:pt x="88830" y="66590"/>
                </a:lnTo>
                <a:lnTo>
                  <a:pt x="88870" y="66800"/>
                </a:lnTo>
                <a:lnTo>
                  <a:pt x="88860" y="66880"/>
                </a:lnTo>
                <a:lnTo>
                  <a:pt x="88510" y="67280"/>
                </a:lnTo>
                <a:lnTo>
                  <a:pt x="88070" y="67080"/>
                </a:lnTo>
                <a:lnTo>
                  <a:pt x="87600" y="66720"/>
                </a:lnTo>
                <a:lnTo>
                  <a:pt x="87190" y="66620"/>
                </a:lnTo>
                <a:lnTo>
                  <a:pt x="86760" y="66750"/>
                </a:lnTo>
                <a:lnTo>
                  <a:pt x="86530" y="66770"/>
                </a:lnTo>
                <a:lnTo>
                  <a:pt x="86240" y="66430"/>
                </a:lnTo>
                <a:lnTo>
                  <a:pt x="85930" y="66590"/>
                </a:lnTo>
                <a:lnTo>
                  <a:pt x="85370" y="67110"/>
                </a:lnTo>
                <a:lnTo>
                  <a:pt x="85000" y="66870"/>
                </a:lnTo>
                <a:lnTo>
                  <a:pt x="84610" y="66580"/>
                </a:lnTo>
                <a:lnTo>
                  <a:pt x="84380" y="66300"/>
                </a:lnTo>
                <a:lnTo>
                  <a:pt x="84300" y="65960"/>
                </a:lnTo>
                <a:lnTo>
                  <a:pt x="84370" y="6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oundar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5220" y="7330"/>
                </a:moveTo>
                <a:lnTo>
                  <a:pt x="35210" y="7350"/>
                </a:lnTo>
                <a:lnTo>
                  <a:pt x="34820" y="7610"/>
                </a:lnTo>
                <a:lnTo>
                  <a:pt x="34260" y="7870"/>
                </a:lnTo>
                <a:lnTo>
                  <a:pt x="33870" y="8130"/>
                </a:lnTo>
                <a:lnTo>
                  <a:pt x="33700" y="8280"/>
                </a:lnTo>
                <a:lnTo>
                  <a:pt x="33560" y="8360"/>
                </a:lnTo>
                <a:lnTo>
                  <a:pt x="33420" y="8420"/>
                </a:lnTo>
                <a:lnTo>
                  <a:pt x="32790" y="8640"/>
                </a:lnTo>
                <a:lnTo>
                  <a:pt x="32620" y="8750"/>
                </a:lnTo>
                <a:lnTo>
                  <a:pt x="32510" y="8850"/>
                </a:lnTo>
                <a:lnTo>
                  <a:pt x="32190" y="9800"/>
                </a:lnTo>
                <a:lnTo>
                  <a:pt x="32160" y="9930"/>
                </a:lnTo>
                <a:lnTo>
                  <a:pt x="31950" y="10200"/>
                </a:lnTo>
                <a:lnTo>
                  <a:pt x="31680" y="10550"/>
                </a:lnTo>
                <a:lnTo>
                  <a:pt x="31340" y="10790"/>
                </a:lnTo>
                <a:lnTo>
                  <a:pt x="30540" y="10830"/>
                </a:lnTo>
                <a:lnTo>
                  <a:pt x="30280" y="11130"/>
                </a:lnTo>
                <a:lnTo>
                  <a:pt x="29990" y="11330"/>
                </a:lnTo>
                <a:lnTo>
                  <a:pt x="29830" y="11650"/>
                </a:lnTo>
                <a:lnTo>
                  <a:pt x="27460" y="11670"/>
                </a:lnTo>
                <a:lnTo>
                  <a:pt x="27060" y="11550"/>
                </a:lnTo>
                <a:lnTo>
                  <a:pt x="26810" y="11480"/>
                </a:lnTo>
                <a:lnTo>
                  <a:pt x="26700" y="11320"/>
                </a:lnTo>
                <a:lnTo>
                  <a:pt x="26680" y="11250"/>
                </a:lnTo>
                <a:lnTo>
                  <a:pt x="26690" y="11070"/>
                </a:lnTo>
                <a:lnTo>
                  <a:pt x="26700" y="10900"/>
                </a:lnTo>
                <a:lnTo>
                  <a:pt x="26660" y="10750"/>
                </a:lnTo>
                <a:lnTo>
                  <a:pt x="26490" y="10650"/>
                </a:lnTo>
                <a:lnTo>
                  <a:pt x="26350" y="10670"/>
                </a:lnTo>
                <a:lnTo>
                  <a:pt x="26360" y="10790"/>
                </a:lnTo>
                <a:lnTo>
                  <a:pt x="26420" y="10940"/>
                </a:lnTo>
                <a:lnTo>
                  <a:pt x="26420" y="11030"/>
                </a:lnTo>
                <a:lnTo>
                  <a:pt x="26280" y="11040"/>
                </a:lnTo>
                <a:lnTo>
                  <a:pt x="26150" y="10970"/>
                </a:lnTo>
                <a:lnTo>
                  <a:pt x="26040" y="10850"/>
                </a:lnTo>
                <a:lnTo>
                  <a:pt x="25950" y="10720"/>
                </a:lnTo>
                <a:lnTo>
                  <a:pt x="25860" y="10540"/>
                </a:lnTo>
                <a:lnTo>
                  <a:pt x="25830" y="10350"/>
                </a:lnTo>
                <a:lnTo>
                  <a:pt x="25850" y="10150"/>
                </a:lnTo>
                <a:lnTo>
                  <a:pt x="25980" y="9720"/>
                </a:lnTo>
                <a:lnTo>
                  <a:pt x="25960" y="9530"/>
                </a:lnTo>
                <a:lnTo>
                  <a:pt x="25900" y="9340"/>
                </a:lnTo>
                <a:lnTo>
                  <a:pt x="25810" y="9140"/>
                </a:lnTo>
                <a:lnTo>
                  <a:pt x="25700" y="9010"/>
                </a:lnTo>
                <a:lnTo>
                  <a:pt x="25520" y="8900"/>
                </a:lnTo>
                <a:lnTo>
                  <a:pt x="25390" y="8810"/>
                </a:lnTo>
                <a:lnTo>
                  <a:pt x="25290" y="8650"/>
                </a:lnTo>
                <a:lnTo>
                  <a:pt x="25260" y="8460"/>
                </a:lnTo>
                <a:lnTo>
                  <a:pt x="25320" y="8400"/>
                </a:lnTo>
                <a:lnTo>
                  <a:pt x="25420" y="8370"/>
                </a:lnTo>
                <a:lnTo>
                  <a:pt x="25500" y="8250"/>
                </a:lnTo>
                <a:lnTo>
                  <a:pt x="25420" y="8080"/>
                </a:lnTo>
                <a:lnTo>
                  <a:pt x="25170" y="7960"/>
                </a:lnTo>
                <a:lnTo>
                  <a:pt x="25020" y="7980"/>
                </a:lnTo>
                <a:lnTo>
                  <a:pt x="24880" y="7990"/>
                </a:lnTo>
                <a:lnTo>
                  <a:pt x="24600" y="8380"/>
                </a:lnTo>
                <a:lnTo>
                  <a:pt x="24460" y="8330"/>
                </a:lnTo>
                <a:lnTo>
                  <a:pt x="24330" y="8190"/>
                </a:lnTo>
                <a:lnTo>
                  <a:pt x="24230" y="8070"/>
                </a:lnTo>
                <a:lnTo>
                  <a:pt x="24110" y="7980"/>
                </a:lnTo>
                <a:lnTo>
                  <a:pt x="24090" y="8090"/>
                </a:lnTo>
                <a:lnTo>
                  <a:pt x="24200" y="8450"/>
                </a:lnTo>
                <a:lnTo>
                  <a:pt x="23740" y="8330"/>
                </a:lnTo>
                <a:lnTo>
                  <a:pt x="23580" y="8210"/>
                </a:lnTo>
                <a:lnTo>
                  <a:pt x="23510" y="8230"/>
                </a:lnTo>
                <a:lnTo>
                  <a:pt x="23460" y="8340"/>
                </a:lnTo>
                <a:lnTo>
                  <a:pt x="23160" y="8310"/>
                </a:lnTo>
                <a:lnTo>
                  <a:pt x="23050" y="8340"/>
                </a:lnTo>
                <a:lnTo>
                  <a:pt x="22960" y="8390"/>
                </a:lnTo>
                <a:lnTo>
                  <a:pt x="22770" y="8550"/>
                </a:lnTo>
                <a:lnTo>
                  <a:pt x="22020" y="8920"/>
                </a:lnTo>
                <a:lnTo>
                  <a:pt x="21870" y="8950"/>
                </a:lnTo>
                <a:lnTo>
                  <a:pt x="21860" y="8850"/>
                </a:lnTo>
                <a:lnTo>
                  <a:pt x="21530" y="8190"/>
                </a:lnTo>
                <a:lnTo>
                  <a:pt x="21580" y="7860"/>
                </a:lnTo>
                <a:lnTo>
                  <a:pt x="21680" y="7610"/>
                </a:lnTo>
                <a:lnTo>
                  <a:pt x="21690" y="7470"/>
                </a:lnTo>
                <a:lnTo>
                  <a:pt x="21650" y="7110"/>
                </a:lnTo>
                <a:lnTo>
                  <a:pt x="21660" y="6940"/>
                </a:lnTo>
                <a:lnTo>
                  <a:pt x="21690" y="6840"/>
                </a:lnTo>
                <a:lnTo>
                  <a:pt x="21910" y="6320"/>
                </a:lnTo>
                <a:lnTo>
                  <a:pt x="21950" y="6110"/>
                </a:lnTo>
                <a:lnTo>
                  <a:pt x="21920" y="5890"/>
                </a:lnTo>
                <a:lnTo>
                  <a:pt x="21780" y="5640"/>
                </a:lnTo>
                <a:lnTo>
                  <a:pt x="21160" y="4860"/>
                </a:lnTo>
                <a:lnTo>
                  <a:pt x="21050" y="4520"/>
                </a:lnTo>
                <a:lnTo>
                  <a:pt x="21020" y="4240"/>
                </a:lnTo>
                <a:lnTo>
                  <a:pt x="21120" y="3410"/>
                </a:lnTo>
                <a:lnTo>
                  <a:pt x="25090" y="3560"/>
                </a:lnTo>
                <a:lnTo>
                  <a:pt x="25640" y="3710"/>
                </a:lnTo>
                <a:lnTo>
                  <a:pt x="25680" y="3720"/>
                </a:lnTo>
                <a:lnTo>
                  <a:pt x="25730" y="3740"/>
                </a:lnTo>
                <a:lnTo>
                  <a:pt x="25840" y="3820"/>
                </a:lnTo>
                <a:lnTo>
                  <a:pt x="25900" y="3840"/>
                </a:lnTo>
                <a:lnTo>
                  <a:pt x="25970" y="3840"/>
                </a:lnTo>
                <a:lnTo>
                  <a:pt x="26000" y="3810"/>
                </a:lnTo>
                <a:lnTo>
                  <a:pt x="26030" y="3770"/>
                </a:lnTo>
                <a:lnTo>
                  <a:pt x="26090" y="3750"/>
                </a:lnTo>
                <a:lnTo>
                  <a:pt x="26460" y="3670"/>
                </a:lnTo>
                <a:lnTo>
                  <a:pt x="26570" y="3660"/>
                </a:lnTo>
                <a:lnTo>
                  <a:pt x="26670" y="3690"/>
                </a:lnTo>
                <a:lnTo>
                  <a:pt x="26820" y="3790"/>
                </a:lnTo>
                <a:lnTo>
                  <a:pt x="26930" y="3810"/>
                </a:lnTo>
                <a:lnTo>
                  <a:pt x="27030" y="3790"/>
                </a:lnTo>
                <a:lnTo>
                  <a:pt x="27240" y="3730"/>
                </a:lnTo>
                <a:lnTo>
                  <a:pt x="27330" y="3730"/>
                </a:lnTo>
                <a:lnTo>
                  <a:pt x="27400" y="3760"/>
                </a:lnTo>
                <a:lnTo>
                  <a:pt x="27520" y="3890"/>
                </a:lnTo>
                <a:lnTo>
                  <a:pt x="27570" y="3910"/>
                </a:lnTo>
                <a:lnTo>
                  <a:pt x="27620" y="3910"/>
                </a:lnTo>
                <a:lnTo>
                  <a:pt x="27780" y="3860"/>
                </a:lnTo>
                <a:lnTo>
                  <a:pt x="27890" y="3860"/>
                </a:lnTo>
                <a:lnTo>
                  <a:pt x="27970" y="3850"/>
                </a:lnTo>
                <a:lnTo>
                  <a:pt x="28050" y="3850"/>
                </a:lnTo>
                <a:lnTo>
                  <a:pt x="28150" y="3920"/>
                </a:lnTo>
                <a:lnTo>
                  <a:pt x="28270" y="3780"/>
                </a:lnTo>
                <a:lnTo>
                  <a:pt x="28490" y="3900"/>
                </a:lnTo>
                <a:lnTo>
                  <a:pt x="28710" y="3890"/>
                </a:lnTo>
                <a:lnTo>
                  <a:pt x="28920" y="3850"/>
                </a:lnTo>
                <a:lnTo>
                  <a:pt x="29110" y="3880"/>
                </a:lnTo>
                <a:lnTo>
                  <a:pt x="29270" y="4050"/>
                </a:lnTo>
                <a:lnTo>
                  <a:pt x="29320" y="4290"/>
                </a:lnTo>
                <a:lnTo>
                  <a:pt x="29310" y="4540"/>
                </a:lnTo>
                <a:lnTo>
                  <a:pt x="29260" y="4760"/>
                </a:lnTo>
                <a:lnTo>
                  <a:pt x="29080" y="5190"/>
                </a:lnTo>
                <a:lnTo>
                  <a:pt x="29030" y="5390"/>
                </a:lnTo>
                <a:lnTo>
                  <a:pt x="29090" y="5640"/>
                </a:lnTo>
                <a:lnTo>
                  <a:pt x="29230" y="5840"/>
                </a:lnTo>
                <a:lnTo>
                  <a:pt x="29410" y="5940"/>
                </a:lnTo>
                <a:lnTo>
                  <a:pt x="29620" y="5960"/>
                </a:lnTo>
                <a:lnTo>
                  <a:pt x="29860" y="5930"/>
                </a:lnTo>
                <a:lnTo>
                  <a:pt x="30080" y="6020"/>
                </a:lnTo>
                <a:lnTo>
                  <a:pt x="30280" y="6000"/>
                </a:lnTo>
                <a:lnTo>
                  <a:pt x="30420" y="5880"/>
                </a:lnTo>
                <a:lnTo>
                  <a:pt x="30460" y="5640"/>
                </a:lnTo>
                <a:lnTo>
                  <a:pt x="30670" y="5140"/>
                </a:lnTo>
                <a:lnTo>
                  <a:pt x="31110" y="5130"/>
                </a:lnTo>
                <a:lnTo>
                  <a:pt x="31590" y="5380"/>
                </a:lnTo>
                <a:lnTo>
                  <a:pt x="31900" y="5650"/>
                </a:lnTo>
                <a:lnTo>
                  <a:pt x="31890" y="5700"/>
                </a:lnTo>
                <a:lnTo>
                  <a:pt x="31870" y="5790"/>
                </a:lnTo>
                <a:lnTo>
                  <a:pt x="31900" y="5890"/>
                </a:lnTo>
                <a:lnTo>
                  <a:pt x="32030" y="6010"/>
                </a:lnTo>
                <a:lnTo>
                  <a:pt x="32140" y="6060"/>
                </a:lnTo>
                <a:lnTo>
                  <a:pt x="32510" y="6080"/>
                </a:lnTo>
                <a:lnTo>
                  <a:pt x="32700" y="6180"/>
                </a:lnTo>
                <a:lnTo>
                  <a:pt x="32750" y="6300"/>
                </a:lnTo>
                <a:lnTo>
                  <a:pt x="32830" y="6400"/>
                </a:lnTo>
                <a:lnTo>
                  <a:pt x="33080" y="6440"/>
                </a:lnTo>
                <a:lnTo>
                  <a:pt x="33870" y="6390"/>
                </a:lnTo>
                <a:lnTo>
                  <a:pt x="34120" y="6420"/>
                </a:lnTo>
                <a:lnTo>
                  <a:pt x="34360" y="6520"/>
                </a:lnTo>
                <a:lnTo>
                  <a:pt x="34560" y="6680"/>
                </a:lnTo>
                <a:lnTo>
                  <a:pt x="34910" y="7070"/>
                </a:lnTo>
                <a:lnTo>
                  <a:pt x="34970" y="7190"/>
                </a:lnTo>
                <a:lnTo>
                  <a:pt x="34980" y="7280"/>
                </a:lnTo>
                <a:lnTo>
                  <a:pt x="35030" y="7330"/>
                </a:lnTo>
                <a:lnTo>
                  <a:pt x="35200" y="7330"/>
                </a:lnTo>
                <a:lnTo>
                  <a:pt x="35220" y="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li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5220" y="7330"/>
                </a:moveTo>
                <a:lnTo>
                  <a:pt x="35310" y="7300"/>
                </a:lnTo>
                <a:lnTo>
                  <a:pt x="35670" y="7100"/>
                </a:lnTo>
                <a:lnTo>
                  <a:pt x="35910" y="7010"/>
                </a:lnTo>
                <a:lnTo>
                  <a:pt x="36110" y="6970"/>
                </a:lnTo>
                <a:lnTo>
                  <a:pt x="36320" y="6980"/>
                </a:lnTo>
                <a:lnTo>
                  <a:pt x="36580" y="7040"/>
                </a:lnTo>
                <a:lnTo>
                  <a:pt x="37110" y="7230"/>
                </a:lnTo>
                <a:lnTo>
                  <a:pt x="37330" y="7390"/>
                </a:lnTo>
                <a:lnTo>
                  <a:pt x="37680" y="7930"/>
                </a:lnTo>
                <a:lnTo>
                  <a:pt x="37880" y="8030"/>
                </a:lnTo>
                <a:lnTo>
                  <a:pt x="39950" y="7490"/>
                </a:lnTo>
                <a:lnTo>
                  <a:pt x="40400" y="7230"/>
                </a:lnTo>
                <a:lnTo>
                  <a:pt x="40810" y="6860"/>
                </a:lnTo>
                <a:lnTo>
                  <a:pt x="41030" y="6750"/>
                </a:lnTo>
                <a:lnTo>
                  <a:pt x="41330" y="6740"/>
                </a:lnTo>
                <a:lnTo>
                  <a:pt x="42070" y="6990"/>
                </a:lnTo>
                <a:lnTo>
                  <a:pt x="42330" y="7010"/>
                </a:lnTo>
                <a:lnTo>
                  <a:pt x="42490" y="6980"/>
                </a:lnTo>
                <a:lnTo>
                  <a:pt x="42960" y="6730"/>
                </a:lnTo>
                <a:lnTo>
                  <a:pt x="43100" y="6630"/>
                </a:lnTo>
                <a:lnTo>
                  <a:pt x="43150" y="6610"/>
                </a:lnTo>
                <a:lnTo>
                  <a:pt x="43230" y="6610"/>
                </a:lnTo>
                <a:lnTo>
                  <a:pt x="43260" y="6620"/>
                </a:lnTo>
                <a:lnTo>
                  <a:pt x="43270" y="6640"/>
                </a:lnTo>
                <a:lnTo>
                  <a:pt x="44020" y="6960"/>
                </a:lnTo>
                <a:lnTo>
                  <a:pt x="44270" y="7010"/>
                </a:lnTo>
                <a:lnTo>
                  <a:pt x="45270" y="7050"/>
                </a:lnTo>
                <a:lnTo>
                  <a:pt x="45730" y="6980"/>
                </a:lnTo>
                <a:lnTo>
                  <a:pt x="46680" y="6620"/>
                </a:lnTo>
                <a:lnTo>
                  <a:pt x="47180" y="6530"/>
                </a:lnTo>
                <a:lnTo>
                  <a:pt x="48240" y="6450"/>
                </a:lnTo>
                <a:lnTo>
                  <a:pt x="48650" y="6490"/>
                </a:lnTo>
                <a:lnTo>
                  <a:pt x="49460" y="6780"/>
                </a:lnTo>
                <a:lnTo>
                  <a:pt x="49800" y="6800"/>
                </a:lnTo>
                <a:lnTo>
                  <a:pt x="49790" y="7030"/>
                </a:lnTo>
                <a:lnTo>
                  <a:pt x="49780" y="7040"/>
                </a:lnTo>
                <a:lnTo>
                  <a:pt x="49560" y="7070"/>
                </a:lnTo>
                <a:lnTo>
                  <a:pt x="49500" y="7070"/>
                </a:lnTo>
                <a:lnTo>
                  <a:pt x="49510" y="7030"/>
                </a:lnTo>
                <a:lnTo>
                  <a:pt x="49540" y="6990"/>
                </a:lnTo>
                <a:lnTo>
                  <a:pt x="49540" y="6960"/>
                </a:lnTo>
                <a:lnTo>
                  <a:pt x="49490" y="6950"/>
                </a:lnTo>
                <a:lnTo>
                  <a:pt x="49480" y="6960"/>
                </a:lnTo>
                <a:lnTo>
                  <a:pt x="49440" y="7000"/>
                </a:lnTo>
                <a:lnTo>
                  <a:pt x="49400" y="7050"/>
                </a:lnTo>
                <a:lnTo>
                  <a:pt x="49360" y="7060"/>
                </a:lnTo>
                <a:lnTo>
                  <a:pt x="49340" y="7060"/>
                </a:lnTo>
                <a:lnTo>
                  <a:pt x="49310" y="7060"/>
                </a:lnTo>
                <a:lnTo>
                  <a:pt x="49300" y="7060"/>
                </a:lnTo>
                <a:lnTo>
                  <a:pt x="49280" y="7050"/>
                </a:lnTo>
                <a:lnTo>
                  <a:pt x="49270" y="7060"/>
                </a:lnTo>
                <a:lnTo>
                  <a:pt x="49080" y="7160"/>
                </a:lnTo>
                <a:lnTo>
                  <a:pt x="49020" y="7440"/>
                </a:lnTo>
                <a:lnTo>
                  <a:pt x="49100" y="7940"/>
                </a:lnTo>
                <a:lnTo>
                  <a:pt x="49110" y="8230"/>
                </a:lnTo>
                <a:lnTo>
                  <a:pt x="48880" y="8730"/>
                </a:lnTo>
                <a:lnTo>
                  <a:pt x="48710" y="8900"/>
                </a:lnTo>
                <a:lnTo>
                  <a:pt x="48700" y="8900"/>
                </a:lnTo>
                <a:lnTo>
                  <a:pt x="48690" y="8920"/>
                </a:lnTo>
                <a:lnTo>
                  <a:pt x="48530" y="9090"/>
                </a:lnTo>
                <a:lnTo>
                  <a:pt x="48330" y="9460"/>
                </a:lnTo>
                <a:lnTo>
                  <a:pt x="48560" y="9960"/>
                </a:lnTo>
                <a:lnTo>
                  <a:pt x="48790" y="10170"/>
                </a:lnTo>
                <a:lnTo>
                  <a:pt x="48760" y="11150"/>
                </a:lnTo>
                <a:lnTo>
                  <a:pt x="48210" y="12320"/>
                </a:lnTo>
                <a:lnTo>
                  <a:pt x="47870" y="13260"/>
                </a:lnTo>
                <a:lnTo>
                  <a:pt x="47320" y="13780"/>
                </a:lnTo>
                <a:lnTo>
                  <a:pt x="47030" y="14760"/>
                </a:lnTo>
                <a:lnTo>
                  <a:pt x="46880" y="15250"/>
                </a:lnTo>
                <a:lnTo>
                  <a:pt x="45480" y="15290"/>
                </a:lnTo>
                <a:lnTo>
                  <a:pt x="44670" y="15440"/>
                </a:lnTo>
                <a:lnTo>
                  <a:pt x="44230" y="15660"/>
                </a:lnTo>
                <a:lnTo>
                  <a:pt x="43750" y="15820"/>
                </a:lnTo>
                <a:lnTo>
                  <a:pt x="43620" y="15940"/>
                </a:lnTo>
                <a:lnTo>
                  <a:pt x="43380" y="15980"/>
                </a:lnTo>
                <a:lnTo>
                  <a:pt x="43150" y="15950"/>
                </a:lnTo>
                <a:lnTo>
                  <a:pt x="42830" y="16200"/>
                </a:lnTo>
                <a:lnTo>
                  <a:pt x="41980" y="16190"/>
                </a:lnTo>
                <a:lnTo>
                  <a:pt x="41360" y="16080"/>
                </a:lnTo>
                <a:lnTo>
                  <a:pt x="40950" y="15740"/>
                </a:lnTo>
                <a:lnTo>
                  <a:pt x="40220" y="15480"/>
                </a:lnTo>
                <a:lnTo>
                  <a:pt x="39850" y="15250"/>
                </a:lnTo>
                <a:lnTo>
                  <a:pt x="38410" y="15270"/>
                </a:lnTo>
                <a:lnTo>
                  <a:pt x="36170" y="15290"/>
                </a:lnTo>
                <a:lnTo>
                  <a:pt x="32390" y="15340"/>
                </a:lnTo>
                <a:lnTo>
                  <a:pt x="32300" y="14820"/>
                </a:lnTo>
                <a:lnTo>
                  <a:pt x="32310" y="14510"/>
                </a:lnTo>
                <a:lnTo>
                  <a:pt x="32420" y="13920"/>
                </a:lnTo>
                <a:lnTo>
                  <a:pt x="32720" y="13360"/>
                </a:lnTo>
                <a:lnTo>
                  <a:pt x="32740" y="13290"/>
                </a:lnTo>
                <a:lnTo>
                  <a:pt x="32740" y="13210"/>
                </a:lnTo>
                <a:lnTo>
                  <a:pt x="32720" y="13110"/>
                </a:lnTo>
                <a:lnTo>
                  <a:pt x="32660" y="12980"/>
                </a:lnTo>
                <a:lnTo>
                  <a:pt x="32580" y="12840"/>
                </a:lnTo>
                <a:lnTo>
                  <a:pt x="32540" y="12790"/>
                </a:lnTo>
                <a:lnTo>
                  <a:pt x="32480" y="12760"/>
                </a:lnTo>
                <a:lnTo>
                  <a:pt x="32390" y="12760"/>
                </a:lnTo>
                <a:lnTo>
                  <a:pt x="32320" y="12800"/>
                </a:lnTo>
                <a:lnTo>
                  <a:pt x="32250" y="12870"/>
                </a:lnTo>
                <a:lnTo>
                  <a:pt x="32140" y="13050"/>
                </a:lnTo>
                <a:lnTo>
                  <a:pt x="32080" y="13120"/>
                </a:lnTo>
                <a:lnTo>
                  <a:pt x="32020" y="13140"/>
                </a:lnTo>
                <a:lnTo>
                  <a:pt x="31960" y="13130"/>
                </a:lnTo>
                <a:lnTo>
                  <a:pt x="31860" y="13100"/>
                </a:lnTo>
                <a:lnTo>
                  <a:pt x="31780" y="13060"/>
                </a:lnTo>
                <a:lnTo>
                  <a:pt x="31730" y="13000"/>
                </a:lnTo>
                <a:lnTo>
                  <a:pt x="31730" y="12920"/>
                </a:lnTo>
                <a:lnTo>
                  <a:pt x="32150" y="12140"/>
                </a:lnTo>
                <a:lnTo>
                  <a:pt x="32210" y="11960"/>
                </a:lnTo>
                <a:lnTo>
                  <a:pt x="32410" y="10610"/>
                </a:lnTo>
                <a:lnTo>
                  <a:pt x="32400" y="10510"/>
                </a:lnTo>
                <a:lnTo>
                  <a:pt x="32390" y="10430"/>
                </a:lnTo>
                <a:lnTo>
                  <a:pt x="32330" y="10220"/>
                </a:lnTo>
                <a:lnTo>
                  <a:pt x="32160" y="9930"/>
                </a:lnTo>
                <a:lnTo>
                  <a:pt x="32190" y="9800"/>
                </a:lnTo>
                <a:lnTo>
                  <a:pt x="32510" y="8850"/>
                </a:lnTo>
                <a:lnTo>
                  <a:pt x="32620" y="8750"/>
                </a:lnTo>
                <a:lnTo>
                  <a:pt x="32790" y="8640"/>
                </a:lnTo>
                <a:lnTo>
                  <a:pt x="33420" y="8420"/>
                </a:lnTo>
                <a:lnTo>
                  <a:pt x="33560" y="8360"/>
                </a:lnTo>
                <a:lnTo>
                  <a:pt x="33700" y="8280"/>
                </a:lnTo>
                <a:lnTo>
                  <a:pt x="33870" y="8130"/>
                </a:lnTo>
                <a:lnTo>
                  <a:pt x="34260" y="7870"/>
                </a:lnTo>
                <a:lnTo>
                  <a:pt x="34820" y="7610"/>
                </a:lnTo>
                <a:lnTo>
                  <a:pt x="35210" y="7350"/>
                </a:lnTo>
                <a:lnTo>
                  <a:pt x="35220" y="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Macent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74560" y="64640"/>
                </a:moveTo>
                <a:lnTo>
                  <a:pt x="74400" y="64430"/>
                </a:lnTo>
                <a:lnTo>
                  <a:pt x="74290" y="64220"/>
                </a:lnTo>
                <a:lnTo>
                  <a:pt x="73970" y="63810"/>
                </a:lnTo>
                <a:lnTo>
                  <a:pt x="73690" y="63300"/>
                </a:lnTo>
                <a:lnTo>
                  <a:pt x="73570" y="62780"/>
                </a:lnTo>
                <a:lnTo>
                  <a:pt x="73600" y="62260"/>
                </a:lnTo>
                <a:lnTo>
                  <a:pt x="73760" y="61720"/>
                </a:lnTo>
                <a:lnTo>
                  <a:pt x="73770" y="61680"/>
                </a:lnTo>
                <a:lnTo>
                  <a:pt x="73860" y="61570"/>
                </a:lnTo>
                <a:lnTo>
                  <a:pt x="73890" y="61450"/>
                </a:lnTo>
                <a:lnTo>
                  <a:pt x="73870" y="61320"/>
                </a:lnTo>
                <a:lnTo>
                  <a:pt x="73800" y="61190"/>
                </a:lnTo>
                <a:lnTo>
                  <a:pt x="73660" y="61020"/>
                </a:lnTo>
                <a:lnTo>
                  <a:pt x="73530" y="61000"/>
                </a:lnTo>
                <a:lnTo>
                  <a:pt x="73400" y="61100"/>
                </a:lnTo>
                <a:lnTo>
                  <a:pt x="73250" y="61290"/>
                </a:lnTo>
                <a:lnTo>
                  <a:pt x="73270" y="61140"/>
                </a:lnTo>
                <a:lnTo>
                  <a:pt x="73400" y="60920"/>
                </a:lnTo>
                <a:lnTo>
                  <a:pt x="73430" y="60790"/>
                </a:lnTo>
                <a:lnTo>
                  <a:pt x="73210" y="59890"/>
                </a:lnTo>
                <a:lnTo>
                  <a:pt x="73210" y="59750"/>
                </a:lnTo>
                <a:lnTo>
                  <a:pt x="73160" y="59600"/>
                </a:lnTo>
                <a:lnTo>
                  <a:pt x="73040" y="59540"/>
                </a:lnTo>
                <a:lnTo>
                  <a:pt x="72750" y="59480"/>
                </a:lnTo>
                <a:lnTo>
                  <a:pt x="72570" y="59350"/>
                </a:lnTo>
                <a:lnTo>
                  <a:pt x="72550" y="59010"/>
                </a:lnTo>
                <a:lnTo>
                  <a:pt x="72630" y="58660"/>
                </a:lnTo>
                <a:lnTo>
                  <a:pt x="72750" y="58470"/>
                </a:lnTo>
                <a:lnTo>
                  <a:pt x="72800" y="58410"/>
                </a:lnTo>
                <a:lnTo>
                  <a:pt x="72820" y="58350"/>
                </a:lnTo>
                <a:lnTo>
                  <a:pt x="72810" y="58300"/>
                </a:lnTo>
                <a:lnTo>
                  <a:pt x="72750" y="58250"/>
                </a:lnTo>
                <a:lnTo>
                  <a:pt x="72680" y="58120"/>
                </a:lnTo>
                <a:lnTo>
                  <a:pt x="72630" y="57980"/>
                </a:lnTo>
                <a:lnTo>
                  <a:pt x="72570" y="57850"/>
                </a:lnTo>
                <a:lnTo>
                  <a:pt x="72450" y="57750"/>
                </a:lnTo>
                <a:lnTo>
                  <a:pt x="72590" y="57610"/>
                </a:lnTo>
                <a:lnTo>
                  <a:pt x="72660" y="57550"/>
                </a:lnTo>
                <a:lnTo>
                  <a:pt x="72750" y="57500"/>
                </a:lnTo>
                <a:lnTo>
                  <a:pt x="72800" y="57480"/>
                </a:lnTo>
                <a:lnTo>
                  <a:pt x="72950" y="57390"/>
                </a:lnTo>
                <a:lnTo>
                  <a:pt x="72880" y="57360"/>
                </a:lnTo>
                <a:lnTo>
                  <a:pt x="72800" y="57260"/>
                </a:lnTo>
                <a:lnTo>
                  <a:pt x="72580" y="57110"/>
                </a:lnTo>
                <a:lnTo>
                  <a:pt x="71970" y="56850"/>
                </a:lnTo>
                <a:lnTo>
                  <a:pt x="71810" y="56630"/>
                </a:lnTo>
                <a:lnTo>
                  <a:pt x="71710" y="56560"/>
                </a:lnTo>
                <a:lnTo>
                  <a:pt x="71620" y="56650"/>
                </a:lnTo>
                <a:lnTo>
                  <a:pt x="71560" y="56740"/>
                </a:lnTo>
                <a:lnTo>
                  <a:pt x="71470" y="56780"/>
                </a:lnTo>
                <a:lnTo>
                  <a:pt x="71370" y="56790"/>
                </a:lnTo>
                <a:lnTo>
                  <a:pt x="71270" y="56780"/>
                </a:lnTo>
                <a:lnTo>
                  <a:pt x="71060" y="56790"/>
                </a:lnTo>
                <a:lnTo>
                  <a:pt x="70870" y="56830"/>
                </a:lnTo>
                <a:lnTo>
                  <a:pt x="70760" y="56790"/>
                </a:lnTo>
                <a:lnTo>
                  <a:pt x="70780" y="56570"/>
                </a:lnTo>
                <a:lnTo>
                  <a:pt x="70900" y="56410"/>
                </a:lnTo>
                <a:lnTo>
                  <a:pt x="71060" y="56300"/>
                </a:lnTo>
                <a:lnTo>
                  <a:pt x="71160" y="56150"/>
                </a:lnTo>
                <a:lnTo>
                  <a:pt x="71090" y="55890"/>
                </a:lnTo>
                <a:lnTo>
                  <a:pt x="70930" y="55730"/>
                </a:lnTo>
                <a:lnTo>
                  <a:pt x="70690" y="55610"/>
                </a:lnTo>
                <a:lnTo>
                  <a:pt x="70450" y="55610"/>
                </a:lnTo>
                <a:lnTo>
                  <a:pt x="70300" y="55780"/>
                </a:lnTo>
                <a:lnTo>
                  <a:pt x="70270" y="56040"/>
                </a:lnTo>
                <a:lnTo>
                  <a:pt x="70260" y="56220"/>
                </a:lnTo>
                <a:lnTo>
                  <a:pt x="70220" y="56250"/>
                </a:lnTo>
                <a:lnTo>
                  <a:pt x="70050" y="56060"/>
                </a:lnTo>
                <a:lnTo>
                  <a:pt x="69920" y="55850"/>
                </a:lnTo>
                <a:lnTo>
                  <a:pt x="69860" y="55630"/>
                </a:lnTo>
                <a:lnTo>
                  <a:pt x="69780" y="55050"/>
                </a:lnTo>
                <a:lnTo>
                  <a:pt x="69710" y="54830"/>
                </a:lnTo>
                <a:lnTo>
                  <a:pt x="69580" y="54670"/>
                </a:lnTo>
                <a:lnTo>
                  <a:pt x="69380" y="54640"/>
                </a:lnTo>
                <a:lnTo>
                  <a:pt x="69380" y="54790"/>
                </a:lnTo>
                <a:lnTo>
                  <a:pt x="69320" y="54900"/>
                </a:lnTo>
                <a:lnTo>
                  <a:pt x="69240" y="54990"/>
                </a:lnTo>
                <a:lnTo>
                  <a:pt x="69150" y="55100"/>
                </a:lnTo>
                <a:lnTo>
                  <a:pt x="69150" y="55200"/>
                </a:lnTo>
                <a:lnTo>
                  <a:pt x="69190" y="55290"/>
                </a:lnTo>
                <a:lnTo>
                  <a:pt x="69180" y="55370"/>
                </a:lnTo>
                <a:lnTo>
                  <a:pt x="68870" y="55460"/>
                </a:lnTo>
                <a:lnTo>
                  <a:pt x="68650" y="55580"/>
                </a:lnTo>
                <a:lnTo>
                  <a:pt x="68540" y="55610"/>
                </a:lnTo>
                <a:lnTo>
                  <a:pt x="68480" y="55530"/>
                </a:lnTo>
                <a:lnTo>
                  <a:pt x="68430" y="55470"/>
                </a:lnTo>
                <a:lnTo>
                  <a:pt x="68370" y="55450"/>
                </a:lnTo>
                <a:lnTo>
                  <a:pt x="67790" y="53080"/>
                </a:lnTo>
                <a:lnTo>
                  <a:pt x="67940" y="52290"/>
                </a:lnTo>
                <a:lnTo>
                  <a:pt x="68340" y="51880"/>
                </a:lnTo>
                <a:lnTo>
                  <a:pt x="68790" y="51620"/>
                </a:lnTo>
                <a:lnTo>
                  <a:pt x="69340" y="51400"/>
                </a:lnTo>
                <a:lnTo>
                  <a:pt x="69490" y="50990"/>
                </a:lnTo>
                <a:lnTo>
                  <a:pt x="69630" y="50490"/>
                </a:lnTo>
                <a:lnTo>
                  <a:pt x="71800" y="50990"/>
                </a:lnTo>
                <a:lnTo>
                  <a:pt x="72030" y="50980"/>
                </a:lnTo>
                <a:lnTo>
                  <a:pt x="72360" y="50930"/>
                </a:lnTo>
                <a:lnTo>
                  <a:pt x="72650" y="50840"/>
                </a:lnTo>
                <a:lnTo>
                  <a:pt x="73900" y="50140"/>
                </a:lnTo>
                <a:lnTo>
                  <a:pt x="74620" y="49340"/>
                </a:lnTo>
                <a:lnTo>
                  <a:pt x="74760" y="48520"/>
                </a:lnTo>
                <a:lnTo>
                  <a:pt x="74950" y="48140"/>
                </a:lnTo>
                <a:lnTo>
                  <a:pt x="75530" y="48240"/>
                </a:lnTo>
                <a:lnTo>
                  <a:pt x="75740" y="49260"/>
                </a:lnTo>
                <a:lnTo>
                  <a:pt x="76130" y="50250"/>
                </a:lnTo>
                <a:lnTo>
                  <a:pt x="77240" y="50360"/>
                </a:lnTo>
                <a:lnTo>
                  <a:pt x="79440" y="49720"/>
                </a:lnTo>
                <a:lnTo>
                  <a:pt x="79460" y="52410"/>
                </a:lnTo>
                <a:lnTo>
                  <a:pt x="79650" y="52960"/>
                </a:lnTo>
                <a:lnTo>
                  <a:pt x="80240" y="53780"/>
                </a:lnTo>
                <a:lnTo>
                  <a:pt x="80640" y="54830"/>
                </a:lnTo>
                <a:lnTo>
                  <a:pt x="80820" y="55910"/>
                </a:lnTo>
                <a:lnTo>
                  <a:pt x="80600" y="56720"/>
                </a:lnTo>
                <a:lnTo>
                  <a:pt x="80350" y="57430"/>
                </a:lnTo>
                <a:lnTo>
                  <a:pt x="80160" y="57950"/>
                </a:lnTo>
                <a:lnTo>
                  <a:pt x="79790" y="58250"/>
                </a:lnTo>
                <a:lnTo>
                  <a:pt x="79200" y="59400"/>
                </a:lnTo>
                <a:lnTo>
                  <a:pt x="78950" y="60260"/>
                </a:lnTo>
                <a:lnTo>
                  <a:pt x="78420" y="60620"/>
                </a:lnTo>
                <a:lnTo>
                  <a:pt x="78210" y="60980"/>
                </a:lnTo>
                <a:lnTo>
                  <a:pt x="78010" y="61340"/>
                </a:lnTo>
                <a:lnTo>
                  <a:pt x="77730" y="61720"/>
                </a:lnTo>
                <a:lnTo>
                  <a:pt x="77450" y="61890"/>
                </a:lnTo>
                <a:lnTo>
                  <a:pt x="76910" y="62330"/>
                </a:lnTo>
                <a:lnTo>
                  <a:pt x="76680" y="62830"/>
                </a:lnTo>
                <a:lnTo>
                  <a:pt x="75780" y="63640"/>
                </a:lnTo>
                <a:lnTo>
                  <a:pt x="75360" y="63980"/>
                </a:lnTo>
                <a:lnTo>
                  <a:pt x="75030" y="64680"/>
                </a:lnTo>
                <a:lnTo>
                  <a:pt x="74820" y="64610"/>
                </a:lnTo>
                <a:lnTo>
                  <a:pt x="74560" y="6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Yom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74560" y="64640"/>
                </a:moveTo>
                <a:lnTo>
                  <a:pt x="74820" y="64610"/>
                </a:lnTo>
                <a:lnTo>
                  <a:pt x="75030" y="64680"/>
                </a:lnTo>
                <a:lnTo>
                  <a:pt x="75360" y="63980"/>
                </a:lnTo>
                <a:lnTo>
                  <a:pt x="75780" y="63640"/>
                </a:lnTo>
                <a:lnTo>
                  <a:pt x="76680" y="62830"/>
                </a:lnTo>
                <a:lnTo>
                  <a:pt x="76910" y="62330"/>
                </a:lnTo>
                <a:lnTo>
                  <a:pt x="77450" y="61890"/>
                </a:lnTo>
                <a:lnTo>
                  <a:pt x="77730" y="61720"/>
                </a:lnTo>
                <a:lnTo>
                  <a:pt x="78010" y="61340"/>
                </a:lnTo>
                <a:lnTo>
                  <a:pt x="78210" y="60980"/>
                </a:lnTo>
                <a:lnTo>
                  <a:pt x="78880" y="61480"/>
                </a:lnTo>
                <a:lnTo>
                  <a:pt x="79150" y="62080"/>
                </a:lnTo>
                <a:lnTo>
                  <a:pt x="79280" y="63020"/>
                </a:lnTo>
                <a:lnTo>
                  <a:pt x="79810" y="64030"/>
                </a:lnTo>
                <a:lnTo>
                  <a:pt x="80150" y="65040"/>
                </a:lnTo>
                <a:lnTo>
                  <a:pt x="80480" y="65770"/>
                </a:lnTo>
                <a:lnTo>
                  <a:pt x="81410" y="66180"/>
                </a:lnTo>
                <a:lnTo>
                  <a:pt x="82400" y="66320"/>
                </a:lnTo>
                <a:lnTo>
                  <a:pt x="82370" y="66740"/>
                </a:lnTo>
                <a:lnTo>
                  <a:pt x="82350" y="66820"/>
                </a:lnTo>
                <a:lnTo>
                  <a:pt x="82280" y="66940"/>
                </a:lnTo>
                <a:lnTo>
                  <a:pt x="82260" y="67010"/>
                </a:lnTo>
                <a:lnTo>
                  <a:pt x="82270" y="67090"/>
                </a:lnTo>
                <a:lnTo>
                  <a:pt x="82320" y="67110"/>
                </a:lnTo>
                <a:lnTo>
                  <a:pt x="82380" y="67130"/>
                </a:lnTo>
                <a:lnTo>
                  <a:pt x="82410" y="67180"/>
                </a:lnTo>
                <a:lnTo>
                  <a:pt x="82420" y="67470"/>
                </a:lnTo>
                <a:lnTo>
                  <a:pt x="82380" y="67720"/>
                </a:lnTo>
                <a:lnTo>
                  <a:pt x="82260" y="67940"/>
                </a:lnTo>
                <a:lnTo>
                  <a:pt x="82050" y="68170"/>
                </a:lnTo>
                <a:lnTo>
                  <a:pt x="81710" y="68370"/>
                </a:lnTo>
                <a:lnTo>
                  <a:pt x="81630" y="68430"/>
                </a:lnTo>
                <a:lnTo>
                  <a:pt x="81590" y="68550"/>
                </a:lnTo>
                <a:lnTo>
                  <a:pt x="81570" y="68800"/>
                </a:lnTo>
                <a:lnTo>
                  <a:pt x="81520" y="68910"/>
                </a:lnTo>
                <a:lnTo>
                  <a:pt x="81420" y="69010"/>
                </a:lnTo>
                <a:lnTo>
                  <a:pt x="81220" y="69060"/>
                </a:lnTo>
                <a:lnTo>
                  <a:pt x="81110" y="69140"/>
                </a:lnTo>
                <a:lnTo>
                  <a:pt x="80880" y="69410"/>
                </a:lnTo>
                <a:lnTo>
                  <a:pt x="80770" y="69580"/>
                </a:lnTo>
                <a:lnTo>
                  <a:pt x="80710" y="69720"/>
                </a:lnTo>
                <a:lnTo>
                  <a:pt x="80740" y="69930"/>
                </a:lnTo>
                <a:lnTo>
                  <a:pt x="80830" y="70150"/>
                </a:lnTo>
                <a:lnTo>
                  <a:pt x="80890" y="70380"/>
                </a:lnTo>
                <a:lnTo>
                  <a:pt x="80810" y="70630"/>
                </a:lnTo>
                <a:lnTo>
                  <a:pt x="80670" y="70710"/>
                </a:lnTo>
                <a:lnTo>
                  <a:pt x="80140" y="70910"/>
                </a:lnTo>
                <a:lnTo>
                  <a:pt x="79980" y="70930"/>
                </a:lnTo>
                <a:lnTo>
                  <a:pt x="79750" y="70560"/>
                </a:lnTo>
                <a:lnTo>
                  <a:pt x="79590" y="70460"/>
                </a:lnTo>
                <a:lnTo>
                  <a:pt x="79520" y="70750"/>
                </a:lnTo>
                <a:lnTo>
                  <a:pt x="79390" y="70700"/>
                </a:lnTo>
                <a:lnTo>
                  <a:pt x="79340" y="70710"/>
                </a:lnTo>
                <a:lnTo>
                  <a:pt x="79300" y="70910"/>
                </a:lnTo>
                <a:lnTo>
                  <a:pt x="79240" y="70910"/>
                </a:lnTo>
                <a:lnTo>
                  <a:pt x="78970" y="71000"/>
                </a:lnTo>
                <a:lnTo>
                  <a:pt x="78870" y="71050"/>
                </a:lnTo>
                <a:lnTo>
                  <a:pt x="78660" y="71030"/>
                </a:lnTo>
                <a:lnTo>
                  <a:pt x="78490" y="71130"/>
                </a:lnTo>
                <a:lnTo>
                  <a:pt x="78340" y="71270"/>
                </a:lnTo>
                <a:lnTo>
                  <a:pt x="78170" y="71390"/>
                </a:lnTo>
                <a:lnTo>
                  <a:pt x="78010" y="71440"/>
                </a:lnTo>
                <a:lnTo>
                  <a:pt x="77830" y="71470"/>
                </a:lnTo>
                <a:lnTo>
                  <a:pt x="77760" y="71500"/>
                </a:lnTo>
                <a:lnTo>
                  <a:pt x="77670" y="71530"/>
                </a:lnTo>
                <a:lnTo>
                  <a:pt x="77530" y="71650"/>
                </a:lnTo>
                <a:lnTo>
                  <a:pt x="77640" y="71230"/>
                </a:lnTo>
                <a:lnTo>
                  <a:pt x="77600" y="71060"/>
                </a:lnTo>
                <a:lnTo>
                  <a:pt x="77360" y="70940"/>
                </a:lnTo>
                <a:lnTo>
                  <a:pt x="77260" y="70860"/>
                </a:lnTo>
                <a:lnTo>
                  <a:pt x="77260" y="70650"/>
                </a:lnTo>
                <a:lnTo>
                  <a:pt x="77190" y="70600"/>
                </a:lnTo>
                <a:lnTo>
                  <a:pt x="76910" y="70610"/>
                </a:lnTo>
                <a:lnTo>
                  <a:pt x="76840" y="70600"/>
                </a:lnTo>
                <a:lnTo>
                  <a:pt x="76540" y="70320"/>
                </a:lnTo>
                <a:lnTo>
                  <a:pt x="76370" y="69540"/>
                </a:lnTo>
                <a:lnTo>
                  <a:pt x="76190" y="69290"/>
                </a:lnTo>
                <a:lnTo>
                  <a:pt x="76000" y="69270"/>
                </a:lnTo>
                <a:lnTo>
                  <a:pt x="75590" y="69380"/>
                </a:lnTo>
                <a:lnTo>
                  <a:pt x="75390" y="69350"/>
                </a:lnTo>
                <a:lnTo>
                  <a:pt x="75320" y="69270"/>
                </a:lnTo>
                <a:lnTo>
                  <a:pt x="75240" y="69020"/>
                </a:lnTo>
                <a:lnTo>
                  <a:pt x="75150" y="68910"/>
                </a:lnTo>
                <a:lnTo>
                  <a:pt x="75050" y="68850"/>
                </a:lnTo>
                <a:lnTo>
                  <a:pt x="74960" y="68820"/>
                </a:lnTo>
                <a:lnTo>
                  <a:pt x="74780" y="68800"/>
                </a:lnTo>
                <a:lnTo>
                  <a:pt x="74580" y="68800"/>
                </a:lnTo>
                <a:lnTo>
                  <a:pt x="74470" y="68820"/>
                </a:lnTo>
                <a:lnTo>
                  <a:pt x="74420" y="68870"/>
                </a:lnTo>
                <a:lnTo>
                  <a:pt x="74390" y="69000"/>
                </a:lnTo>
                <a:lnTo>
                  <a:pt x="74330" y="69040"/>
                </a:lnTo>
                <a:lnTo>
                  <a:pt x="74260" y="69060"/>
                </a:lnTo>
                <a:lnTo>
                  <a:pt x="74070" y="69330"/>
                </a:lnTo>
                <a:lnTo>
                  <a:pt x="73930" y="69210"/>
                </a:lnTo>
                <a:lnTo>
                  <a:pt x="73700" y="68800"/>
                </a:lnTo>
                <a:lnTo>
                  <a:pt x="73560" y="69000"/>
                </a:lnTo>
                <a:lnTo>
                  <a:pt x="73200" y="69350"/>
                </a:lnTo>
                <a:lnTo>
                  <a:pt x="73100" y="69400"/>
                </a:lnTo>
                <a:lnTo>
                  <a:pt x="73100" y="69390"/>
                </a:lnTo>
                <a:lnTo>
                  <a:pt x="73050" y="69360"/>
                </a:lnTo>
                <a:lnTo>
                  <a:pt x="73190" y="69240"/>
                </a:lnTo>
                <a:lnTo>
                  <a:pt x="73260" y="69120"/>
                </a:lnTo>
                <a:lnTo>
                  <a:pt x="73290" y="68970"/>
                </a:lnTo>
                <a:lnTo>
                  <a:pt x="73300" y="68800"/>
                </a:lnTo>
                <a:lnTo>
                  <a:pt x="73350" y="68650"/>
                </a:lnTo>
                <a:lnTo>
                  <a:pt x="73470" y="68530"/>
                </a:lnTo>
                <a:lnTo>
                  <a:pt x="73720" y="68340"/>
                </a:lnTo>
                <a:lnTo>
                  <a:pt x="74000" y="67920"/>
                </a:lnTo>
                <a:lnTo>
                  <a:pt x="74100" y="67660"/>
                </a:lnTo>
                <a:lnTo>
                  <a:pt x="74060" y="67490"/>
                </a:lnTo>
                <a:lnTo>
                  <a:pt x="74270" y="67230"/>
                </a:lnTo>
                <a:lnTo>
                  <a:pt x="74360" y="67090"/>
                </a:lnTo>
                <a:lnTo>
                  <a:pt x="74420" y="66760"/>
                </a:lnTo>
                <a:lnTo>
                  <a:pt x="74490" y="66570"/>
                </a:lnTo>
                <a:lnTo>
                  <a:pt x="74600" y="66410"/>
                </a:lnTo>
                <a:lnTo>
                  <a:pt x="74730" y="66310"/>
                </a:lnTo>
                <a:lnTo>
                  <a:pt x="74470" y="66010"/>
                </a:lnTo>
                <a:lnTo>
                  <a:pt x="74450" y="65590"/>
                </a:lnTo>
                <a:lnTo>
                  <a:pt x="74570" y="65150"/>
                </a:lnTo>
                <a:lnTo>
                  <a:pt x="74710" y="64830"/>
                </a:lnTo>
                <a:lnTo>
                  <a:pt x="74560" y="6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zérékor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4370" y="65500"/>
                </a:moveTo>
                <a:lnTo>
                  <a:pt x="82900" y="65420"/>
                </a:lnTo>
                <a:lnTo>
                  <a:pt x="82810" y="65670"/>
                </a:lnTo>
                <a:lnTo>
                  <a:pt x="82490" y="66060"/>
                </a:lnTo>
                <a:lnTo>
                  <a:pt x="82400" y="66320"/>
                </a:lnTo>
                <a:lnTo>
                  <a:pt x="81410" y="66180"/>
                </a:lnTo>
                <a:lnTo>
                  <a:pt x="80480" y="65770"/>
                </a:lnTo>
                <a:lnTo>
                  <a:pt x="80150" y="65040"/>
                </a:lnTo>
                <a:lnTo>
                  <a:pt x="79810" y="64030"/>
                </a:lnTo>
                <a:lnTo>
                  <a:pt x="79280" y="63020"/>
                </a:lnTo>
                <a:lnTo>
                  <a:pt x="79150" y="62080"/>
                </a:lnTo>
                <a:lnTo>
                  <a:pt x="78880" y="61480"/>
                </a:lnTo>
                <a:lnTo>
                  <a:pt x="78210" y="60980"/>
                </a:lnTo>
                <a:lnTo>
                  <a:pt x="78420" y="60620"/>
                </a:lnTo>
                <a:lnTo>
                  <a:pt x="78950" y="60260"/>
                </a:lnTo>
                <a:lnTo>
                  <a:pt x="79200" y="59400"/>
                </a:lnTo>
                <a:lnTo>
                  <a:pt x="79790" y="58250"/>
                </a:lnTo>
                <a:lnTo>
                  <a:pt x="80160" y="57950"/>
                </a:lnTo>
                <a:lnTo>
                  <a:pt x="81230" y="57690"/>
                </a:lnTo>
                <a:lnTo>
                  <a:pt x="82300" y="57210"/>
                </a:lnTo>
                <a:lnTo>
                  <a:pt x="83330" y="57130"/>
                </a:lnTo>
                <a:lnTo>
                  <a:pt x="84100" y="57320"/>
                </a:lnTo>
                <a:lnTo>
                  <a:pt x="84580" y="57840"/>
                </a:lnTo>
                <a:lnTo>
                  <a:pt x="84730" y="58290"/>
                </a:lnTo>
                <a:lnTo>
                  <a:pt x="85460" y="58360"/>
                </a:lnTo>
                <a:lnTo>
                  <a:pt x="85870" y="58660"/>
                </a:lnTo>
                <a:lnTo>
                  <a:pt x="86050" y="58960"/>
                </a:lnTo>
                <a:lnTo>
                  <a:pt x="85980" y="59660"/>
                </a:lnTo>
                <a:lnTo>
                  <a:pt x="85870" y="60110"/>
                </a:lnTo>
                <a:lnTo>
                  <a:pt x="85500" y="60440"/>
                </a:lnTo>
                <a:lnTo>
                  <a:pt x="85320" y="61040"/>
                </a:lnTo>
                <a:lnTo>
                  <a:pt x="84910" y="61710"/>
                </a:lnTo>
                <a:lnTo>
                  <a:pt x="84580" y="62450"/>
                </a:lnTo>
                <a:lnTo>
                  <a:pt x="84580" y="63230"/>
                </a:lnTo>
                <a:lnTo>
                  <a:pt x="84800" y="63900"/>
                </a:lnTo>
                <a:lnTo>
                  <a:pt x="85060" y="64570"/>
                </a:lnTo>
                <a:lnTo>
                  <a:pt x="84800" y="65090"/>
                </a:lnTo>
                <a:lnTo>
                  <a:pt x="84370" y="6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Gaoual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17610" y="16400"/>
                </a:moveTo>
                <a:lnTo>
                  <a:pt x="17840" y="16320"/>
                </a:lnTo>
                <a:lnTo>
                  <a:pt x="18370" y="15990"/>
                </a:lnTo>
                <a:lnTo>
                  <a:pt x="18460" y="15920"/>
                </a:lnTo>
                <a:lnTo>
                  <a:pt x="18730" y="16050"/>
                </a:lnTo>
                <a:lnTo>
                  <a:pt x="18970" y="16050"/>
                </a:lnTo>
                <a:lnTo>
                  <a:pt x="19190" y="15920"/>
                </a:lnTo>
                <a:lnTo>
                  <a:pt x="19340" y="15680"/>
                </a:lnTo>
                <a:lnTo>
                  <a:pt x="19380" y="15560"/>
                </a:lnTo>
                <a:lnTo>
                  <a:pt x="19400" y="15280"/>
                </a:lnTo>
                <a:lnTo>
                  <a:pt x="19350" y="15140"/>
                </a:lnTo>
                <a:lnTo>
                  <a:pt x="19390" y="15070"/>
                </a:lnTo>
                <a:lnTo>
                  <a:pt x="19570" y="15070"/>
                </a:lnTo>
                <a:lnTo>
                  <a:pt x="19680" y="15150"/>
                </a:lnTo>
                <a:lnTo>
                  <a:pt x="19720" y="15400"/>
                </a:lnTo>
                <a:lnTo>
                  <a:pt x="19820" y="15460"/>
                </a:lnTo>
                <a:lnTo>
                  <a:pt x="20000" y="15510"/>
                </a:lnTo>
                <a:lnTo>
                  <a:pt x="20010" y="15590"/>
                </a:lnTo>
                <a:lnTo>
                  <a:pt x="19980" y="15690"/>
                </a:lnTo>
                <a:lnTo>
                  <a:pt x="20050" y="15780"/>
                </a:lnTo>
                <a:lnTo>
                  <a:pt x="20300" y="15810"/>
                </a:lnTo>
                <a:lnTo>
                  <a:pt x="20610" y="15760"/>
                </a:lnTo>
                <a:lnTo>
                  <a:pt x="20910" y="15640"/>
                </a:lnTo>
                <a:lnTo>
                  <a:pt x="21100" y="15490"/>
                </a:lnTo>
                <a:lnTo>
                  <a:pt x="21170" y="15330"/>
                </a:lnTo>
                <a:lnTo>
                  <a:pt x="21230" y="14790"/>
                </a:lnTo>
                <a:lnTo>
                  <a:pt x="21230" y="14560"/>
                </a:lnTo>
                <a:lnTo>
                  <a:pt x="21050" y="13090"/>
                </a:lnTo>
                <a:lnTo>
                  <a:pt x="21090" y="12570"/>
                </a:lnTo>
                <a:lnTo>
                  <a:pt x="21190" y="12060"/>
                </a:lnTo>
                <a:lnTo>
                  <a:pt x="21180" y="11820"/>
                </a:lnTo>
                <a:lnTo>
                  <a:pt x="21040" y="11620"/>
                </a:lnTo>
                <a:lnTo>
                  <a:pt x="20930" y="11560"/>
                </a:lnTo>
                <a:lnTo>
                  <a:pt x="20490" y="11490"/>
                </a:lnTo>
                <a:lnTo>
                  <a:pt x="20290" y="11400"/>
                </a:lnTo>
                <a:lnTo>
                  <a:pt x="20150" y="11300"/>
                </a:lnTo>
                <a:lnTo>
                  <a:pt x="19880" y="11010"/>
                </a:lnTo>
                <a:lnTo>
                  <a:pt x="19810" y="10880"/>
                </a:lnTo>
                <a:lnTo>
                  <a:pt x="19780" y="10790"/>
                </a:lnTo>
                <a:lnTo>
                  <a:pt x="19720" y="10710"/>
                </a:lnTo>
                <a:lnTo>
                  <a:pt x="19390" y="10600"/>
                </a:lnTo>
                <a:lnTo>
                  <a:pt x="19270" y="10510"/>
                </a:lnTo>
                <a:lnTo>
                  <a:pt x="19030" y="10280"/>
                </a:lnTo>
                <a:lnTo>
                  <a:pt x="18790" y="10130"/>
                </a:lnTo>
                <a:lnTo>
                  <a:pt x="18550" y="10050"/>
                </a:lnTo>
                <a:lnTo>
                  <a:pt x="18220" y="10010"/>
                </a:lnTo>
                <a:lnTo>
                  <a:pt x="18130" y="9960"/>
                </a:lnTo>
                <a:lnTo>
                  <a:pt x="18180" y="9820"/>
                </a:lnTo>
                <a:lnTo>
                  <a:pt x="18180" y="9550"/>
                </a:lnTo>
                <a:lnTo>
                  <a:pt x="18210" y="9420"/>
                </a:lnTo>
                <a:lnTo>
                  <a:pt x="18480" y="9120"/>
                </a:lnTo>
                <a:lnTo>
                  <a:pt x="19230" y="8770"/>
                </a:lnTo>
                <a:lnTo>
                  <a:pt x="19520" y="8530"/>
                </a:lnTo>
                <a:lnTo>
                  <a:pt x="19750" y="8390"/>
                </a:lnTo>
                <a:lnTo>
                  <a:pt x="20090" y="8300"/>
                </a:lnTo>
                <a:lnTo>
                  <a:pt x="20300" y="8370"/>
                </a:lnTo>
                <a:lnTo>
                  <a:pt x="20140" y="8650"/>
                </a:lnTo>
                <a:lnTo>
                  <a:pt x="20970" y="8640"/>
                </a:lnTo>
                <a:lnTo>
                  <a:pt x="21330" y="8510"/>
                </a:lnTo>
                <a:lnTo>
                  <a:pt x="21530" y="8190"/>
                </a:lnTo>
                <a:lnTo>
                  <a:pt x="21860" y="8850"/>
                </a:lnTo>
                <a:lnTo>
                  <a:pt x="21870" y="8950"/>
                </a:lnTo>
                <a:lnTo>
                  <a:pt x="22020" y="8920"/>
                </a:lnTo>
                <a:lnTo>
                  <a:pt x="22770" y="8550"/>
                </a:lnTo>
                <a:lnTo>
                  <a:pt x="22960" y="8390"/>
                </a:lnTo>
                <a:lnTo>
                  <a:pt x="23050" y="8340"/>
                </a:lnTo>
                <a:lnTo>
                  <a:pt x="23160" y="8310"/>
                </a:lnTo>
                <a:lnTo>
                  <a:pt x="23460" y="8340"/>
                </a:lnTo>
                <a:lnTo>
                  <a:pt x="23510" y="8230"/>
                </a:lnTo>
                <a:lnTo>
                  <a:pt x="23580" y="8210"/>
                </a:lnTo>
                <a:lnTo>
                  <a:pt x="23740" y="8330"/>
                </a:lnTo>
                <a:lnTo>
                  <a:pt x="24200" y="8450"/>
                </a:lnTo>
                <a:lnTo>
                  <a:pt x="24090" y="8090"/>
                </a:lnTo>
                <a:lnTo>
                  <a:pt x="24110" y="7980"/>
                </a:lnTo>
                <a:lnTo>
                  <a:pt x="24230" y="8070"/>
                </a:lnTo>
                <a:lnTo>
                  <a:pt x="24330" y="8190"/>
                </a:lnTo>
                <a:lnTo>
                  <a:pt x="24460" y="8330"/>
                </a:lnTo>
                <a:lnTo>
                  <a:pt x="24600" y="8380"/>
                </a:lnTo>
                <a:lnTo>
                  <a:pt x="24880" y="7990"/>
                </a:lnTo>
                <a:lnTo>
                  <a:pt x="25020" y="7980"/>
                </a:lnTo>
                <a:lnTo>
                  <a:pt x="25170" y="7960"/>
                </a:lnTo>
                <a:lnTo>
                  <a:pt x="25420" y="8080"/>
                </a:lnTo>
                <a:lnTo>
                  <a:pt x="25500" y="8250"/>
                </a:lnTo>
                <a:lnTo>
                  <a:pt x="25420" y="8370"/>
                </a:lnTo>
                <a:lnTo>
                  <a:pt x="25320" y="8400"/>
                </a:lnTo>
                <a:lnTo>
                  <a:pt x="25260" y="8460"/>
                </a:lnTo>
                <a:lnTo>
                  <a:pt x="25290" y="8650"/>
                </a:lnTo>
                <a:lnTo>
                  <a:pt x="25390" y="8810"/>
                </a:lnTo>
                <a:lnTo>
                  <a:pt x="25520" y="8900"/>
                </a:lnTo>
                <a:lnTo>
                  <a:pt x="25700" y="9010"/>
                </a:lnTo>
                <a:lnTo>
                  <a:pt x="25810" y="9140"/>
                </a:lnTo>
                <a:lnTo>
                  <a:pt x="25900" y="9340"/>
                </a:lnTo>
                <a:lnTo>
                  <a:pt x="25960" y="9530"/>
                </a:lnTo>
                <a:lnTo>
                  <a:pt x="25980" y="9720"/>
                </a:lnTo>
                <a:lnTo>
                  <a:pt x="25850" y="10150"/>
                </a:lnTo>
                <a:lnTo>
                  <a:pt x="25830" y="10350"/>
                </a:lnTo>
                <a:lnTo>
                  <a:pt x="25860" y="10540"/>
                </a:lnTo>
                <a:lnTo>
                  <a:pt x="25950" y="10720"/>
                </a:lnTo>
                <a:lnTo>
                  <a:pt x="26040" y="10850"/>
                </a:lnTo>
                <a:lnTo>
                  <a:pt x="26150" y="10970"/>
                </a:lnTo>
                <a:lnTo>
                  <a:pt x="26280" y="11040"/>
                </a:lnTo>
                <a:lnTo>
                  <a:pt x="26420" y="11030"/>
                </a:lnTo>
                <a:lnTo>
                  <a:pt x="26420" y="10940"/>
                </a:lnTo>
                <a:lnTo>
                  <a:pt x="26360" y="10790"/>
                </a:lnTo>
                <a:lnTo>
                  <a:pt x="26350" y="10670"/>
                </a:lnTo>
                <a:lnTo>
                  <a:pt x="26490" y="10650"/>
                </a:lnTo>
                <a:lnTo>
                  <a:pt x="26660" y="10750"/>
                </a:lnTo>
                <a:lnTo>
                  <a:pt x="26700" y="10900"/>
                </a:lnTo>
                <a:lnTo>
                  <a:pt x="26690" y="11070"/>
                </a:lnTo>
                <a:lnTo>
                  <a:pt x="26680" y="11250"/>
                </a:lnTo>
                <a:lnTo>
                  <a:pt x="26700" y="11320"/>
                </a:lnTo>
                <a:lnTo>
                  <a:pt x="26810" y="11480"/>
                </a:lnTo>
                <a:lnTo>
                  <a:pt x="27060" y="11550"/>
                </a:lnTo>
                <a:lnTo>
                  <a:pt x="27460" y="11670"/>
                </a:lnTo>
                <a:lnTo>
                  <a:pt x="29830" y="11650"/>
                </a:lnTo>
                <a:lnTo>
                  <a:pt x="29990" y="11330"/>
                </a:lnTo>
                <a:lnTo>
                  <a:pt x="30280" y="11130"/>
                </a:lnTo>
                <a:lnTo>
                  <a:pt x="30540" y="10830"/>
                </a:lnTo>
                <a:lnTo>
                  <a:pt x="31340" y="10790"/>
                </a:lnTo>
                <a:lnTo>
                  <a:pt x="31680" y="10550"/>
                </a:lnTo>
                <a:lnTo>
                  <a:pt x="31950" y="10200"/>
                </a:lnTo>
                <a:lnTo>
                  <a:pt x="32160" y="9930"/>
                </a:lnTo>
                <a:lnTo>
                  <a:pt x="32330" y="10220"/>
                </a:lnTo>
                <a:lnTo>
                  <a:pt x="32390" y="10430"/>
                </a:lnTo>
                <a:lnTo>
                  <a:pt x="32400" y="10510"/>
                </a:lnTo>
                <a:lnTo>
                  <a:pt x="32410" y="10610"/>
                </a:lnTo>
                <a:lnTo>
                  <a:pt x="32210" y="11960"/>
                </a:lnTo>
                <a:lnTo>
                  <a:pt x="32150" y="12140"/>
                </a:lnTo>
                <a:lnTo>
                  <a:pt x="31730" y="12920"/>
                </a:lnTo>
                <a:lnTo>
                  <a:pt x="31730" y="13000"/>
                </a:lnTo>
                <a:lnTo>
                  <a:pt x="31780" y="13060"/>
                </a:lnTo>
                <a:lnTo>
                  <a:pt x="31860" y="13100"/>
                </a:lnTo>
                <a:lnTo>
                  <a:pt x="31960" y="13130"/>
                </a:lnTo>
                <a:lnTo>
                  <a:pt x="32020" y="13140"/>
                </a:lnTo>
                <a:lnTo>
                  <a:pt x="32080" y="13120"/>
                </a:lnTo>
                <a:lnTo>
                  <a:pt x="32140" y="13050"/>
                </a:lnTo>
                <a:lnTo>
                  <a:pt x="32250" y="12870"/>
                </a:lnTo>
                <a:lnTo>
                  <a:pt x="32320" y="12800"/>
                </a:lnTo>
                <a:lnTo>
                  <a:pt x="32390" y="12760"/>
                </a:lnTo>
                <a:lnTo>
                  <a:pt x="32480" y="12760"/>
                </a:lnTo>
                <a:lnTo>
                  <a:pt x="32540" y="12790"/>
                </a:lnTo>
                <a:lnTo>
                  <a:pt x="32580" y="12840"/>
                </a:lnTo>
                <a:lnTo>
                  <a:pt x="32660" y="12980"/>
                </a:lnTo>
                <a:lnTo>
                  <a:pt x="32720" y="13110"/>
                </a:lnTo>
                <a:lnTo>
                  <a:pt x="32740" y="13210"/>
                </a:lnTo>
                <a:lnTo>
                  <a:pt x="32740" y="13290"/>
                </a:lnTo>
                <a:lnTo>
                  <a:pt x="32720" y="13360"/>
                </a:lnTo>
                <a:lnTo>
                  <a:pt x="32420" y="13920"/>
                </a:lnTo>
                <a:lnTo>
                  <a:pt x="32310" y="14510"/>
                </a:lnTo>
                <a:lnTo>
                  <a:pt x="32300" y="14820"/>
                </a:lnTo>
                <a:lnTo>
                  <a:pt x="32390" y="15340"/>
                </a:lnTo>
                <a:lnTo>
                  <a:pt x="32400" y="15550"/>
                </a:lnTo>
                <a:lnTo>
                  <a:pt x="32410" y="15660"/>
                </a:lnTo>
                <a:lnTo>
                  <a:pt x="32430" y="15720"/>
                </a:lnTo>
                <a:lnTo>
                  <a:pt x="32460" y="15780"/>
                </a:lnTo>
                <a:lnTo>
                  <a:pt x="32510" y="15820"/>
                </a:lnTo>
                <a:lnTo>
                  <a:pt x="32630" y="15880"/>
                </a:lnTo>
                <a:lnTo>
                  <a:pt x="32680" y="15920"/>
                </a:lnTo>
                <a:lnTo>
                  <a:pt x="32740" y="16030"/>
                </a:lnTo>
                <a:lnTo>
                  <a:pt x="32790" y="16150"/>
                </a:lnTo>
                <a:lnTo>
                  <a:pt x="32810" y="16220"/>
                </a:lnTo>
                <a:lnTo>
                  <a:pt x="32840" y="16280"/>
                </a:lnTo>
                <a:lnTo>
                  <a:pt x="32910" y="16330"/>
                </a:lnTo>
                <a:lnTo>
                  <a:pt x="32930" y="16360"/>
                </a:lnTo>
                <a:lnTo>
                  <a:pt x="32960" y="16410"/>
                </a:lnTo>
                <a:lnTo>
                  <a:pt x="32990" y="16450"/>
                </a:lnTo>
                <a:lnTo>
                  <a:pt x="33040" y="16500"/>
                </a:lnTo>
                <a:lnTo>
                  <a:pt x="33090" y="16540"/>
                </a:lnTo>
                <a:lnTo>
                  <a:pt x="33140" y="16570"/>
                </a:lnTo>
                <a:lnTo>
                  <a:pt x="33570" y="16750"/>
                </a:lnTo>
                <a:lnTo>
                  <a:pt x="33630" y="16780"/>
                </a:lnTo>
                <a:lnTo>
                  <a:pt x="33660" y="16850"/>
                </a:lnTo>
                <a:lnTo>
                  <a:pt x="33670" y="16930"/>
                </a:lnTo>
                <a:lnTo>
                  <a:pt x="33640" y="17070"/>
                </a:lnTo>
                <a:lnTo>
                  <a:pt x="33650" y="17150"/>
                </a:lnTo>
                <a:lnTo>
                  <a:pt x="33670" y="17220"/>
                </a:lnTo>
                <a:lnTo>
                  <a:pt x="33670" y="17290"/>
                </a:lnTo>
                <a:lnTo>
                  <a:pt x="33640" y="17380"/>
                </a:lnTo>
                <a:lnTo>
                  <a:pt x="33510" y="17480"/>
                </a:lnTo>
                <a:lnTo>
                  <a:pt x="33430" y="17540"/>
                </a:lnTo>
                <a:lnTo>
                  <a:pt x="33160" y="17650"/>
                </a:lnTo>
                <a:lnTo>
                  <a:pt x="33050" y="17720"/>
                </a:lnTo>
                <a:lnTo>
                  <a:pt x="32970" y="17810"/>
                </a:lnTo>
                <a:lnTo>
                  <a:pt x="32490" y="18500"/>
                </a:lnTo>
                <a:lnTo>
                  <a:pt x="32210" y="18700"/>
                </a:lnTo>
                <a:lnTo>
                  <a:pt x="31510" y="19030"/>
                </a:lnTo>
                <a:lnTo>
                  <a:pt x="31450" y="19060"/>
                </a:lnTo>
                <a:lnTo>
                  <a:pt x="31170" y="19360"/>
                </a:lnTo>
                <a:lnTo>
                  <a:pt x="31010" y="19490"/>
                </a:lnTo>
                <a:lnTo>
                  <a:pt x="30950" y="19520"/>
                </a:lnTo>
                <a:lnTo>
                  <a:pt x="30900" y="19550"/>
                </a:lnTo>
                <a:lnTo>
                  <a:pt x="30840" y="19640"/>
                </a:lnTo>
                <a:lnTo>
                  <a:pt x="30780" y="19790"/>
                </a:lnTo>
                <a:lnTo>
                  <a:pt x="30600" y="20410"/>
                </a:lnTo>
                <a:lnTo>
                  <a:pt x="30470" y="20670"/>
                </a:lnTo>
                <a:lnTo>
                  <a:pt x="30230" y="21040"/>
                </a:lnTo>
                <a:lnTo>
                  <a:pt x="30170" y="21170"/>
                </a:lnTo>
                <a:lnTo>
                  <a:pt x="30430" y="22260"/>
                </a:lnTo>
                <a:lnTo>
                  <a:pt x="29550" y="22220"/>
                </a:lnTo>
                <a:lnTo>
                  <a:pt x="29440" y="22270"/>
                </a:lnTo>
                <a:lnTo>
                  <a:pt x="28970" y="22450"/>
                </a:lnTo>
                <a:lnTo>
                  <a:pt x="27890" y="22710"/>
                </a:lnTo>
                <a:lnTo>
                  <a:pt x="27260" y="22750"/>
                </a:lnTo>
                <a:lnTo>
                  <a:pt x="27180" y="22740"/>
                </a:lnTo>
                <a:lnTo>
                  <a:pt x="27060" y="22640"/>
                </a:lnTo>
                <a:lnTo>
                  <a:pt x="27040" y="22590"/>
                </a:lnTo>
                <a:lnTo>
                  <a:pt x="26810" y="20230"/>
                </a:lnTo>
                <a:lnTo>
                  <a:pt x="26620" y="20170"/>
                </a:lnTo>
                <a:lnTo>
                  <a:pt x="26570" y="20150"/>
                </a:lnTo>
                <a:lnTo>
                  <a:pt x="26440" y="20150"/>
                </a:lnTo>
                <a:lnTo>
                  <a:pt x="25710" y="20010"/>
                </a:lnTo>
                <a:lnTo>
                  <a:pt x="25200" y="19850"/>
                </a:lnTo>
                <a:lnTo>
                  <a:pt x="24660" y="19870"/>
                </a:lnTo>
                <a:lnTo>
                  <a:pt x="24590" y="19830"/>
                </a:lnTo>
                <a:lnTo>
                  <a:pt x="24490" y="19800"/>
                </a:lnTo>
                <a:lnTo>
                  <a:pt x="24360" y="19790"/>
                </a:lnTo>
                <a:lnTo>
                  <a:pt x="23290" y="19810"/>
                </a:lnTo>
                <a:lnTo>
                  <a:pt x="23110" y="19850"/>
                </a:lnTo>
                <a:lnTo>
                  <a:pt x="22930" y="19910"/>
                </a:lnTo>
                <a:lnTo>
                  <a:pt x="22630" y="20060"/>
                </a:lnTo>
                <a:lnTo>
                  <a:pt x="22500" y="20170"/>
                </a:lnTo>
                <a:lnTo>
                  <a:pt x="22410" y="20250"/>
                </a:lnTo>
                <a:lnTo>
                  <a:pt x="22330" y="20310"/>
                </a:lnTo>
                <a:lnTo>
                  <a:pt x="22220" y="20350"/>
                </a:lnTo>
                <a:lnTo>
                  <a:pt x="22020" y="20370"/>
                </a:lnTo>
                <a:lnTo>
                  <a:pt x="21870" y="20370"/>
                </a:lnTo>
                <a:lnTo>
                  <a:pt x="21650" y="20340"/>
                </a:lnTo>
                <a:lnTo>
                  <a:pt x="21590" y="20310"/>
                </a:lnTo>
                <a:lnTo>
                  <a:pt x="21540" y="20290"/>
                </a:lnTo>
                <a:lnTo>
                  <a:pt x="21480" y="20270"/>
                </a:lnTo>
                <a:lnTo>
                  <a:pt x="21380" y="20260"/>
                </a:lnTo>
                <a:lnTo>
                  <a:pt x="20920" y="20340"/>
                </a:lnTo>
                <a:lnTo>
                  <a:pt x="20350" y="20540"/>
                </a:lnTo>
                <a:lnTo>
                  <a:pt x="20160" y="20720"/>
                </a:lnTo>
                <a:lnTo>
                  <a:pt x="19750" y="20060"/>
                </a:lnTo>
                <a:lnTo>
                  <a:pt x="19230" y="19950"/>
                </a:lnTo>
                <a:lnTo>
                  <a:pt x="18900" y="19650"/>
                </a:lnTo>
                <a:lnTo>
                  <a:pt x="18790" y="19010"/>
                </a:lnTo>
                <a:lnTo>
                  <a:pt x="18610" y="18300"/>
                </a:lnTo>
                <a:lnTo>
                  <a:pt x="18160" y="17960"/>
                </a:lnTo>
                <a:lnTo>
                  <a:pt x="17540" y="17960"/>
                </a:lnTo>
                <a:lnTo>
                  <a:pt x="17210" y="17690"/>
                </a:lnTo>
                <a:lnTo>
                  <a:pt x="17210" y="17320"/>
                </a:lnTo>
                <a:lnTo>
                  <a:pt x="17500" y="16940"/>
                </a:lnTo>
                <a:lnTo>
                  <a:pt x="17610" y="1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Boke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17610" y="16400"/>
                </a:moveTo>
                <a:lnTo>
                  <a:pt x="17500" y="16940"/>
                </a:lnTo>
                <a:lnTo>
                  <a:pt x="17210" y="17320"/>
                </a:lnTo>
                <a:lnTo>
                  <a:pt x="17210" y="17690"/>
                </a:lnTo>
                <a:lnTo>
                  <a:pt x="17540" y="17960"/>
                </a:lnTo>
                <a:lnTo>
                  <a:pt x="18160" y="17960"/>
                </a:lnTo>
                <a:lnTo>
                  <a:pt x="18610" y="18300"/>
                </a:lnTo>
                <a:lnTo>
                  <a:pt x="18790" y="19010"/>
                </a:lnTo>
                <a:lnTo>
                  <a:pt x="18900" y="19650"/>
                </a:lnTo>
                <a:lnTo>
                  <a:pt x="19230" y="19950"/>
                </a:lnTo>
                <a:lnTo>
                  <a:pt x="19750" y="20060"/>
                </a:lnTo>
                <a:lnTo>
                  <a:pt x="20160" y="20720"/>
                </a:lnTo>
                <a:lnTo>
                  <a:pt x="19940" y="20930"/>
                </a:lnTo>
                <a:lnTo>
                  <a:pt x="19700" y="20970"/>
                </a:lnTo>
                <a:lnTo>
                  <a:pt x="19760" y="21090"/>
                </a:lnTo>
                <a:lnTo>
                  <a:pt x="19810" y="21120"/>
                </a:lnTo>
                <a:lnTo>
                  <a:pt x="19880" y="21130"/>
                </a:lnTo>
                <a:lnTo>
                  <a:pt x="20040" y="21150"/>
                </a:lnTo>
                <a:lnTo>
                  <a:pt x="20090" y="21180"/>
                </a:lnTo>
                <a:lnTo>
                  <a:pt x="20210" y="21330"/>
                </a:lnTo>
                <a:lnTo>
                  <a:pt x="20290" y="21410"/>
                </a:lnTo>
                <a:lnTo>
                  <a:pt x="20440" y="21610"/>
                </a:lnTo>
                <a:lnTo>
                  <a:pt x="20460" y="21690"/>
                </a:lnTo>
                <a:lnTo>
                  <a:pt x="20440" y="21970"/>
                </a:lnTo>
                <a:lnTo>
                  <a:pt x="20470" y="22050"/>
                </a:lnTo>
                <a:lnTo>
                  <a:pt x="20520" y="22100"/>
                </a:lnTo>
                <a:lnTo>
                  <a:pt x="20570" y="22130"/>
                </a:lnTo>
                <a:lnTo>
                  <a:pt x="20710" y="22250"/>
                </a:lnTo>
                <a:lnTo>
                  <a:pt x="20730" y="22310"/>
                </a:lnTo>
                <a:lnTo>
                  <a:pt x="20740" y="22390"/>
                </a:lnTo>
                <a:lnTo>
                  <a:pt x="20730" y="22500"/>
                </a:lnTo>
                <a:lnTo>
                  <a:pt x="20750" y="22770"/>
                </a:lnTo>
                <a:lnTo>
                  <a:pt x="20730" y="22880"/>
                </a:lnTo>
                <a:lnTo>
                  <a:pt x="20610" y="23400"/>
                </a:lnTo>
                <a:lnTo>
                  <a:pt x="20580" y="23440"/>
                </a:lnTo>
                <a:lnTo>
                  <a:pt x="20540" y="23470"/>
                </a:lnTo>
                <a:lnTo>
                  <a:pt x="20420" y="23530"/>
                </a:lnTo>
                <a:lnTo>
                  <a:pt x="20320" y="23610"/>
                </a:lnTo>
                <a:lnTo>
                  <a:pt x="20080" y="23830"/>
                </a:lnTo>
                <a:lnTo>
                  <a:pt x="20040" y="23900"/>
                </a:lnTo>
                <a:lnTo>
                  <a:pt x="20050" y="24030"/>
                </a:lnTo>
                <a:lnTo>
                  <a:pt x="19930" y="24590"/>
                </a:lnTo>
                <a:lnTo>
                  <a:pt x="19740" y="25060"/>
                </a:lnTo>
                <a:lnTo>
                  <a:pt x="19510" y="25740"/>
                </a:lnTo>
                <a:lnTo>
                  <a:pt x="18650" y="26140"/>
                </a:lnTo>
                <a:lnTo>
                  <a:pt x="17920" y="26090"/>
                </a:lnTo>
                <a:lnTo>
                  <a:pt x="17300" y="26960"/>
                </a:lnTo>
                <a:lnTo>
                  <a:pt x="16560" y="27700"/>
                </a:lnTo>
                <a:lnTo>
                  <a:pt x="16020" y="28490"/>
                </a:lnTo>
                <a:lnTo>
                  <a:pt x="15250" y="29100"/>
                </a:lnTo>
                <a:lnTo>
                  <a:pt x="14410" y="29360"/>
                </a:lnTo>
                <a:lnTo>
                  <a:pt x="12820" y="29440"/>
                </a:lnTo>
                <a:lnTo>
                  <a:pt x="12160" y="29740"/>
                </a:lnTo>
                <a:lnTo>
                  <a:pt x="11680" y="30150"/>
                </a:lnTo>
                <a:lnTo>
                  <a:pt x="11230" y="30510"/>
                </a:lnTo>
                <a:lnTo>
                  <a:pt x="11240" y="30500"/>
                </a:lnTo>
                <a:lnTo>
                  <a:pt x="11230" y="30500"/>
                </a:lnTo>
                <a:lnTo>
                  <a:pt x="11040" y="30520"/>
                </a:lnTo>
                <a:lnTo>
                  <a:pt x="10900" y="30610"/>
                </a:lnTo>
                <a:lnTo>
                  <a:pt x="10790" y="30730"/>
                </a:lnTo>
                <a:lnTo>
                  <a:pt x="10650" y="30840"/>
                </a:lnTo>
                <a:lnTo>
                  <a:pt x="10490" y="30900"/>
                </a:lnTo>
                <a:lnTo>
                  <a:pt x="10280" y="30930"/>
                </a:lnTo>
                <a:lnTo>
                  <a:pt x="10090" y="30900"/>
                </a:lnTo>
                <a:lnTo>
                  <a:pt x="9980" y="30750"/>
                </a:lnTo>
                <a:lnTo>
                  <a:pt x="9900" y="30750"/>
                </a:lnTo>
                <a:lnTo>
                  <a:pt x="9810" y="30910"/>
                </a:lnTo>
                <a:lnTo>
                  <a:pt x="9730" y="30860"/>
                </a:lnTo>
                <a:lnTo>
                  <a:pt x="9670" y="30670"/>
                </a:lnTo>
                <a:lnTo>
                  <a:pt x="9650" y="30460"/>
                </a:lnTo>
                <a:lnTo>
                  <a:pt x="9660" y="30240"/>
                </a:lnTo>
                <a:lnTo>
                  <a:pt x="9690" y="30070"/>
                </a:lnTo>
                <a:lnTo>
                  <a:pt x="9820" y="29730"/>
                </a:lnTo>
                <a:lnTo>
                  <a:pt x="9960" y="29770"/>
                </a:lnTo>
                <a:lnTo>
                  <a:pt x="10120" y="29640"/>
                </a:lnTo>
                <a:lnTo>
                  <a:pt x="10300" y="29440"/>
                </a:lnTo>
                <a:lnTo>
                  <a:pt x="10490" y="29310"/>
                </a:lnTo>
                <a:lnTo>
                  <a:pt x="10190" y="29300"/>
                </a:lnTo>
                <a:lnTo>
                  <a:pt x="10090" y="29140"/>
                </a:lnTo>
                <a:lnTo>
                  <a:pt x="10110" y="28910"/>
                </a:lnTo>
                <a:lnTo>
                  <a:pt x="10250" y="28220"/>
                </a:lnTo>
                <a:lnTo>
                  <a:pt x="10350" y="28040"/>
                </a:lnTo>
                <a:lnTo>
                  <a:pt x="10490" y="28120"/>
                </a:lnTo>
                <a:lnTo>
                  <a:pt x="10560" y="28120"/>
                </a:lnTo>
                <a:lnTo>
                  <a:pt x="10580" y="27930"/>
                </a:lnTo>
                <a:lnTo>
                  <a:pt x="10680" y="27830"/>
                </a:lnTo>
                <a:lnTo>
                  <a:pt x="10780" y="27780"/>
                </a:lnTo>
                <a:lnTo>
                  <a:pt x="10830" y="27720"/>
                </a:lnTo>
                <a:lnTo>
                  <a:pt x="10990" y="27160"/>
                </a:lnTo>
                <a:lnTo>
                  <a:pt x="11280" y="26570"/>
                </a:lnTo>
                <a:lnTo>
                  <a:pt x="11450" y="26500"/>
                </a:lnTo>
                <a:lnTo>
                  <a:pt x="11550" y="26330"/>
                </a:lnTo>
                <a:lnTo>
                  <a:pt x="11560" y="26130"/>
                </a:lnTo>
                <a:lnTo>
                  <a:pt x="11500" y="25960"/>
                </a:lnTo>
                <a:lnTo>
                  <a:pt x="11540" y="25910"/>
                </a:lnTo>
                <a:lnTo>
                  <a:pt x="11660" y="25720"/>
                </a:lnTo>
                <a:lnTo>
                  <a:pt x="11420" y="25790"/>
                </a:lnTo>
                <a:lnTo>
                  <a:pt x="11390" y="25890"/>
                </a:lnTo>
                <a:lnTo>
                  <a:pt x="11430" y="26030"/>
                </a:lnTo>
                <a:lnTo>
                  <a:pt x="11400" y="26230"/>
                </a:lnTo>
                <a:lnTo>
                  <a:pt x="10990" y="26520"/>
                </a:lnTo>
                <a:lnTo>
                  <a:pt x="10940" y="26570"/>
                </a:lnTo>
                <a:lnTo>
                  <a:pt x="10770" y="26710"/>
                </a:lnTo>
                <a:lnTo>
                  <a:pt x="10560" y="27020"/>
                </a:lnTo>
                <a:lnTo>
                  <a:pt x="10390" y="27350"/>
                </a:lnTo>
                <a:lnTo>
                  <a:pt x="10250" y="27760"/>
                </a:lnTo>
                <a:lnTo>
                  <a:pt x="10080" y="28030"/>
                </a:lnTo>
                <a:lnTo>
                  <a:pt x="9730" y="28450"/>
                </a:lnTo>
                <a:lnTo>
                  <a:pt x="9390" y="28750"/>
                </a:lnTo>
                <a:lnTo>
                  <a:pt x="9220" y="28820"/>
                </a:lnTo>
                <a:lnTo>
                  <a:pt x="9150" y="28670"/>
                </a:lnTo>
                <a:lnTo>
                  <a:pt x="9170" y="28470"/>
                </a:lnTo>
                <a:lnTo>
                  <a:pt x="9240" y="28330"/>
                </a:lnTo>
                <a:lnTo>
                  <a:pt x="9350" y="28250"/>
                </a:lnTo>
                <a:lnTo>
                  <a:pt x="9480" y="28190"/>
                </a:lnTo>
                <a:lnTo>
                  <a:pt x="9390" y="28170"/>
                </a:lnTo>
                <a:lnTo>
                  <a:pt x="9320" y="28180"/>
                </a:lnTo>
                <a:lnTo>
                  <a:pt x="9240" y="28210"/>
                </a:lnTo>
                <a:lnTo>
                  <a:pt x="9150" y="28280"/>
                </a:lnTo>
                <a:lnTo>
                  <a:pt x="8980" y="28120"/>
                </a:lnTo>
                <a:lnTo>
                  <a:pt x="9130" y="27620"/>
                </a:lnTo>
                <a:lnTo>
                  <a:pt x="9230" y="27410"/>
                </a:lnTo>
                <a:lnTo>
                  <a:pt x="9360" y="27210"/>
                </a:lnTo>
                <a:lnTo>
                  <a:pt x="9430" y="27140"/>
                </a:lnTo>
                <a:lnTo>
                  <a:pt x="9610" y="27020"/>
                </a:lnTo>
                <a:lnTo>
                  <a:pt x="9690" y="26950"/>
                </a:lnTo>
                <a:lnTo>
                  <a:pt x="9760" y="26850"/>
                </a:lnTo>
                <a:lnTo>
                  <a:pt x="9790" y="26770"/>
                </a:lnTo>
                <a:lnTo>
                  <a:pt x="9810" y="26740"/>
                </a:lnTo>
                <a:lnTo>
                  <a:pt x="9750" y="26710"/>
                </a:lnTo>
                <a:lnTo>
                  <a:pt x="9650" y="26650"/>
                </a:lnTo>
                <a:lnTo>
                  <a:pt x="9490" y="26860"/>
                </a:lnTo>
                <a:lnTo>
                  <a:pt x="8930" y="27300"/>
                </a:lnTo>
                <a:lnTo>
                  <a:pt x="8790" y="27510"/>
                </a:lnTo>
                <a:lnTo>
                  <a:pt x="8650" y="27970"/>
                </a:lnTo>
                <a:lnTo>
                  <a:pt x="8480" y="28120"/>
                </a:lnTo>
                <a:lnTo>
                  <a:pt x="8360" y="27870"/>
                </a:lnTo>
                <a:lnTo>
                  <a:pt x="8200" y="27720"/>
                </a:lnTo>
                <a:lnTo>
                  <a:pt x="8080" y="27550"/>
                </a:lnTo>
                <a:lnTo>
                  <a:pt x="8050" y="27260"/>
                </a:lnTo>
                <a:lnTo>
                  <a:pt x="8220" y="27260"/>
                </a:lnTo>
                <a:lnTo>
                  <a:pt x="8360" y="27150"/>
                </a:lnTo>
                <a:lnTo>
                  <a:pt x="8470" y="26980"/>
                </a:lnTo>
                <a:lnTo>
                  <a:pt x="8550" y="26820"/>
                </a:lnTo>
                <a:lnTo>
                  <a:pt x="8610" y="26660"/>
                </a:lnTo>
                <a:lnTo>
                  <a:pt x="8650" y="26470"/>
                </a:lnTo>
                <a:lnTo>
                  <a:pt x="8660" y="26310"/>
                </a:lnTo>
                <a:lnTo>
                  <a:pt x="8640" y="26230"/>
                </a:lnTo>
                <a:lnTo>
                  <a:pt x="8680" y="26150"/>
                </a:lnTo>
                <a:lnTo>
                  <a:pt x="8700" y="26100"/>
                </a:lnTo>
                <a:lnTo>
                  <a:pt x="8720" y="25960"/>
                </a:lnTo>
                <a:lnTo>
                  <a:pt x="8490" y="26130"/>
                </a:lnTo>
                <a:lnTo>
                  <a:pt x="8420" y="26230"/>
                </a:lnTo>
                <a:lnTo>
                  <a:pt x="8390" y="26350"/>
                </a:lnTo>
                <a:lnTo>
                  <a:pt x="8330" y="26400"/>
                </a:lnTo>
                <a:lnTo>
                  <a:pt x="7970" y="26570"/>
                </a:lnTo>
                <a:lnTo>
                  <a:pt x="7880" y="26570"/>
                </a:lnTo>
                <a:lnTo>
                  <a:pt x="7870" y="26430"/>
                </a:lnTo>
                <a:lnTo>
                  <a:pt x="7880" y="26290"/>
                </a:lnTo>
                <a:lnTo>
                  <a:pt x="7910" y="26170"/>
                </a:lnTo>
                <a:lnTo>
                  <a:pt x="7970" y="26060"/>
                </a:lnTo>
                <a:lnTo>
                  <a:pt x="7900" y="25940"/>
                </a:lnTo>
                <a:lnTo>
                  <a:pt x="7890" y="25830"/>
                </a:lnTo>
                <a:lnTo>
                  <a:pt x="7940" y="25730"/>
                </a:lnTo>
                <a:lnTo>
                  <a:pt x="8050" y="25630"/>
                </a:lnTo>
                <a:lnTo>
                  <a:pt x="7820" y="25610"/>
                </a:lnTo>
                <a:lnTo>
                  <a:pt x="7750" y="25460"/>
                </a:lnTo>
                <a:lnTo>
                  <a:pt x="7780" y="25270"/>
                </a:lnTo>
                <a:lnTo>
                  <a:pt x="7880" y="25120"/>
                </a:lnTo>
                <a:lnTo>
                  <a:pt x="8040" y="25020"/>
                </a:lnTo>
                <a:lnTo>
                  <a:pt x="8250" y="24940"/>
                </a:lnTo>
                <a:lnTo>
                  <a:pt x="8480" y="24880"/>
                </a:lnTo>
                <a:lnTo>
                  <a:pt x="8680" y="24860"/>
                </a:lnTo>
                <a:lnTo>
                  <a:pt x="8830" y="24780"/>
                </a:lnTo>
                <a:lnTo>
                  <a:pt x="8910" y="24610"/>
                </a:lnTo>
                <a:lnTo>
                  <a:pt x="8960" y="24430"/>
                </a:lnTo>
                <a:lnTo>
                  <a:pt x="9020" y="24350"/>
                </a:lnTo>
                <a:lnTo>
                  <a:pt x="9220" y="24300"/>
                </a:lnTo>
                <a:lnTo>
                  <a:pt x="9450" y="24020"/>
                </a:lnTo>
                <a:lnTo>
                  <a:pt x="9650" y="23920"/>
                </a:lnTo>
                <a:lnTo>
                  <a:pt x="9560" y="23850"/>
                </a:lnTo>
                <a:lnTo>
                  <a:pt x="9490" y="23770"/>
                </a:lnTo>
                <a:lnTo>
                  <a:pt x="9400" y="23570"/>
                </a:lnTo>
                <a:lnTo>
                  <a:pt x="9380" y="23690"/>
                </a:lnTo>
                <a:lnTo>
                  <a:pt x="9340" y="23800"/>
                </a:lnTo>
                <a:lnTo>
                  <a:pt x="9280" y="23880"/>
                </a:lnTo>
                <a:lnTo>
                  <a:pt x="9190" y="23920"/>
                </a:lnTo>
                <a:lnTo>
                  <a:pt x="9120" y="23930"/>
                </a:lnTo>
                <a:lnTo>
                  <a:pt x="8930" y="24010"/>
                </a:lnTo>
                <a:lnTo>
                  <a:pt x="8890" y="24040"/>
                </a:lnTo>
                <a:lnTo>
                  <a:pt x="8840" y="24290"/>
                </a:lnTo>
                <a:lnTo>
                  <a:pt x="8710" y="24500"/>
                </a:lnTo>
                <a:lnTo>
                  <a:pt x="8520" y="24600"/>
                </a:lnTo>
                <a:lnTo>
                  <a:pt x="8300" y="24510"/>
                </a:lnTo>
                <a:lnTo>
                  <a:pt x="8240" y="24570"/>
                </a:lnTo>
                <a:lnTo>
                  <a:pt x="8180" y="24600"/>
                </a:lnTo>
                <a:lnTo>
                  <a:pt x="8100" y="24610"/>
                </a:lnTo>
                <a:lnTo>
                  <a:pt x="7970" y="24610"/>
                </a:lnTo>
                <a:lnTo>
                  <a:pt x="8050" y="24370"/>
                </a:lnTo>
                <a:lnTo>
                  <a:pt x="7970" y="24220"/>
                </a:lnTo>
                <a:lnTo>
                  <a:pt x="7860" y="24180"/>
                </a:lnTo>
                <a:lnTo>
                  <a:pt x="7800" y="24310"/>
                </a:lnTo>
                <a:lnTo>
                  <a:pt x="7460" y="24770"/>
                </a:lnTo>
                <a:lnTo>
                  <a:pt x="7080" y="24700"/>
                </a:lnTo>
                <a:lnTo>
                  <a:pt x="6830" y="23990"/>
                </a:lnTo>
                <a:lnTo>
                  <a:pt x="6540" y="24000"/>
                </a:lnTo>
                <a:lnTo>
                  <a:pt x="6750" y="24220"/>
                </a:lnTo>
                <a:lnTo>
                  <a:pt x="6780" y="24450"/>
                </a:lnTo>
                <a:lnTo>
                  <a:pt x="6710" y="24670"/>
                </a:lnTo>
                <a:lnTo>
                  <a:pt x="6630" y="24860"/>
                </a:lnTo>
                <a:lnTo>
                  <a:pt x="6370" y="24670"/>
                </a:lnTo>
                <a:lnTo>
                  <a:pt x="6230" y="24610"/>
                </a:lnTo>
                <a:lnTo>
                  <a:pt x="6030" y="24610"/>
                </a:lnTo>
                <a:lnTo>
                  <a:pt x="6440" y="24920"/>
                </a:lnTo>
                <a:lnTo>
                  <a:pt x="6590" y="25080"/>
                </a:lnTo>
                <a:lnTo>
                  <a:pt x="6630" y="25290"/>
                </a:lnTo>
                <a:lnTo>
                  <a:pt x="6510" y="25520"/>
                </a:lnTo>
                <a:lnTo>
                  <a:pt x="6280" y="25750"/>
                </a:lnTo>
                <a:lnTo>
                  <a:pt x="6050" y="25910"/>
                </a:lnTo>
                <a:lnTo>
                  <a:pt x="5950" y="25920"/>
                </a:lnTo>
                <a:lnTo>
                  <a:pt x="5930" y="25890"/>
                </a:lnTo>
                <a:lnTo>
                  <a:pt x="5870" y="25880"/>
                </a:lnTo>
                <a:lnTo>
                  <a:pt x="5810" y="25890"/>
                </a:lnTo>
                <a:lnTo>
                  <a:pt x="5780" y="25920"/>
                </a:lnTo>
                <a:lnTo>
                  <a:pt x="5800" y="26000"/>
                </a:lnTo>
                <a:lnTo>
                  <a:pt x="5860" y="26120"/>
                </a:lnTo>
                <a:lnTo>
                  <a:pt x="5870" y="26180"/>
                </a:lnTo>
                <a:lnTo>
                  <a:pt x="5870" y="26610"/>
                </a:lnTo>
                <a:lnTo>
                  <a:pt x="5920" y="26680"/>
                </a:lnTo>
                <a:lnTo>
                  <a:pt x="6030" y="26740"/>
                </a:lnTo>
                <a:lnTo>
                  <a:pt x="6150" y="26810"/>
                </a:lnTo>
                <a:lnTo>
                  <a:pt x="6200" y="26950"/>
                </a:lnTo>
                <a:lnTo>
                  <a:pt x="6180" y="27010"/>
                </a:lnTo>
                <a:lnTo>
                  <a:pt x="6030" y="27260"/>
                </a:lnTo>
                <a:lnTo>
                  <a:pt x="5810" y="27150"/>
                </a:lnTo>
                <a:lnTo>
                  <a:pt x="5370" y="27080"/>
                </a:lnTo>
                <a:lnTo>
                  <a:pt x="5150" y="26950"/>
                </a:lnTo>
                <a:lnTo>
                  <a:pt x="4890" y="26680"/>
                </a:lnTo>
                <a:lnTo>
                  <a:pt x="4690" y="26400"/>
                </a:lnTo>
                <a:lnTo>
                  <a:pt x="4570" y="26130"/>
                </a:lnTo>
                <a:lnTo>
                  <a:pt x="4550" y="25880"/>
                </a:lnTo>
                <a:lnTo>
                  <a:pt x="4630" y="25650"/>
                </a:lnTo>
                <a:lnTo>
                  <a:pt x="4820" y="25410"/>
                </a:lnTo>
                <a:lnTo>
                  <a:pt x="4910" y="25370"/>
                </a:lnTo>
                <a:lnTo>
                  <a:pt x="5150" y="25290"/>
                </a:lnTo>
                <a:lnTo>
                  <a:pt x="5200" y="25250"/>
                </a:lnTo>
                <a:lnTo>
                  <a:pt x="5210" y="25150"/>
                </a:lnTo>
                <a:lnTo>
                  <a:pt x="5250" y="25070"/>
                </a:lnTo>
                <a:lnTo>
                  <a:pt x="5300" y="24990"/>
                </a:lnTo>
                <a:lnTo>
                  <a:pt x="5360" y="24940"/>
                </a:lnTo>
                <a:lnTo>
                  <a:pt x="5360" y="24860"/>
                </a:lnTo>
                <a:lnTo>
                  <a:pt x="5300" y="24870"/>
                </a:lnTo>
                <a:lnTo>
                  <a:pt x="5290" y="24850"/>
                </a:lnTo>
                <a:lnTo>
                  <a:pt x="5290" y="24810"/>
                </a:lnTo>
                <a:lnTo>
                  <a:pt x="5280" y="24770"/>
                </a:lnTo>
                <a:lnTo>
                  <a:pt x="5630" y="24410"/>
                </a:lnTo>
                <a:lnTo>
                  <a:pt x="6040" y="23920"/>
                </a:lnTo>
                <a:lnTo>
                  <a:pt x="7220" y="21630"/>
                </a:lnTo>
                <a:lnTo>
                  <a:pt x="7460" y="20650"/>
                </a:lnTo>
                <a:lnTo>
                  <a:pt x="7640" y="20180"/>
                </a:lnTo>
                <a:lnTo>
                  <a:pt x="8860" y="18390"/>
                </a:lnTo>
                <a:lnTo>
                  <a:pt x="9080" y="18150"/>
                </a:lnTo>
                <a:lnTo>
                  <a:pt x="9380" y="17980"/>
                </a:lnTo>
                <a:lnTo>
                  <a:pt x="9890" y="17930"/>
                </a:lnTo>
                <a:lnTo>
                  <a:pt x="10900" y="18050"/>
                </a:lnTo>
                <a:lnTo>
                  <a:pt x="11410" y="17960"/>
                </a:lnTo>
                <a:lnTo>
                  <a:pt x="12500" y="17360"/>
                </a:lnTo>
                <a:lnTo>
                  <a:pt x="13640" y="16730"/>
                </a:lnTo>
                <a:lnTo>
                  <a:pt x="13790" y="16610"/>
                </a:lnTo>
                <a:lnTo>
                  <a:pt x="13870" y="16480"/>
                </a:lnTo>
                <a:lnTo>
                  <a:pt x="14020" y="16180"/>
                </a:lnTo>
                <a:lnTo>
                  <a:pt x="14110" y="16080"/>
                </a:lnTo>
                <a:lnTo>
                  <a:pt x="14240" y="16000"/>
                </a:lnTo>
                <a:lnTo>
                  <a:pt x="14310" y="16010"/>
                </a:lnTo>
                <a:lnTo>
                  <a:pt x="14380" y="16050"/>
                </a:lnTo>
                <a:lnTo>
                  <a:pt x="15400" y="16120"/>
                </a:lnTo>
                <a:lnTo>
                  <a:pt x="15690" y="16080"/>
                </a:lnTo>
                <a:lnTo>
                  <a:pt x="15810" y="16100"/>
                </a:lnTo>
                <a:lnTo>
                  <a:pt x="15920" y="16180"/>
                </a:lnTo>
                <a:lnTo>
                  <a:pt x="16020" y="16270"/>
                </a:lnTo>
                <a:lnTo>
                  <a:pt x="16140" y="16340"/>
                </a:lnTo>
                <a:lnTo>
                  <a:pt x="16340" y="16390"/>
                </a:lnTo>
                <a:lnTo>
                  <a:pt x="16510" y="16380"/>
                </a:lnTo>
                <a:lnTo>
                  <a:pt x="16880" y="16320"/>
                </a:lnTo>
                <a:lnTo>
                  <a:pt x="17070" y="16320"/>
                </a:lnTo>
                <a:lnTo>
                  <a:pt x="17610" y="1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Siguiri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2130" y="16600"/>
                </a:moveTo>
                <a:lnTo>
                  <a:pt x="81920" y="16740"/>
                </a:lnTo>
                <a:lnTo>
                  <a:pt x="81780" y="17050"/>
                </a:lnTo>
                <a:lnTo>
                  <a:pt x="81670" y="17390"/>
                </a:lnTo>
                <a:lnTo>
                  <a:pt x="81380" y="17780"/>
                </a:lnTo>
                <a:lnTo>
                  <a:pt x="80860" y="19010"/>
                </a:lnTo>
                <a:lnTo>
                  <a:pt x="80600" y="20140"/>
                </a:lnTo>
                <a:lnTo>
                  <a:pt x="80460" y="21490"/>
                </a:lnTo>
                <a:lnTo>
                  <a:pt x="80010" y="22730"/>
                </a:lnTo>
                <a:lnTo>
                  <a:pt x="79350" y="23360"/>
                </a:lnTo>
                <a:lnTo>
                  <a:pt x="78210" y="24150"/>
                </a:lnTo>
                <a:lnTo>
                  <a:pt x="77220" y="24560"/>
                </a:lnTo>
                <a:lnTo>
                  <a:pt x="76150" y="24940"/>
                </a:lnTo>
                <a:lnTo>
                  <a:pt x="75230" y="25610"/>
                </a:lnTo>
                <a:lnTo>
                  <a:pt x="74860" y="26030"/>
                </a:lnTo>
                <a:lnTo>
                  <a:pt x="71250" y="26060"/>
                </a:lnTo>
                <a:lnTo>
                  <a:pt x="70630" y="25950"/>
                </a:lnTo>
                <a:lnTo>
                  <a:pt x="70070" y="25160"/>
                </a:lnTo>
                <a:lnTo>
                  <a:pt x="69630" y="24530"/>
                </a:lnTo>
                <a:lnTo>
                  <a:pt x="69150" y="24260"/>
                </a:lnTo>
                <a:lnTo>
                  <a:pt x="68860" y="23890"/>
                </a:lnTo>
                <a:lnTo>
                  <a:pt x="68750" y="22350"/>
                </a:lnTo>
                <a:lnTo>
                  <a:pt x="68530" y="21070"/>
                </a:lnTo>
                <a:lnTo>
                  <a:pt x="68340" y="20590"/>
                </a:lnTo>
                <a:lnTo>
                  <a:pt x="67720" y="20250"/>
                </a:lnTo>
                <a:lnTo>
                  <a:pt x="67310" y="19800"/>
                </a:lnTo>
                <a:lnTo>
                  <a:pt x="66450" y="19650"/>
                </a:lnTo>
                <a:lnTo>
                  <a:pt x="66490" y="17560"/>
                </a:lnTo>
                <a:lnTo>
                  <a:pt x="66010" y="16350"/>
                </a:lnTo>
                <a:lnTo>
                  <a:pt x="65400" y="15680"/>
                </a:lnTo>
                <a:lnTo>
                  <a:pt x="64970" y="15280"/>
                </a:lnTo>
                <a:lnTo>
                  <a:pt x="64260" y="14180"/>
                </a:lnTo>
                <a:lnTo>
                  <a:pt x="64360" y="14050"/>
                </a:lnTo>
                <a:lnTo>
                  <a:pt x="64470" y="13930"/>
                </a:lnTo>
                <a:lnTo>
                  <a:pt x="64560" y="13800"/>
                </a:lnTo>
                <a:lnTo>
                  <a:pt x="65790" y="13140"/>
                </a:lnTo>
                <a:lnTo>
                  <a:pt x="66890" y="12300"/>
                </a:lnTo>
                <a:lnTo>
                  <a:pt x="67370" y="11630"/>
                </a:lnTo>
                <a:lnTo>
                  <a:pt x="68160" y="11110"/>
                </a:lnTo>
                <a:lnTo>
                  <a:pt x="68220" y="11120"/>
                </a:lnTo>
                <a:lnTo>
                  <a:pt x="68310" y="11170"/>
                </a:lnTo>
                <a:lnTo>
                  <a:pt x="68350" y="11200"/>
                </a:lnTo>
                <a:lnTo>
                  <a:pt x="68370" y="11220"/>
                </a:lnTo>
                <a:lnTo>
                  <a:pt x="68410" y="11210"/>
                </a:lnTo>
                <a:lnTo>
                  <a:pt x="68510" y="11210"/>
                </a:lnTo>
                <a:lnTo>
                  <a:pt x="68710" y="11180"/>
                </a:lnTo>
                <a:lnTo>
                  <a:pt x="68800" y="11200"/>
                </a:lnTo>
                <a:lnTo>
                  <a:pt x="68870" y="11220"/>
                </a:lnTo>
                <a:lnTo>
                  <a:pt x="68930" y="11220"/>
                </a:lnTo>
                <a:lnTo>
                  <a:pt x="68940" y="11210"/>
                </a:lnTo>
                <a:lnTo>
                  <a:pt x="68980" y="11220"/>
                </a:lnTo>
                <a:lnTo>
                  <a:pt x="69180" y="11380"/>
                </a:lnTo>
                <a:lnTo>
                  <a:pt x="69300" y="11450"/>
                </a:lnTo>
                <a:lnTo>
                  <a:pt x="69520" y="11520"/>
                </a:lnTo>
                <a:lnTo>
                  <a:pt x="69880" y="11530"/>
                </a:lnTo>
                <a:lnTo>
                  <a:pt x="69910" y="11550"/>
                </a:lnTo>
                <a:lnTo>
                  <a:pt x="69970" y="11560"/>
                </a:lnTo>
                <a:lnTo>
                  <a:pt x="70060" y="11560"/>
                </a:lnTo>
                <a:lnTo>
                  <a:pt x="70110" y="11560"/>
                </a:lnTo>
                <a:lnTo>
                  <a:pt x="70170" y="11560"/>
                </a:lnTo>
                <a:lnTo>
                  <a:pt x="70250" y="11570"/>
                </a:lnTo>
                <a:lnTo>
                  <a:pt x="70270" y="11580"/>
                </a:lnTo>
                <a:lnTo>
                  <a:pt x="70300" y="11600"/>
                </a:lnTo>
                <a:lnTo>
                  <a:pt x="70320" y="11590"/>
                </a:lnTo>
                <a:lnTo>
                  <a:pt x="70370" y="11560"/>
                </a:lnTo>
                <a:lnTo>
                  <a:pt x="70410" y="11560"/>
                </a:lnTo>
                <a:lnTo>
                  <a:pt x="70490" y="11550"/>
                </a:lnTo>
                <a:lnTo>
                  <a:pt x="70520" y="11550"/>
                </a:lnTo>
                <a:lnTo>
                  <a:pt x="70590" y="11510"/>
                </a:lnTo>
                <a:lnTo>
                  <a:pt x="70630" y="11460"/>
                </a:lnTo>
                <a:lnTo>
                  <a:pt x="70580" y="11320"/>
                </a:lnTo>
                <a:lnTo>
                  <a:pt x="70550" y="11190"/>
                </a:lnTo>
                <a:lnTo>
                  <a:pt x="70550" y="11160"/>
                </a:lnTo>
                <a:lnTo>
                  <a:pt x="70560" y="11140"/>
                </a:lnTo>
                <a:lnTo>
                  <a:pt x="70560" y="11130"/>
                </a:lnTo>
                <a:lnTo>
                  <a:pt x="70600" y="11100"/>
                </a:lnTo>
                <a:lnTo>
                  <a:pt x="70680" y="11080"/>
                </a:lnTo>
                <a:lnTo>
                  <a:pt x="70740" y="11010"/>
                </a:lnTo>
                <a:lnTo>
                  <a:pt x="70780" y="10910"/>
                </a:lnTo>
                <a:lnTo>
                  <a:pt x="70800" y="10850"/>
                </a:lnTo>
                <a:lnTo>
                  <a:pt x="70800" y="10750"/>
                </a:lnTo>
                <a:lnTo>
                  <a:pt x="70770" y="10680"/>
                </a:lnTo>
                <a:lnTo>
                  <a:pt x="70740" y="10620"/>
                </a:lnTo>
                <a:lnTo>
                  <a:pt x="70760" y="10570"/>
                </a:lnTo>
                <a:lnTo>
                  <a:pt x="70760" y="10510"/>
                </a:lnTo>
                <a:lnTo>
                  <a:pt x="70730" y="10440"/>
                </a:lnTo>
                <a:lnTo>
                  <a:pt x="70730" y="10400"/>
                </a:lnTo>
                <a:lnTo>
                  <a:pt x="70730" y="10380"/>
                </a:lnTo>
                <a:lnTo>
                  <a:pt x="70770" y="10320"/>
                </a:lnTo>
                <a:lnTo>
                  <a:pt x="70790" y="10270"/>
                </a:lnTo>
                <a:lnTo>
                  <a:pt x="70800" y="10230"/>
                </a:lnTo>
                <a:lnTo>
                  <a:pt x="70840" y="10200"/>
                </a:lnTo>
                <a:lnTo>
                  <a:pt x="70870" y="10160"/>
                </a:lnTo>
                <a:lnTo>
                  <a:pt x="70880" y="10110"/>
                </a:lnTo>
                <a:lnTo>
                  <a:pt x="70940" y="10100"/>
                </a:lnTo>
                <a:lnTo>
                  <a:pt x="70960" y="10070"/>
                </a:lnTo>
                <a:lnTo>
                  <a:pt x="70980" y="10030"/>
                </a:lnTo>
                <a:lnTo>
                  <a:pt x="71000" y="9990"/>
                </a:lnTo>
                <a:lnTo>
                  <a:pt x="71060" y="9940"/>
                </a:lnTo>
                <a:lnTo>
                  <a:pt x="71070" y="9920"/>
                </a:lnTo>
                <a:lnTo>
                  <a:pt x="71210" y="9830"/>
                </a:lnTo>
                <a:lnTo>
                  <a:pt x="71230" y="9830"/>
                </a:lnTo>
                <a:lnTo>
                  <a:pt x="71240" y="9810"/>
                </a:lnTo>
                <a:lnTo>
                  <a:pt x="71370" y="9730"/>
                </a:lnTo>
                <a:lnTo>
                  <a:pt x="71420" y="9710"/>
                </a:lnTo>
                <a:lnTo>
                  <a:pt x="71460" y="9720"/>
                </a:lnTo>
                <a:lnTo>
                  <a:pt x="71520" y="9710"/>
                </a:lnTo>
                <a:lnTo>
                  <a:pt x="71530" y="9680"/>
                </a:lnTo>
                <a:lnTo>
                  <a:pt x="71540" y="9670"/>
                </a:lnTo>
                <a:lnTo>
                  <a:pt x="71570" y="9660"/>
                </a:lnTo>
                <a:lnTo>
                  <a:pt x="71610" y="9660"/>
                </a:lnTo>
                <a:lnTo>
                  <a:pt x="71670" y="9660"/>
                </a:lnTo>
                <a:lnTo>
                  <a:pt x="71700" y="9630"/>
                </a:lnTo>
                <a:lnTo>
                  <a:pt x="71710" y="9610"/>
                </a:lnTo>
                <a:lnTo>
                  <a:pt x="72080" y="9490"/>
                </a:lnTo>
                <a:lnTo>
                  <a:pt x="72120" y="9490"/>
                </a:lnTo>
                <a:lnTo>
                  <a:pt x="72150" y="9500"/>
                </a:lnTo>
                <a:lnTo>
                  <a:pt x="72180" y="9510"/>
                </a:lnTo>
                <a:lnTo>
                  <a:pt x="72190" y="9520"/>
                </a:lnTo>
                <a:lnTo>
                  <a:pt x="72230" y="9530"/>
                </a:lnTo>
                <a:lnTo>
                  <a:pt x="72250" y="9520"/>
                </a:lnTo>
                <a:lnTo>
                  <a:pt x="72280" y="9490"/>
                </a:lnTo>
                <a:lnTo>
                  <a:pt x="72310" y="9480"/>
                </a:lnTo>
                <a:lnTo>
                  <a:pt x="72350" y="9490"/>
                </a:lnTo>
                <a:lnTo>
                  <a:pt x="72410" y="9490"/>
                </a:lnTo>
                <a:lnTo>
                  <a:pt x="72500" y="9480"/>
                </a:lnTo>
                <a:lnTo>
                  <a:pt x="72540" y="9440"/>
                </a:lnTo>
                <a:lnTo>
                  <a:pt x="72550" y="9400"/>
                </a:lnTo>
                <a:lnTo>
                  <a:pt x="72580" y="9360"/>
                </a:lnTo>
                <a:lnTo>
                  <a:pt x="72590" y="9330"/>
                </a:lnTo>
                <a:lnTo>
                  <a:pt x="72600" y="9320"/>
                </a:lnTo>
                <a:lnTo>
                  <a:pt x="72600" y="9310"/>
                </a:lnTo>
                <a:lnTo>
                  <a:pt x="72750" y="9260"/>
                </a:lnTo>
                <a:lnTo>
                  <a:pt x="72900" y="9120"/>
                </a:lnTo>
                <a:lnTo>
                  <a:pt x="72940" y="9110"/>
                </a:lnTo>
                <a:lnTo>
                  <a:pt x="72970" y="9070"/>
                </a:lnTo>
                <a:lnTo>
                  <a:pt x="73010" y="9040"/>
                </a:lnTo>
                <a:lnTo>
                  <a:pt x="73020" y="9020"/>
                </a:lnTo>
                <a:lnTo>
                  <a:pt x="73190" y="8900"/>
                </a:lnTo>
                <a:lnTo>
                  <a:pt x="73610" y="8700"/>
                </a:lnTo>
                <a:lnTo>
                  <a:pt x="73630" y="8740"/>
                </a:lnTo>
                <a:lnTo>
                  <a:pt x="73670" y="8740"/>
                </a:lnTo>
                <a:lnTo>
                  <a:pt x="73690" y="8730"/>
                </a:lnTo>
                <a:lnTo>
                  <a:pt x="73720" y="8700"/>
                </a:lnTo>
                <a:lnTo>
                  <a:pt x="73760" y="8670"/>
                </a:lnTo>
                <a:lnTo>
                  <a:pt x="73790" y="8650"/>
                </a:lnTo>
                <a:lnTo>
                  <a:pt x="73900" y="8640"/>
                </a:lnTo>
                <a:lnTo>
                  <a:pt x="74080" y="8670"/>
                </a:lnTo>
                <a:lnTo>
                  <a:pt x="74090" y="8690"/>
                </a:lnTo>
                <a:lnTo>
                  <a:pt x="74110" y="8720"/>
                </a:lnTo>
                <a:lnTo>
                  <a:pt x="74160" y="8740"/>
                </a:lnTo>
                <a:lnTo>
                  <a:pt x="74190" y="8710"/>
                </a:lnTo>
                <a:lnTo>
                  <a:pt x="74210" y="8690"/>
                </a:lnTo>
                <a:lnTo>
                  <a:pt x="74360" y="8720"/>
                </a:lnTo>
                <a:lnTo>
                  <a:pt x="74380" y="8720"/>
                </a:lnTo>
                <a:lnTo>
                  <a:pt x="74440" y="8750"/>
                </a:lnTo>
                <a:lnTo>
                  <a:pt x="74460" y="8790"/>
                </a:lnTo>
                <a:lnTo>
                  <a:pt x="74480" y="8800"/>
                </a:lnTo>
                <a:lnTo>
                  <a:pt x="74500" y="8800"/>
                </a:lnTo>
                <a:lnTo>
                  <a:pt x="74530" y="8780"/>
                </a:lnTo>
                <a:lnTo>
                  <a:pt x="74540" y="8770"/>
                </a:lnTo>
                <a:lnTo>
                  <a:pt x="74580" y="8780"/>
                </a:lnTo>
                <a:lnTo>
                  <a:pt x="74620" y="8770"/>
                </a:lnTo>
                <a:lnTo>
                  <a:pt x="74630" y="8760"/>
                </a:lnTo>
                <a:lnTo>
                  <a:pt x="74650" y="8770"/>
                </a:lnTo>
                <a:lnTo>
                  <a:pt x="74650" y="8760"/>
                </a:lnTo>
                <a:lnTo>
                  <a:pt x="74660" y="8790"/>
                </a:lnTo>
                <a:lnTo>
                  <a:pt x="74720" y="8800"/>
                </a:lnTo>
                <a:lnTo>
                  <a:pt x="74790" y="8820"/>
                </a:lnTo>
                <a:lnTo>
                  <a:pt x="74840" y="8820"/>
                </a:lnTo>
                <a:lnTo>
                  <a:pt x="74870" y="8800"/>
                </a:lnTo>
                <a:lnTo>
                  <a:pt x="74850" y="8770"/>
                </a:lnTo>
                <a:lnTo>
                  <a:pt x="74830" y="8740"/>
                </a:lnTo>
                <a:lnTo>
                  <a:pt x="74790" y="8700"/>
                </a:lnTo>
                <a:lnTo>
                  <a:pt x="74790" y="8660"/>
                </a:lnTo>
                <a:lnTo>
                  <a:pt x="74840" y="8600"/>
                </a:lnTo>
                <a:lnTo>
                  <a:pt x="74850" y="8560"/>
                </a:lnTo>
                <a:lnTo>
                  <a:pt x="74920" y="8490"/>
                </a:lnTo>
                <a:lnTo>
                  <a:pt x="74940" y="8510"/>
                </a:lnTo>
                <a:lnTo>
                  <a:pt x="74970" y="8550"/>
                </a:lnTo>
                <a:lnTo>
                  <a:pt x="75020" y="8520"/>
                </a:lnTo>
                <a:lnTo>
                  <a:pt x="75070" y="8480"/>
                </a:lnTo>
                <a:lnTo>
                  <a:pt x="75100" y="8440"/>
                </a:lnTo>
                <a:lnTo>
                  <a:pt x="75120" y="8410"/>
                </a:lnTo>
                <a:lnTo>
                  <a:pt x="75120" y="8350"/>
                </a:lnTo>
                <a:lnTo>
                  <a:pt x="75090" y="8300"/>
                </a:lnTo>
                <a:lnTo>
                  <a:pt x="75080" y="8250"/>
                </a:lnTo>
                <a:lnTo>
                  <a:pt x="75080" y="8180"/>
                </a:lnTo>
                <a:lnTo>
                  <a:pt x="75110" y="8130"/>
                </a:lnTo>
                <a:lnTo>
                  <a:pt x="75110" y="8110"/>
                </a:lnTo>
                <a:lnTo>
                  <a:pt x="75110" y="8090"/>
                </a:lnTo>
                <a:lnTo>
                  <a:pt x="75070" y="8020"/>
                </a:lnTo>
                <a:lnTo>
                  <a:pt x="75080" y="7980"/>
                </a:lnTo>
                <a:lnTo>
                  <a:pt x="75120" y="7970"/>
                </a:lnTo>
                <a:lnTo>
                  <a:pt x="75190" y="7840"/>
                </a:lnTo>
                <a:lnTo>
                  <a:pt x="75240" y="7830"/>
                </a:lnTo>
                <a:lnTo>
                  <a:pt x="75270" y="7790"/>
                </a:lnTo>
                <a:lnTo>
                  <a:pt x="75290" y="7730"/>
                </a:lnTo>
                <a:lnTo>
                  <a:pt x="75320" y="7680"/>
                </a:lnTo>
                <a:lnTo>
                  <a:pt x="75320" y="7660"/>
                </a:lnTo>
                <a:lnTo>
                  <a:pt x="75330" y="7650"/>
                </a:lnTo>
                <a:lnTo>
                  <a:pt x="75320" y="7620"/>
                </a:lnTo>
                <a:lnTo>
                  <a:pt x="75310" y="7620"/>
                </a:lnTo>
                <a:lnTo>
                  <a:pt x="75280" y="7610"/>
                </a:lnTo>
                <a:lnTo>
                  <a:pt x="75270" y="7610"/>
                </a:lnTo>
                <a:lnTo>
                  <a:pt x="75280" y="7530"/>
                </a:lnTo>
                <a:lnTo>
                  <a:pt x="75280" y="7450"/>
                </a:lnTo>
                <a:lnTo>
                  <a:pt x="75330" y="7430"/>
                </a:lnTo>
                <a:lnTo>
                  <a:pt x="75390" y="7410"/>
                </a:lnTo>
                <a:lnTo>
                  <a:pt x="75400" y="7390"/>
                </a:lnTo>
                <a:lnTo>
                  <a:pt x="75390" y="7370"/>
                </a:lnTo>
                <a:lnTo>
                  <a:pt x="75380" y="7360"/>
                </a:lnTo>
                <a:lnTo>
                  <a:pt x="75330" y="7320"/>
                </a:lnTo>
                <a:lnTo>
                  <a:pt x="75310" y="7310"/>
                </a:lnTo>
                <a:lnTo>
                  <a:pt x="75280" y="7300"/>
                </a:lnTo>
                <a:lnTo>
                  <a:pt x="75200" y="7280"/>
                </a:lnTo>
                <a:lnTo>
                  <a:pt x="75110" y="7280"/>
                </a:lnTo>
                <a:lnTo>
                  <a:pt x="75060" y="7260"/>
                </a:lnTo>
                <a:lnTo>
                  <a:pt x="75020" y="7230"/>
                </a:lnTo>
                <a:lnTo>
                  <a:pt x="75020" y="7220"/>
                </a:lnTo>
                <a:lnTo>
                  <a:pt x="75000" y="7190"/>
                </a:lnTo>
                <a:lnTo>
                  <a:pt x="74980" y="7180"/>
                </a:lnTo>
                <a:lnTo>
                  <a:pt x="74950" y="7180"/>
                </a:lnTo>
                <a:lnTo>
                  <a:pt x="74900" y="7160"/>
                </a:lnTo>
                <a:lnTo>
                  <a:pt x="74870" y="7060"/>
                </a:lnTo>
                <a:lnTo>
                  <a:pt x="74870" y="7010"/>
                </a:lnTo>
                <a:lnTo>
                  <a:pt x="74880" y="6930"/>
                </a:lnTo>
                <a:lnTo>
                  <a:pt x="74860" y="6880"/>
                </a:lnTo>
                <a:lnTo>
                  <a:pt x="74850" y="6870"/>
                </a:lnTo>
                <a:lnTo>
                  <a:pt x="74820" y="6830"/>
                </a:lnTo>
                <a:lnTo>
                  <a:pt x="74760" y="6820"/>
                </a:lnTo>
                <a:lnTo>
                  <a:pt x="74700" y="6800"/>
                </a:lnTo>
                <a:lnTo>
                  <a:pt x="74690" y="6760"/>
                </a:lnTo>
                <a:lnTo>
                  <a:pt x="74680" y="6680"/>
                </a:lnTo>
                <a:lnTo>
                  <a:pt x="74680" y="6650"/>
                </a:lnTo>
                <a:lnTo>
                  <a:pt x="74660" y="6630"/>
                </a:lnTo>
                <a:lnTo>
                  <a:pt x="74650" y="6620"/>
                </a:lnTo>
                <a:lnTo>
                  <a:pt x="74620" y="6630"/>
                </a:lnTo>
                <a:lnTo>
                  <a:pt x="74590" y="6660"/>
                </a:lnTo>
                <a:lnTo>
                  <a:pt x="74580" y="6660"/>
                </a:lnTo>
                <a:lnTo>
                  <a:pt x="74550" y="6670"/>
                </a:lnTo>
                <a:lnTo>
                  <a:pt x="74530" y="6660"/>
                </a:lnTo>
                <a:lnTo>
                  <a:pt x="74510" y="6650"/>
                </a:lnTo>
                <a:lnTo>
                  <a:pt x="74440" y="6600"/>
                </a:lnTo>
                <a:lnTo>
                  <a:pt x="74380" y="6530"/>
                </a:lnTo>
                <a:lnTo>
                  <a:pt x="74380" y="6460"/>
                </a:lnTo>
                <a:lnTo>
                  <a:pt x="74390" y="6390"/>
                </a:lnTo>
                <a:lnTo>
                  <a:pt x="74380" y="6290"/>
                </a:lnTo>
                <a:lnTo>
                  <a:pt x="74340" y="6250"/>
                </a:lnTo>
                <a:lnTo>
                  <a:pt x="74280" y="6250"/>
                </a:lnTo>
                <a:lnTo>
                  <a:pt x="74240" y="6250"/>
                </a:lnTo>
                <a:lnTo>
                  <a:pt x="74210" y="6300"/>
                </a:lnTo>
                <a:lnTo>
                  <a:pt x="74200" y="6310"/>
                </a:lnTo>
                <a:lnTo>
                  <a:pt x="74180" y="6320"/>
                </a:lnTo>
                <a:lnTo>
                  <a:pt x="74170" y="6330"/>
                </a:lnTo>
                <a:lnTo>
                  <a:pt x="74140" y="6300"/>
                </a:lnTo>
                <a:lnTo>
                  <a:pt x="74130" y="6260"/>
                </a:lnTo>
                <a:lnTo>
                  <a:pt x="74100" y="6210"/>
                </a:lnTo>
                <a:lnTo>
                  <a:pt x="74090" y="6200"/>
                </a:lnTo>
                <a:lnTo>
                  <a:pt x="74070" y="6170"/>
                </a:lnTo>
                <a:lnTo>
                  <a:pt x="74060" y="6120"/>
                </a:lnTo>
                <a:lnTo>
                  <a:pt x="74060" y="6090"/>
                </a:lnTo>
                <a:lnTo>
                  <a:pt x="74090" y="6050"/>
                </a:lnTo>
                <a:lnTo>
                  <a:pt x="74100" y="6030"/>
                </a:lnTo>
                <a:lnTo>
                  <a:pt x="74170" y="6010"/>
                </a:lnTo>
                <a:lnTo>
                  <a:pt x="74210" y="5990"/>
                </a:lnTo>
                <a:lnTo>
                  <a:pt x="74250" y="5950"/>
                </a:lnTo>
                <a:lnTo>
                  <a:pt x="74270" y="5930"/>
                </a:lnTo>
                <a:lnTo>
                  <a:pt x="74330" y="5900"/>
                </a:lnTo>
                <a:lnTo>
                  <a:pt x="74450" y="5910"/>
                </a:lnTo>
                <a:lnTo>
                  <a:pt x="74520" y="5890"/>
                </a:lnTo>
                <a:lnTo>
                  <a:pt x="74550" y="5870"/>
                </a:lnTo>
                <a:lnTo>
                  <a:pt x="74550" y="5850"/>
                </a:lnTo>
                <a:lnTo>
                  <a:pt x="74550" y="5840"/>
                </a:lnTo>
                <a:lnTo>
                  <a:pt x="74760" y="5780"/>
                </a:lnTo>
                <a:lnTo>
                  <a:pt x="74910" y="5680"/>
                </a:lnTo>
                <a:lnTo>
                  <a:pt x="74940" y="5700"/>
                </a:lnTo>
                <a:lnTo>
                  <a:pt x="74950" y="5760"/>
                </a:lnTo>
                <a:lnTo>
                  <a:pt x="74940" y="5810"/>
                </a:lnTo>
                <a:lnTo>
                  <a:pt x="74940" y="5850"/>
                </a:lnTo>
                <a:lnTo>
                  <a:pt x="74970" y="5870"/>
                </a:lnTo>
                <a:lnTo>
                  <a:pt x="75020" y="5860"/>
                </a:lnTo>
                <a:lnTo>
                  <a:pt x="75070" y="5840"/>
                </a:lnTo>
                <a:lnTo>
                  <a:pt x="75100" y="5790"/>
                </a:lnTo>
                <a:lnTo>
                  <a:pt x="75100" y="5770"/>
                </a:lnTo>
                <a:lnTo>
                  <a:pt x="75100" y="5720"/>
                </a:lnTo>
                <a:lnTo>
                  <a:pt x="75100" y="5680"/>
                </a:lnTo>
                <a:lnTo>
                  <a:pt x="75120" y="5630"/>
                </a:lnTo>
                <a:lnTo>
                  <a:pt x="75290" y="5730"/>
                </a:lnTo>
                <a:lnTo>
                  <a:pt x="75460" y="5790"/>
                </a:lnTo>
                <a:lnTo>
                  <a:pt x="75510" y="5760"/>
                </a:lnTo>
                <a:lnTo>
                  <a:pt x="75530" y="5780"/>
                </a:lnTo>
                <a:lnTo>
                  <a:pt x="75560" y="5790"/>
                </a:lnTo>
                <a:lnTo>
                  <a:pt x="75630" y="5750"/>
                </a:lnTo>
                <a:lnTo>
                  <a:pt x="75670" y="5710"/>
                </a:lnTo>
                <a:lnTo>
                  <a:pt x="75680" y="5690"/>
                </a:lnTo>
                <a:lnTo>
                  <a:pt x="75690" y="5660"/>
                </a:lnTo>
                <a:lnTo>
                  <a:pt x="75810" y="5650"/>
                </a:lnTo>
                <a:lnTo>
                  <a:pt x="76740" y="5850"/>
                </a:lnTo>
                <a:lnTo>
                  <a:pt x="77260" y="6020"/>
                </a:lnTo>
                <a:lnTo>
                  <a:pt x="78720" y="6780"/>
                </a:lnTo>
                <a:lnTo>
                  <a:pt x="79000" y="6930"/>
                </a:lnTo>
                <a:lnTo>
                  <a:pt x="79000" y="6940"/>
                </a:lnTo>
                <a:lnTo>
                  <a:pt x="79000" y="6980"/>
                </a:lnTo>
                <a:lnTo>
                  <a:pt x="79000" y="7010"/>
                </a:lnTo>
                <a:lnTo>
                  <a:pt x="79050" y="7000"/>
                </a:lnTo>
                <a:lnTo>
                  <a:pt x="79070" y="7040"/>
                </a:lnTo>
                <a:lnTo>
                  <a:pt x="79100" y="7050"/>
                </a:lnTo>
                <a:lnTo>
                  <a:pt x="79140" y="7050"/>
                </a:lnTo>
                <a:lnTo>
                  <a:pt x="79150" y="7110"/>
                </a:lnTo>
                <a:lnTo>
                  <a:pt x="79220" y="7160"/>
                </a:lnTo>
                <a:lnTo>
                  <a:pt x="79340" y="7270"/>
                </a:lnTo>
                <a:lnTo>
                  <a:pt x="79410" y="7350"/>
                </a:lnTo>
                <a:lnTo>
                  <a:pt x="79500" y="7520"/>
                </a:lnTo>
                <a:lnTo>
                  <a:pt x="79520" y="7790"/>
                </a:lnTo>
                <a:lnTo>
                  <a:pt x="79410" y="8070"/>
                </a:lnTo>
                <a:lnTo>
                  <a:pt x="79240" y="8320"/>
                </a:lnTo>
                <a:lnTo>
                  <a:pt x="79110" y="8590"/>
                </a:lnTo>
                <a:lnTo>
                  <a:pt x="79090" y="8920"/>
                </a:lnTo>
                <a:lnTo>
                  <a:pt x="79130" y="9040"/>
                </a:lnTo>
                <a:lnTo>
                  <a:pt x="79170" y="9100"/>
                </a:lnTo>
                <a:lnTo>
                  <a:pt x="79150" y="9130"/>
                </a:lnTo>
                <a:lnTo>
                  <a:pt x="79150" y="9140"/>
                </a:lnTo>
                <a:lnTo>
                  <a:pt x="79150" y="9190"/>
                </a:lnTo>
                <a:lnTo>
                  <a:pt x="79200" y="9210"/>
                </a:lnTo>
                <a:lnTo>
                  <a:pt x="79220" y="9190"/>
                </a:lnTo>
                <a:lnTo>
                  <a:pt x="79250" y="9240"/>
                </a:lnTo>
                <a:lnTo>
                  <a:pt x="79290" y="9370"/>
                </a:lnTo>
                <a:lnTo>
                  <a:pt x="79380" y="9510"/>
                </a:lnTo>
                <a:lnTo>
                  <a:pt x="79410" y="9510"/>
                </a:lnTo>
                <a:lnTo>
                  <a:pt x="79430" y="9550"/>
                </a:lnTo>
                <a:lnTo>
                  <a:pt x="79440" y="9570"/>
                </a:lnTo>
                <a:lnTo>
                  <a:pt x="79460" y="9590"/>
                </a:lnTo>
                <a:lnTo>
                  <a:pt x="79510" y="9600"/>
                </a:lnTo>
                <a:lnTo>
                  <a:pt x="79530" y="9580"/>
                </a:lnTo>
                <a:lnTo>
                  <a:pt x="79550" y="9560"/>
                </a:lnTo>
                <a:lnTo>
                  <a:pt x="79560" y="9560"/>
                </a:lnTo>
                <a:lnTo>
                  <a:pt x="79590" y="9550"/>
                </a:lnTo>
                <a:lnTo>
                  <a:pt x="79620" y="9540"/>
                </a:lnTo>
                <a:lnTo>
                  <a:pt x="79650" y="9570"/>
                </a:lnTo>
                <a:lnTo>
                  <a:pt x="79670" y="9570"/>
                </a:lnTo>
                <a:lnTo>
                  <a:pt x="79690" y="9560"/>
                </a:lnTo>
                <a:lnTo>
                  <a:pt x="79710" y="9520"/>
                </a:lnTo>
                <a:lnTo>
                  <a:pt x="79730" y="9510"/>
                </a:lnTo>
                <a:lnTo>
                  <a:pt x="79740" y="9550"/>
                </a:lnTo>
                <a:lnTo>
                  <a:pt x="79760" y="9570"/>
                </a:lnTo>
                <a:lnTo>
                  <a:pt x="79790" y="9560"/>
                </a:lnTo>
                <a:lnTo>
                  <a:pt x="79810" y="9560"/>
                </a:lnTo>
                <a:lnTo>
                  <a:pt x="79860" y="9550"/>
                </a:lnTo>
                <a:lnTo>
                  <a:pt x="79910" y="9560"/>
                </a:lnTo>
                <a:lnTo>
                  <a:pt x="79950" y="9550"/>
                </a:lnTo>
                <a:lnTo>
                  <a:pt x="79950" y="9510"/>
                </a:lnTo>
                <a:lnTo>
                  <a:pt x="79960" y="9510"/>
                </a:lnTo>
                <a:lnTo>
                  <a:pt x="80120" y="9730"/>
                </a:lnTo>
                <a:lnTo>
                  <a:pt x="80220" y="10010"/>
                </a:lnTo>
                <a:lnTo>
                  <a:pt x="80200" y="10290"/>
                </a:lnTo>
                <a:lnTo>
                  <a:pt x="80020" y="10780"/>
                </a:lnTo>
                <a:lnTo>
                  <a:pt x="79970" y="11050"/>
                </a:lnTo>
                <a:lnTo>
                  <a:pt x="80020" y="11290"/>
                </a:lnTo>
                <a:lnTo>
                  <a:pt x="80240" y="11480"/>
                </a:lnTo>
                <a:lnTo>
                  <a:pt x="80510" y="11490"/>
                </a:lnTo>
                <a:lnTo>
                  <a:pt x="80610" y="11480"/>
                </a:lnTo>
                <a:lnTo>
                  <a:pt x="80620" y="11490"/>
                </a:lnTo>
                <a:lnTo>
                  <a:pt x="80620" y="11520"/>
                </a:lnTo>
                <a:lnTo>
                  <a:pt x="80630" y="11570"/>
                </a:lnTo>
                <a:lnTo>
                  <a:pt x="80650" y="11570"/>
                </a:lnTo>
                <a:lnTo>
                  <a:pt x="80680" y="11550"/>
                </a:lnTo>
                <a:lnTo>
                  <a:pt x="80690" y="11540"/>
                </a:lnTo>
                <a:lnTo>
                  <a:pt x="80700" y="11530"/>
                </a:lnTo>
                <a:lnTo>
                  <a:pt x="80700" y="11570"/>
                </a:lnTo>
                <a:lnTo>
                  <a:pt x="80680" y="11600"/>
                </a:lnTo>
                <a:lnTo>
                  <a:pt x="80720" y="11630"/>
                </a:lnTo>
                <a:lnTo>
                  <a:pt x="80750" y="11610"/>
                </a:lnTo>
                <a:lnTo>
                  <a:pt x="80770" y="11530"/>
                </a:lnTo>
                <a:lnTo>
                  <a:pt x="80820" y="11500"/>
                </a:lnTo>
                <a:lnTo>
                  <a:pt x="80880" y="11470"/>
                </a:lnTo>
                <a:lnTo>
                  <a:pt x="81050" y="11510"/>
                </a:lnTo>
                <a:lnTo>
                  <a:pt x="81270" y="11700"/>
                </a:lnTo>
                <a:lnTo>
                  <a:pt x="81330" y="11910"/>
                </a:lnTo>
                <a:lnTo>
                  <a:pt x="81310" y="12150"/>
                </a:lnTo>
                <a:lnTo>
                  <a:pt x="81330" y="12420"/>
                </a:lnTo>
                <a:lnTo>
                  <a:pt x="81390" y="12550"/>
                </a:lnTo>
                <a:lnTo>
                  <a:pt x="81480" y="12670"/>
                </a:lnTo>
                <a:lnTo>
                  <a:pt x="81540" y="12800"/>
                </a:lnTo>
                <a:lnTo>
                  <a:pt x="81550" y="12950"/>
                </a:lnTo>
                <a:lnTo>
                  <a:pt x="81330" y="14090"/>
                </a:lnTo>
                <a:lnTo>
                  <a:pt x="81260" y="14160"/>
                </a:lnTo>
                <a:lnTo>
                  <a:pt x="81220" y="14240"/>
                </a:lnTo>
                <a:lnTo>
                  <a:pt x="81210" y="14290"/>
                </a:lnTo>
                <a:lnTo>
                  <a:pt x="81190" y="14340"/>
                </a:lnTo>
                <a:lnTo>
                  <a:pt x="81160" y="14360"/>
                </a:lnTo>
                <a:lnTo>
                  <a:pt x="81130" y="14440"/>
                </a:lnTo>
                <a:lnTo>
                  <a:pt x="81160" y="14480"/>
                </a:lnTo>
                <a:lnTo>
                  <a:pt x="81240" y="14560"/>
                </a:lnTo>
                <a:lnTo>
                  <a:pt x="81240" y="14570"/>
                </a:lnTo>
                <a:lnTo>
                  <a:pt x="80940" y="16140"/>
                </a:lnTo>
                <a:lnTo>
                  <a:pt x="80920" y="16230"/>
                </a:lnTo>
                <a:lnTo>
                  <a:pt x="80920" y="16260"/>
                </a:lnTo>
                <a:lnTo>
                  <a:pt x="81000" y="16270"/>
                </a:lnTo>
                <a:lnTo>
                  <a:pt x="81080" y="16280"/>
                </a:lnTo>
                <a:lnTo>
                  <a:pt x="81120" y="16290"/>
                </a:lnTo>
                <a:lnTo>
                  <a:pt x="81160" y="16330"/>
                </a:lnTo>
                <a:lnTo>
                  <a:pt x="81220" y="16320"/>
                </a:lnTo>
                <a:lnTo>
                  <a:pt x="81290" y="16320"/>
                </a:lnTo>
                <a:lnTo>
                  <a:pt x="81310" y="16310"/>
                </a:lnTo>
                <a:lnTo>
                  <a:pt x="81340" y="16370"/>
                </a:lnTo>
                <a:lnTo>
                  <a:pt x="81380" y="16400"/>
                </a:lnTo>
                <a:lnTo>
                  <a:pt x="81450" y="16420"/>
                </a:lnTo>
                <a:lnTo>
                  <a:pt x="81490" y="16430"/>
                </a:lnTo>
                <a:lnTo>
                  <a:pt x="81550" y="16490"/>
                </a:lnTo>
                <a:lnTo>
                  <a:pt x="81650" y="16550"/>
                </a:lnTo>
                <a:lnTo>
                  <a:pt x="81720" y="16570"/>
                </a:lnTo>
                <a:lnTo>
                  <a:pt x="81790" y="16580"/>
                </a:lnTo>
                <a:lnTo>
                  <a:pt x="81850" y="16610"/>
                </a:lnTo>
                <a:lnTo>
                  <a:pt x="81870" y="16630"/>
                </a:lnTo>
                <a:lnTo>
                  <a:pt x="81910" y="16610"/>
                </a:lnTo>
                <a:lnTo>
                  <a:pt x="81950" y="16570"/>
                </a:lnTo>
                <a:lnTo>
                  <a:pt x="81970" y="16550"/>
                </a:lnTo>
                <a:lnTo>
                  <a:pt x="82010" y="16530"/>
                </a:lnTo>
                <a:lnTo>
                  <a:pt x="82040" y="16560"/>
                </a:lnTo>
                <a:lnTo>
                  <a:pt x="82060" y="16600"/>
                </a:lnTo>
                <a:lnTo>
                  <a:pt x="82090" y="16620"/>
                </a:lnTo>
                <a:lnTo>
                  <a:pt x="82120" y="16600"/>
                </a:lnTo>
                <a:lnTo>
                  <a:pt x="82130" y="1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oubi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8410" y="15270"/>
                </a:moveTo>
                <a:lnTo>
                  <a:pt x="39850" y="15250"/>
                </a:lnTo>
                <a:lnTo>
                  <a:pt x="40220" y="15480"/>
                </a:lnTo>
                <a:lnTo>
                  <a:pt x="40950" y="15740"/>
                </a:lnTo>
                <a:lnTo>
                  <a:pt x="41360" y="16080"/>
                </a:lnTo>
                <a:lnTo>
                  <a:pt x="41980" y="16190"/>
                </a:lnTo>
                <a:lnTo>
                  <a:pt x="42830" y="16200"/>
                </a:lnTo>
                <a:lnTo>
                  <a:pt x="43150" y="15950"/>
                </a:lnTo>
                <a:lnTo>
                  <a:pt x="43380" y="15980"/>
                </a:lnTo>
                <a:lnTo>
                  <a:pt x="43620" y="15940"/>
                </a:lnTo>
                <a:lnTo>
                  <a:pt x="43750" y="15820"/>
                </a:lnTo>
                <a:lnTo>
                  <a:pt x="44230" y="15660"/>
                </a:lnTo>
                <a:lnTo>
                  <a:pt x="44670" y="15440"/>
                </a:lnTo>
                <a:lnTo>
                  <a:pt x="45480" y="15290"/>
                </a:lnTo>
                <a:lnTo>
                  <a:pt x="46880" y="15250"/>
                </a:lnTo>
                <a:lnTo>
                  <a:pt x="47030" y="14760"/>
                </a:lnTo>
                <a:lnTo>
                  <a:pt x="47320" y="13780"/>
                </a:lnTo>
                <a:lnTo>
                  <a:pt x="47870" y="13260"/>
                </a:lnTo>
                <a:lnTo>
                  <a:pt x="48210" y="12320"/>
                </a:lnTo>
                <a:lnTo>
                  <a:pt x="48760" y="11150"/>
                </a:lnTo>
                <a:lnTo>
                  <a:pt x="48790" y="10170"/>
                </a:lnTo>
                <a:lnTo>
                  <a:pt x="49540" y="10510"/>
                </a:lnTo>
                <a:lnTo>
                  <a:pt x="49760" y="10680"/>
                </a:lnTo>
                <a:lnTo>
                  <a:pt x="50250" y="11350"/>
                </a:lnTo>
                <a:lnTo>
                  <a:pt x="50340" y="15550"/>
                </a:lnTo>
                <a:lnTo>
                  <a:pt x="50230" y="16040"/>
                </a:lnTo>
                <a:lnTo>
                  <a:pt x="49090" y="16270"/>
                </a:lnTo>
                <a:lnTo>
                  <a:pt x="48130" y="16570"/>
                </a:lnTo>
                <a:lnTo>
                  <a:pt x="47800" y="17320"/>
                </a:lnTo>
                <a:lnTo>
                  <a:pt x="46920" y="17990"/>
                </a:lnTo>
                <a:lnTo>
                  <a:pt x="44740" y="18930"/>
                </a:lnTo>
                <a:lnTo>
                  <a:pt x="42980" y="19950"/>
                </a:lnTo>
                <a:lnTo>
                  <a:pt x="42350" y="20360"/>
                </a:lnTo>
                <a:lnTo>
                  <a:pt x="42230" y="20780"/>
                </a:lnTo>
                <a:lnTo>
                  <a:pt x="41930" y="20800"/>
                </a:lnTo>
                <a:lnTo>
                  <a:pt x="41700" y="20730"/>
                </a:lnTo>
                <a:lnTo>
                  <a:pt x="41620" y="20730"/>
                </a:lnTo>
                <a:lnTo>
                  <a:pt x="41540" y="20290"/>
                </a:lnTo>
                <a:lnTo>
                  <a:pt x="41470" y="19840"/>
                </a:lnTo>
                <a:lnTo>
                  <a:pt x="41030" y="19380"/>
                </a:lnTo>
                <a:lnTo>
                  <a:pt x="40420" y="18440"/>
                </a:lnTo>
                <a:lnTo>
                  <a:pt x="39370" y="16940"/>
                </a:lnTo>
                <a:lnTo>
                  <a:pt x="38630" y="15890"/>
                </a:lnTo>
                <a:lnTo>
                  <a:pt x="38410" y="15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Tougu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50800" y="20290"/>
                </a:moveTo>
                <a:lnTo>
                  <a:pt x="50550" y="20490"/>
                </a:lnTo>
                <a:lnTo>
                  <a:pt x="50340" y="20880"/>
                </a:lnTo>
                <a:lnTo>
                  <a:pt x="50210" y="21000"/>
                </a:lnTo>
                <a:lnTo>
                  <a:pt x="50000" y="21000"/>
                </a:lnTo>
                <a:lnTo>
                  <a:pt x="49840" y="20920"/>
                </a:lnTo>
                <a:lnTo>
                  <a:pt x="49690" y="20880"/>
                </a:lnTo>
                <a:lnTo>
                  <a:pt x="49540" y="21000"/>
                </a:lnTo>
                <a:lnTo>
                  <a:pt x="49400" y="20930"/>
                </a:lnTo>
                <a:lnTo>
                  <a:pt x="49330" y="20990"/>
                </a:lnTo>
                <a:lnTo>
                  <a:pt x="49280" y="21090"/>
                </a:lnTo>
                <a:lnTo>
                  <a:pt x="49200" y="21170"/>
                </a:lnTo>
                <a:lnTo>
                  <a:pt x="49100" y="21230"/>
                </a:lnTo>
                <a:lnTo>
                  <a:pt x="49020" y="21250"/>
                </a:lnTo>
                <a:lnTo>
                  <a:pt x="48900" y="21270"/>
                </a:lnTo>
                <a:lnTo>
                  <a:pt x="48760" y="21300"/>
                </a:lnTo>
                <a:lnTo>
                  <a:pt x="48670" y="21400"/>
                </a:lnTo>
                <a:lnTo>
                  <a:pt x="48620" y="21550"/>
                </a:lnTo>
                <a:lnTo>
                  <a:pt x="48590" y="21990"/>
                </a:lnTo>
                <a:lnTo>
                  <a:pt x="48520" y="22140"/>
                </a:lnTo>
                <a:lnTo>
                  <a:pt x="48390" y="22250"/>
                </a:lnTo>
                <a:lnTo>
                  <a:pt x="47620" y="22690"/>
                </a:lnTo>
                <a:lnTo>
                  <a:pt x="47540" y="22860"/>
                </a:lnTo>
                <a:lnTo>
                  <a:pt x="47010" y="23440"/>
                </a:lnTo>
                <a:lnTo>
                  <a:pt x="46980" y="23490"/>
                </a:lnTo>
                <a:lnTo>
                  <a:pt x="46630" y="23830"/>
                </a:lnTo>
                <a:lnTo>
                  <a:pt x="46420" y="23980"/>
                </a:lnTo>
                <a:lnTo>
                  <a:pt x="46020" y="24050"/>
                </a:lnTo>
                <a:lnTo>
                  <a:pt x="45480" y="24090"/>
                </a:lnTo>
                <a:lnTo>
                  <a:pt x="44930" y="24180"/>
                </a:lnTo>
                <a:lnTo>
                  <a:pt x="44590" y="24330"/>
                </a:lnTo>
                <a:lnTo>
                  <a:pt x="44460" y="24360"/>
                </a:lnTo>
                <a:lnTo>
                  <a:pt x="43930" y="24370"/>
                </a:lnTo>
                <a:lnTo>
                  <a:pt x="43790" y="24340"/>
                </a:lnTo>
                <a:lnTo>
                  <a:pt x="43670" y="24290"/>
                </a:lnTo>
                <a:lnTo>
                  <a:pt x="43570" y="24140"/>
                </a:lnTo>
                <a:lnTo>
                  <a:pt x="43480" y="23940"/>
                </a:lnTo>
                <a:lnTo>
                  <a:pt x="43420" y="23520"/>
                </a:lnTo>
                <a:lnTo>
                  <a:pt x="43410" y="23250"/>
                </a:lnTo>
                <a:lnTo>
                  <a:pt x="43430" y="22980"/>
                </a:lnTo>
                <a:lnTo>
                  <a:pt x="43490" y="22590"/>
                </a:lnTo>
                <a:lnTo>
                  <a:pt x="43470" y="22380"/>
                </a:lnTo>
                <a:lnTo>
                  <a:pt x="43390" y="22200"/>
                </a:lnTo>
                <a:lnTo>
                  <a:pt x="43180" y="21980"/>
                </a:lnTo>
                <a:lnTo>
                  <a:pt x="43010" y="21860"/>
                </a:lnTo>
                <a:lnTo>
                  <a:pt x="42830" y="21770"/>
                </a:lnTo>
                <a:lnTo>
                  <a:pt x="42700" y="21730"/>
                </a:lnTo>
                <a:lnTo>
                  <a:pt x="42580" y="21670"/>
                </a:lnTo>
                <a:lnTo>
                  <a:pt x="42470" y="21520"/>
                </a:lnTo>
                <a:lnTo>
                  <a:pt x="42350" y="21280"/>
                </a:lnTo>
                <a:lnTo>
                  <a:pt x="42230" y="20780"/>
                </a:lnTo>
                <a:lnTo>
                  <a:pt x="42350" y="20360"/>
                </a:lnTo>
                <a:lnTo>
                  <a:pt x="42980" y="19950"/>
                </a:lnTo>
                <a:lnTo>
                  <a:pt x="44740" y="18930"/>
                </a:lnTo>
                <a:lnTo>
                  <a:pt x="46920" y="17990"/>
                </a:lnTo>
                <a:lnTo>
                  <a:pt x="47800" y="17320"/>
                </a:lnTo>
                <a:lnTo>
                  <a:pt x="48130" y="16570"/>
                </a:lnTo>
                <a:lnTo>
                  <a:pt x="49090" y="16270"/>
                </a:lnTo>
                <a:lnTo>
                  <a:pt x="50230" y="16040"/>
                </a:lnTo>
                <a:lnTo>
                  <a:pt x="50340" y="15550"/>
                </a:lnTo>
                <a:lnTo>
                  <a:pt x="50250" y="11350"/>
                </a:lnTo>
                <a:lnTo>
                  <a:pt x="50450" y="11530"/>
                </a:lnTo>
                <a:lnTo>
                  <a:pt x="50690" y="11690"/>
                </a:lnTo>
                <a:lnTo>
                  <a:pt x="50940" y="11820"/>
                </a:lnTo>
                <a:lnTo>
                  <a:pt x="51190" y="11910"/>
                </a:lnTo>
                <a:lnTo>
                  <a:pt x="51420" y="11910"/>
                </a:lnTo>
                <a:lnTo>
                  <a:pt x="51520" y="11870"/>
                </a:lnTo>
                <a:lnTo>
                  <a:pt x="51560" y="11890"/>
                </a:lnTo>
                <a:lnTo>
                  <a:pt x="51650" y="11930"/>
                </a:lnTo>
                <a:lnTo>
                  <a:pt x="51670" y="11940"/>
                </a:lnTo>
                <a:lnTo>
                  <a:pt x="51720" y="11940"/>
                </a:lnTo>
                <a:lnTo>
                  <a:pt x="51820" y="11940"/>
                </a:lnTo>
                <a:lnTo>
                  <a:pt x="51860" y="11920"/>
                </a:lnTo>
                <a:lnTo>
                  <a:pt x="51870" y="11880"/>
                </a:lnTo>
                <a:lnTo>
                  <a:pt x="51870" y="11840"/>
                </a:lnTo>
                <a:lnTo>
                  <a:pt x="51920" y="11800"/>
                </a:lnTo>
                <a:lnTo>
                  <a:pt x="51950" y="11740"/>
                </a:lnTo>
                <a:lnTo>
                  <a:pt x="51960" y="11730"/>
                </a:lnTo>
                <a:lnTo>
                  <a:pt x="52020" y="11730"/>
                </a:lnTo>
                <a:lnTo>
                  <a:pt x="52100" y="11710"/>
                </a:lnTo>
                <a:lnTo>
                  <a:pt x="52130" y="11740"/>
                </a:lnTo>
                <a:lnTo>
                  <a:pt x="52160" y="11740"/>
                </a:lnTo>
                <a:lnTo>
                  <a:pt x="52160" y="11710"/>
                </a:lnTo>
                <a:lnTo>
                  <a:pt x="52170" y="11710"/>
                </a:lnTo>
                <a:lnTo>
                  <a:pt x="52190" y="11710"/>
                </a:lnTo>
                <a:lnTo>
                  <a:pt x="52210" y="11730"/>
                </a:lnTo>
                <a:lnTo>
                  <a:pt x="52240" y="11750"/>
                </a:lnTo>
                <a:lnTo>
                  <a:pt x="52290" y="11730"/>
                </a:lnTo>
                <a:lnTo>
                  <a:pt x="52300" y="11720"/>
                </a:lnTo>
                <a:lnTo>
                  <a:pt x="52330" y="12220"/>
                </a:lnTo>
                <a:lnTo>
                  <a:pt x="52520" y="12670"/>
                </a:lnTo>
                <a:lnTo>
                  <a:pt x="53090" y="13220"/>
                </a:lnTo>
                <a:lnTo>
                  <a:pt x="53090" y="13990"/>
                </a:lnTo>
                <a:lnTo>
                  <a:pt x="53090" y="14520"/>
                </a:lnTo>
                <a:lnTo>
                  <a:pt x="52950" y="14800"/>
                </a:lnTo>
                <a:lnTo>
                  <a:pt x="52940" y="15230"/>
                </a:lnTo>
                <a:lnTo>
                  <a:pt x="52900" y="15590"/>
                </a:lnTo>
                <a:lnTo>
                  <a:pt x="52850" y="16150"/>
                </a:lnTo>
                <a:lnTo>
                  <a:pt x="51910" y="17340"/>
                </a:lnTo>
                <a:lnTo>
                  <a:pt x="51880" y="17470"/>
                </a:lnTo>
                <a:lnTo>
                  <a:pt x="51880" y="17560"/>
                </a:lnTo>
                <a:lnTo>
                  <a:pt x="51900" y="17640"/>
                </a:lnTo>
                <a:lnTo>
                  <a:pt x="51930" y="17690"/>
                </a:lnTo>
                <a:lnTo>
                  <a:pt x="51970" y="17740"/>
                </a:lnTo>
                <a:lnTo>
                  <a:pt x="52060" y="17820"/>
                </a:lnTo>
                <a:lnTo>
                  <a:pt x="52160" y="17890"/>
                </a:lnTo>
                <a:lnTo>
                  <a:pt x="52870" y="18240"/>
                </a:lnTo>
                <a:lnTo>
                  <a:pt x="52930" y="18330"/>
                </a:lnTo>
                <a:lnTo>
                  <a:pt x="52850" y="18520"/>
                </a:lnTo>
                <a:lnTo>
                  <a:pt x="52770" y="18610"/>
                </a:lnTo>
                <a:lnTo>
                  <a:pt x="52620" y="18660"/>
                </a:lnTo>
                <a:lnTo>
                  <a:pt x="52440" y="18780"/>
                </a:lnTo>
                <a:lnTo>
                  <a:pt x="52290" y="18910"/>
                </a:lnTo>
                <a:lnTo>
                  <a:pt x="52230" y="19000"/>
                </a:lnTo>
                <a:lnTo>
                  <a:pt x="52160" y="19060"/>
                </a:lnTo>
                <a:lnTo>
                  <a:pt x="51730" y="19210"/>
                </a:lnTo>
                <a:lnTo>
                  <a:pt x="51600" y="19280"/>
                </a:lnTo>
                <a:lnTo>
                  <a:pt x="51480" y="19360"/>
                </a:lnTo>
                <a:lnTo>
                  <a:pt x="51290" y="19550"/>
                </a:lnTo>
                <a:lnTo>
                  <a:pt x="50800" y="2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Dinguiraye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49370" y="23560"/>
                </a:moveTo>
                <a:lnTo>
                  <a:pt x="50730" y="22620"/>
                </a:lnTo>
                <a:lnTo>
                  <a:pt x="51500" y="22060"/>
                </a:lnTo>
                <a:lnTo>
                  <a:pt x="51500" y="21510"/>
                </a:lnTo>
                <a:lnTo>
                  <a:pt x="51230" y="20840"/>
                </a:lnTo>
                <a:lnTo>
                  <a:pt x="50800" y="20290"/>
                </a:lnTo>
                <a:lnTo>
                  <a:pt x="51290" y="19550"/>
                </a:lnTo>
                <a:lnTo>
                  <a:pt x="51480" y="19360"/>
                </a:lnTo>
                <a:lnTo>
                  <a:pt x="51600" y="19280"/>
                </a:lnTo>
                <a:lnTo>
                  <a:pt x="51730" y="19210"/>
                </a:lnTo>
                <a:lnTo>
                  <a:pt x="52160" y="19060"/>
                </a:lnTo>
                <a:lnTo>
                  <a:pt x="52230" y="19000"/>
                </a:lnTo>
                <a:lnTo>
                  <a:pt x="52290" y="18910"/>
                </a:lnTo>
                <a:lnTo>
                  <a:pt x="52440" y="18780"/>
                </a:lnTo>
                <a:lnTo>
                  <a:pt x="52620" y="18660"/>
                </a:lnTo>
                <a:lnTo>
                  <a:pt x="52770" y="18610"/>
                </a:lnTo>
                <a:lnTo>
                  <a:pt x="52850" y="18520"/>
                </a:lnTo>
                <a:lnTo>
                  <a:pt x="52930" y="18330"/>
                </a:lnTo>
                <a:lnTo>
                  <a:pt x="52870" y="18240"/>
                </a:lnTo>
                <a:lnTo>
                  <a:pt x="52160" y="17890"/>
                </a:lnTo>
                <a:lnTo>
                  <a:pt x="52060" y="17820"/>
                </a:lnTo>
                <a:lnTo>
                  <a:pt x="51970" y="17740"/>
                </a:lnTo>
                <a:lnTo>
                  <a:pt x="51930" y="17690"/>
                </a:lnTo>
                <a:lnTo>
                  <a:pt x="51900" y="17640"/>
                </a:lnTo>
                <a:lnTo>
                  <a:pt x="51880" y="17560"/>
                </a:lnTo>
                <a:lnTo>
                  <a:pt x="51880" y="17470"/>
                </a:lnTo>
                <a:lnTo>
                  <a:pt x="51910" y="17340"/>
                </a:lnTo>
                <a:lnTo>
                  <a:pt x="52850" y="16150"/>
                </a:lnTo>
                <a:lnTo>
                  <a:pt x="52900" y="15590"/>
                </a:lnTo>
                <a:lnTo>
                  <a:pt x="52940" y="15230"/>
                </a:lnTo>
                <a:lnTo>
                  <a:pt x="52950" y="14800"/>
                </a:lnTo>
                <a:lnTo>
                  <a:pt x="53090" y="14520"/>
                </a:lnTo>
                <a:lnTo>
                  <a:pt x="53090" y="13990"/>
                </a:lnTo>
                <a:lnTo>
                  <a:pt x="53090" y="13220"/>
                </a:lnTo>
                <a:lnTo>
                  <a:pt x="52520" y="12670"/>
                </a:lnTo>
                <a:lnTo>
                  <a:pt x="52330" y="12220"/>
                </a:lnTo>
                <a:lnTo>
                  <a:pt x="52300" y="11720"/>
                </a:lnTo>
                <a:lnTo>
                  <a:pt x="52330" y="11690"/>
                </a:lnTo>
                <a:lnTo>
                  <a:pt x="52360" y="11660"/>
                </a:lnTo>
                <a:lnTo>
                  <a:pt x="52390" y="11610"/>
                </a:lnTo>
                <a:lnTo>
                  <a:pt x="52410" y="11570"/>
                </a:lnTo>
                <a:lnTo>
                  <a:pt x="52420" y="11560"/>
                </a:lnTo>
                <a:lnTo>
                  <a:pt x="52430" y="11540"/>
                </a:lnTo>
                <a:lnTo>
                  <a:pt x="52440" y="11530"/>
                </a:lnTo>
                <a:lnTo>
                  <a:pt x="52460" y="11520"/>
                </a:lnTo>
                <a:lnTo>
                  <a:pt x="52500" y="11490"/>
                </a:lnTo>
                <a:lnTo>
                  <a:pt x="52530" y="11480"/>
                </a:lnTo>
                <a:lnTo>
                  <a:pt x="52590" y="11450"/>
                </a:lnTo>
                <a:lnTo>
                  <a:pt x="52590" y="11440"/>
                </a:lnTo>
                <a:lnTo>
                  <a:pt x="52600" y="11410"/>
                </a:lnTo>
                <a:lnTo>
                  <a:pt x="52620" y="11390"/>
                </a:lnTo>
                <a:lnTo>
                  <a:pt x="52630" y="11370"/>
                </a:lnTo>
                <a:lnTo>
                  <a:pt x="52660" y="11360"/>
                </a:lnTo>
                <a:lnTo>
                  <a:pt x="52690" y="11370"/>
                </a:lnTo>
                <a:lnTo>
                  <a:pt x="52700" y="11370"/>
                </a:lnTo>
                <a:lnTo>
                  <a:pt x="52740" y="11350"/>
                </a:lnTo>
                <a:lnTo>
                  <a:pt x="52810" y="11260"/>
                </a:lnTo>
                <a:lnTo>
                  <a:pt x="52840" y="11180"/>
                </a:lnTo>
                <a:lnTo>
                  <a:pt x="52860" y="11150"/>
                </a:lnTo>
                <a:lnTo>
                  <a:pt x="52890" y="11090"/>
                </a:lnTo>
                <a:lnTo>
                  <a:pt x="52880" y="11060"/>
                </a:lnTo>
                <a:lnTo>
                  <a:pt x="52870" y="11040"/>
                </a:lnTo>
                <a:lnTo>
                  <a:pt x="52850" y="11010"/>
                </a:lnTo>
                <a:lnTo>
                  <a:pt x="52840" y="10980"/>
                </a:lnTo>
                <a:lnTo>
                  <a:pt x="52800" y="10940"/>
                </a:lnTo>
                <a:lnTo>
                  <a:pt x="52790" y="10890"/>
                </a:lnTo>
                <a:lnTo>
                  <a:pt x="52790" y="10880"/>
                </a:lnTo>
                <a:lnTo>
                  <a:pt x="52780" y="10840"/>
                </a:lnTo>
                <a:lnTo>
                  <a:pt x="52790" y="10840"/>
                </a:lnTo>
                <a:lnTo>
                  <a:pt x="52890" y="10790"/>
                </a:lnTo>
                <a:lnTo>
                  <a:pt x="52970" y="10650"/>
                </a:lnTo>
                <a:lnTo>
                  <a:pt x="53030" y="10650"/>
                </a:lnTo>
                <a:lnTo>
                  <a:pt x="53080" y="10650"/>
                </a:lnTo>
                <a:lnTo>
                  <a:pt x="53120" y="10670"/>
                </a:lnTo>
                <a:lnTo>
                  <a:pt x="53140" y="10690"/>
                </a:lnTo>
                <a:lnTo>
                  <a:pt x="53200" y="10690"/>
                </a:lnTo>
                <a:lnTo>
                  <a:pt x="53240" y="10660"/>
                </a:lnTo>
                <a:lnTo>
                  <a:pt x="53260" y="10620"/>
                </a:lnTo>
                <a:lnTo>
                  <a:pt x="53270" y="10590"/>
                </a:lnTo>
                <a:lnTo>
                  <a:pt x="53270" y="10560"/>
                </a:lnTo>
                <a:lnTo>
                  <a:pt x="53260" y="10540"/>
                </a:lnTo>
                <a:lnTo>
                  <a:pt x="53260" y="10510"/>
                </a:lnTo>
                <a:lnTo>
                  <a:pt x="53250" y="10470"/>
                </a:lnTo>
                <a:lnTo>
                  <a:pt x="53260" y="10450"/>
                </a:lnTo>
                <a:lnTo>
                  <a:pt x="53260" y="10410"/>
                </a:lnTo>
                <a:lnTo>
                  <a:pt x="53260" y="10370"/>
                </a:lnTo>
                <a:lnTo>
                  <a:pt x="53280" y="10340"/>
                </a:lnTo>
                <a:lnTo>
                  <a:pt x="53300" y="10310"/>
                </a:lnTo>
                <a:lnTo>
                  <a:pt x="53350" y="10280"/>
                </a:lnTo>
                <a:lnTo>
                  <a:pt x="53370" y="10260"/>
                </a:lnTo>
                <a:lnTo>
                  <a:pt x="53420" y="10260"/>
                </a:lnTo>
                <a:lnTo>
                  <a:pt x="53480" y="10240"/>
                </a:lnTo>
                <a:lnTo>
                  <a:pt x="53520" y="10220"/>
                </a:lnTo>
                <a:lnTo>
                  <a:pt x="53580" y="10210"/>
                </a:lnTo>
                <a:lnTo>
                  <a:pt x="53620" y="10200"/>
                </a:lnTo>
                <a:lnTo>
                  <a:pt x="53660" y="10180"/>
                </a:lnTo>
                <a:lnTo>
                  <a:pt x="53670" y="10150"/>
                </a:lnTo>
                <a:lnTo>
                  <a:pt x="53690" y="10110"/>
                </a:lnTo>
                <a:lnTo>
                  <a:pt x="53690" y="10060"/>
                </a:lnTo>
                <a:lnTo>
                  <a:pt x="53690" y="10000"/>
                </a:lnTo>
                <a:lnTo>
                  <a:pt x="53730" y="9920"/>
                </a:lnTo>
                <a:lnTo>
                  <a:pt x="53740" y="9850"/>
                </a:lnTo>
                <a:lnTo>
                  <a:pt x="53800" y="9810"/>
                </a:lnTo>
                <a:lnTo>
                  <a:pt x="53830" y="9810"/>
                </a:lnTo>
                <a:lnTo>
                  <a:pt x="53860" y="9830"/>
                </a:lnTo>
                <a:lnTo>
                  <a:pt x="53900" y="9840"/>
                </a:lnTo>
                <a:lnTo>
                  <a:pt x="53920" y="9800"/>
                </a:lnTo>
                <a:lnTo>
                  <a:pt x="53890" y="9750"/>
                </a:lnTo>
                <a:lnTo>
                  <a:pt x="53870" y="9680"/>
                </a:lnTo>
                <a:lnTo>
                  <a:pt x="53840" y="9640"/>
                </a:lnTo>
                <a:lnTo>
                  <a:pt x="53840" y="9600"/>
                </a:lnTo>
                <a:lnTo>
                  <a:pt x="53870" y="9570"/>
                </a:lnTo>
                <a:lnTo>
                  <a:pt x="53880" y="9560"/>
                </a:lnTo>
                <a:lnTo>
                  <a:pt x="53890" y="9540"/>
                </a:lnTo>
                <a:lnTo>
                  <a:pt x="53910" y="9510"/>
                </a:lnTo>
                <a:lnTo>
                  <a:pt x="53930" y="9440"/>
                </a:lnTo>
                <a:lnTo>
                  <a:pt x="53970" y="9380"/>
                </a:lnTo>
                <a:lnTo>
                  <a:pt x="53990" y="9310"/>
                </a:lnTo>
                <a:lnTo>
                  <a:pt x="54080" y="9290"/>
                </a:lnTo>
                <a:lnTo>
                  <a:pt x="54370" y="9300"/>
                </a:lnTo>
                <a:lnTo>
                  <a:pt x="54600" y="9220"/>
                </a:lnTo>
                <a:lnTo>
                  <a:pt x="54680" y="9230"/>
                </a:lnTo>
                <a:lnTo>
                  <a:pt x="54730" y="9210"/>
                </a:lnTo>
                <a:lnTo>
                  <a:pt x="54750" y="9170"/>
                </a:lnTo>
                <a:lnTo>
                  <a:pt x="54900" y="9120"/>
                </a:lnTo>
                <a:lnTo>
                  <a:pt x="55140" y="9110"/>
                </a:lnTo>
                <a:lnTo>
                  <a:pt x="55440" y="9190"/>
                </a:lnTo>
                <a:lnTo>
                  <a:pt x="55660" y="9350"/>
                </a:lnTo>
                <a:lnTo>
                  <a:pt x="56150" y="10120"/>
                </a:lnTo>
                <a:lnTo>
                  <a:pt x="56440" y="10340"/>
                </a:lnTo>
                <a:lnTo>
                  <a:pt x="56730" y="10470"/>
                </a:lnTo>
                <a:lnTo>
                  <a:pt x="56950" y="10660"/>
                </a:lnTo>
                <a:lnTo>
                  <a:pt x="57020" y="11010"/>
                </a:lnTo>
                <a:lnTo>
                  <a:pt x="56990" y="11120"/>
                </a:lnTo>
                <a:lnTo>
                  <a:pt x="56870" y="11340"/>
                </a:lnTo>
                <a:lnTo>
                  <a:pt x="56850" y="11440"/>
                </a:lnTo>
                <a:lnTo>
                  <a:pt x="56910" y="11570"/>
                </a:lnTo>
                <a:lnTo>
                  <a:pt x="57240" y="11910"/>
                </a:lnTo>
                <a:lnTo>
                  <a:pt x="57260" y="11940"/>
                </a:lnTo>
                <a:lnTo>
                  <a:pt x="57260" y="11960"/>
                </a:lnTo>
                <a:lnTo>
                  <a:pt x="57300" y="12030"/>
                </a:lnTo>
                <a:lnTo>
                  <a:pt x="57390" y="12190"/>
                </a:lnTo>
                <a:lnTo>
                  <a:pt x="57390" y="12210"/>
                </a:lnTo>
                <a:lnTo>
                  <a:pt x="57430" y="12280"/>
                </a:lnTo>
                <a:lnTo>
                  <a:pt x="57450" y="12340"/>
                </a:lnTo>
                <a:lnTo>
                  <a:pt x="57440" y="12390"/>
                </a:lnTo>
                <a:lnTo>
                  <a:pt x="57410" y="12420"/>
                </a:lnTo>
                <a:lnTo>
                  <a:pt x="57390" y="12440"/>
                </a:lnTo>
                <a:lnTo>
                  <a:pt x="57360" y="12480"/>
                </a:lnTo>
                <a:lnTo>
                  <a:pt x="57330" y="12530"/>
                </a:lnTo>
                <a:lnTo>
                  <a:pt x="57310" y="12600"/>
                </a:lnTo>
                <a:lnTo>
                  <a:pt x="57340" y="12670"/>
                </a:lnTo>
                <a:lnTo>
                  <a:pt x="57360" y="12670"/>
                </a:lnTo>
                <a:lnTo>
                  <a:pt x="57450" y="12650"/>
                </a:lnTo>
                <a:lnTo>
                  <a:pt x="57510" y="12660"/>
                </a:lnTo>
                <a:lnTo>
                  <a:pt x="57560" y="12650"/>
                </a:lnTo>
                <a:lnTo>
                  <a:pt x="57620" y="12700"/>
                </a:lnTo>
                <a:lnTo>
                  <a:pt x="57670" y="12720"/>
                </a:lnTo>
                <a:lnTo>
                  <a:pt x="57740" y="12860"/>
                </a:lnTo>
                <a:lnTo>
                  <a:pt x="58090" y="13230"/>
                </a:lnTo>
                <a:lnTo>
                  <a:pt x="58600" y="13210"/>
                </a:lnTo>
                <a:lnTo>
                  <a:pt x="58670" y="13180"/>
                </a:lnTo>
                <a:lnTo>
                  <a:pt x="58680" y="13180"/>
                </a:lnTo>
                <a:lnTo>
                  <a:pt x="58740" y="13190"/>
                </a:lnTo>
                <a:lnTo>
                  <a:pt x="58750" y="13170"/>
                </a:lnTo>
                <a:lnTo>
                  <a:pt x="58790" y="13140"/>
                </a:lnTo>
                <a:lnTo>
                  <a:pt x="58830" y="13100"/>
                </a:lnTo>
                <a:lnTo>
                  <a:pt x="58900" y="13100"/>
                </a:lnTo>
                <a:lnTo>
                  <a:pt x="58970" y="13070"/>
                </a:lnTo>
                <a:lnTo>
                  <a:pt x="59040" y="12990"/>
                </a:lnTo>
                <a:lnTo>
                  <a:pt x="59030" y="12930"/>
                </a:lnTo>
                <a:lnTo>
                  <a:pt x="59020" y="12860"/>
                </a:lnTo>
                <a:lnTo>
                  <a:pt x="59020" y="12830"/>
                </a:lnTo>
                <a:lnTo>
                  <a:pt x="59040" y="12790"/>
                </a:lnTo>
                <a:lnTo>
                  <a:pt x="59070" y="12720"/>
                </a:lnTo>
                <a:lnTo>
                  <a:pt x="59110" y="12710"/>
                </a:lnTo>
                <a:lnTo>
                  <a:pt x="59160" y="12660"/>
                </a:lnTo>
                <a:lnTo>
                  <a:pt x="59170" y="12610"/>
                </a:lnTo>
                <a:lnTo>
                  <a:pt x="59190" y="12520"/>
                </a:lnTo>
                <a:lnTo>
                  <a:pt x="59200" y="12450"/>
                </a:lnTo>
                <a:lnTo>
                  <a:pt x="59210" y="12400"/>
                </a:lnTo>
                <a:lnTo>
                  <a:pt x="59230" y="12340"/>
                </a:lnTo>
                <a:lnTo>
                  <a:pt x="59240" y="12330"/>
                </a:lnTo>
                <a:lnTo>
                  <a:pt x="59290" y="12260"/>
                </a:lnTo>
                <a:lnTo>
                  <a:pt x="59400" y="12190"/>
                </a:lnTo>
                <a:lnTo>
                  <a:pt x="59440" y="12190"/>
                </a:lnTo>
                <a:lnTo>
                  <a:pt x="59470" y="12210"/>
                </a:lnTo>
                <a:lnTo>
                  <a:pt x="59480" y="12230"/>
                </a:lnTo>
                <a:lnTo>
                  <a:pt x="59530" y="12200"/>
                </a:lnTo>
                <a:lnTo>
                  <a:pt x="59570" y="12160"/>
                </a:lnTo>
                <a:lnTo>
                  <a:pt x="59610" y="12120"/>
                </a:lnTo>
                <a:lnTo>
                  <a:pt x="59620" y="12090"/>
                </a:lnTo>
                <a:lnTo>
                  <a:pt x="59620" y="12080"/>
                </a:lnTo>
                <a:lnTo>
                  <a:pt x="59650" y="12060"/>
                </a:lnTo>
                <a:lnTo>
                  <a:pt x="59700" y="12050"/>
                </a:lnTo>
                <a:lnTo>
                  <a:pt x="59740" y="12060"/>
                </a:lnTo>
                <a:lnTo>
                  <a:pt x="59750" y="12060"/>
                </a:lnTo>
                <a:lnTo>
                  <a:pt x="59790" y="12060"/>
                </a:lnTo>
                <a:lnTo>
                  <a:pt x="59850" y="12010"/>
                </a:lnTo>
                <a:lnTo>
                  <a:pt x="59860" y="11960"/>
                </a:lnTo>
                <a:lnTo>
                  <a:pt x="59870" y="11950"/>
                </a:lnTo>
                <a:lnTo>
                  <a:pt x="59880" y="11940"/>
                </a:lnTo>
                <a:lnTo>
                  <a:pt x="59950" y="11920"/>
                </a:lnTo>
                <a:lnTo>
                  <a:pt x="59870" y="11640"/>
                </a:lnTo>
                <a:lnTo>
                  <a:pt x="59940" y="11560"/>
                </a:lnTo>
                <a:lnTo>
                  <a:pt x="59990" y="11540"/>
                </a:lnTo>
                <a:lnTo>
                  <a:pt x="60050" y="11530"/>
                </a:lnTo>
                <a:lnTo>
                  <a:pt x="60110" y="11530"/>
                </a:lnTo>
                <a:lnTo>
                  <a:pt x="60180" y="11490"/>
                </a:lnTo>
                <a:lnTo>
                  <a:pt x="60230" y="11470"/>
                </a:lnTo>
                <a:lnTo>
                  <a:pt x="60260" y="11470"/>
                </a:lnTo>
                <a:lnTo>
                  <a:pt x="60280" y="11490"/>
                </a:lnTo>
                <a:lnTo>
                  <a:pt x="60290" y="11500"/>
                </a:lnTo>
                <a:lnTo>
                  <a:pt x="60340" y="11460"/>
                </a:lnTo>
                <a:lnTo>
                  <a:pt x="60390" y="11400"/>
                </a:lnTo>
                <a:lnTo>
                  <a:pt x="60430" y="11340"/>
                </a:lnTo>
                <a:lnTo>
                  <a:pt x="60450" y="11260"/>
                </a:lnTo>
                <a:lnTo>
                  <a:pt x="60460" y="11230"/>
                </a:lnTo>
                <a:lnTo>
                  <a:pt x="60500" y="11200"/>
                </a:lnTo>
                <a:lnTo>
                  <a:pt x="60500" y="11110"/>
                </a:lnTo>
                <a:lnTo>
                  <a:pt x="60470" y="10970"/>
                </a:lnTo>
                <a:lnTo>
                  <a:pt x="60470" y="10870"/>
                </a:lnTo>
                <a:lnTo>
                  <a:pt x="60500" y="10880"/>
                </a:lnTo>
                <a:lnTo>
                  <a:pt x="60550" y="10880"/>
                </a:lnTo>
                <a:lnTo>
                  <a:pt x="60570" y="10830"/>
                </a:lnTo>
                <a:lnTo>
                  <a:pt x="60570" y="10810"/>
                </a:lnTo>
                <a:lnTo>
                  <a:pt x="60590" y="10800"/>
                </a:lnTo>
                <a:lnTo>
                  <a:pt x="60630" y="10750"/>
                </a:lnTo>
                <a:lnTo>
                  <a:pt x="60530" y="10500"/>
                </a:lnTo>
                <a:lnTo>
                  <a:pt x="60540" y="10380"/>
                </a:lnTo>
                <a:lnTo>
                  <a:pt x="60640" y="10340"/>
                </a:lnTo>
                <a:lnTo>
                  <a:pt x="60700" y="10350"/>
                </a:lnTo>
                <a:lnTo>
                  <a:pt x="60740" y="10360"/>
                </a:lnTo>
                <a:lnTo>
                  <a:pt x="60780" y="10370"/>
                </a:lnTo>
                <a:lnTo>
                  <a:pt x="60870" y="10390"/>
                </a:lnTo>
                <a:lnTo>
                  <a:pt x="60900" y="10410"/>
                </a:lnTo>
                <a:lnTo>
                  <a:pt x="60950" y="10410"/>
                </a:lnTo>
                <a:lnTo>
                  <a:pt x="61020" y="10410"/>
                </a:lnTo>
                <a:lnTo>
                  <a:pt x="61060" y="10410"/>
                </a:lnTo>
                <a:lnTo>
                  <a:pt x="61110" y="10410"/>
                </a:lnTo>
                <a:lnTo>
                  <a:pt x="61180" y="10400"/>
                </a:lnTo>
                <a:lnTo>
                  <a:pt x="61220" y="10390"/>
                </a:lnTo>
                <a:lnTo>
                  <a:pt x="61270" y="10380"/>
                </a:lnTo>
                <a:lnTo>
                  <a:pt x="61330" y="10360"/>
                </a:lnTo>
                <a:lnTo>
                  <a:pt x="61350" y="10350"/>
                </a:lnTo>
                <a:lnTo>
                  <a:pt x="61350" y="10340"/>
                </a:lnTo>
                <a:lnTo>
                  <a:pt x="61360" y="10330"/>
                </a:lnTo>
                <a:lnTo>
                  <a:pt x="61370" y="10310"/>
                </a:lnTo>
                <a:lnTo>
                  <a:pt x="61440" y="10210"/>
                </a:lnTo>
                <a:lnTo>
                  <a:pt x="61450" y="10190"/>
                </a:lnTo>
                <a:lnTo>
                  <a:pt x="61540" y="10120"/>
                </a:lnTo>
                <a:lnTo>
                  <a:pt x="61630" y="10110"/>
                </a:lnTo>
                <a:lnTo>
                  <a:pt x="61740" y="10110"/>
                </a:lnTo>
                <a:lnTo>
                  <a:pt x="61770" y="10080"/>
                </a:lnTo>
                <a:lnTo>
                  <a:pt x="61780" y="10040"/>
                </a:lnTo>
                <a:lnTo>
                  <a:pt x="61760" y="9980"/>
                </a:lnTo>
                <a:lnTo>
                  <a:pt x="61740" y="9950"/>
                </a:lnTo>
                <a:lnTo>
                  <a:pt x="61730" y="9940"/>
                </a:lnTo>
                <a:lnTo>
                  <a:pt x="61730" y="9920"/>
                </a:lnTo>
                <a:lnTo>
                  <a:pt x="61970" y="9710"/>
                </a:lnTo>
                <a:lnTo>
                  <a:pt x="62040" y="9660"/>
                </a:lnTo>
                <a:lnTo>
                  <a:pt x="62060" y="9670"/>
                </a:lnTo>
                <a:lnTo>
                  <a:pt x="62110" y="9730"/>
                </a:lnTo>
                <a:lnTo>
                  <a:pt x="62140" y="9770"/>
                </a:lnTo>
                <a:lnTo>
                  <a:pt x="62150" y="9780"/>
                </a:lnTo>
                <a:lnTo>
                  <a:pt x="62160" y="9780"/>
                </a:lnTo>
                <a:lnTo>
                  <a:pt x="62170" y="9780"/>
                </a:lnTo>
                <a:lnTo>
                  <a:pt x="62240" y="9760"/>
                </a:lnTo>
                <a:lnTo>
                  <a:pt x="62330" y="9730"/>
                </a:lnTo>
                <a:lnTo>
                  <a:pt x="62330" y="9720"/>
                </a:lnTo>
                <a:lnTo>
                  <a:pt x="62480" y="9770"/>
                </a:lnTo>
                <a:lnTo>
                  <a:pt x="62470" y="9590"/>
                </a:lnTo>
                <a:lnTo>
                  <a:pt x="62540" y="9540"/>
                </a:lnTo>
                <a:lnTo>
                  <a:pt x="62650" y="9530"/>
                </a:lnTo>
                <a:lnTo>
                  <a:pt x="62770" y="9470"/>
                </a:lnTo>
                <a:lnTo>
                  <a:pt x="62820" y="9360"/>
                </a:lnTo>
                <a:lnTo>
                  <a:pt x="62840" y="9330"/>
                </a:lnTo>
                <a:lnTo>
                  <a:pt x="62930" y="9390"/>
                </a:lnTo>
                <a:lnTo>
                  <a:pt x="62970" y="9460"/>
                </a:lnTo>
                <a:lnTo>
                  <a:pt x="63000" y="9460"/>
                </a:lnTo>
                <a:lnTo>
                  <a:pt x="63070" y="9320"/>
                </a:lnTo>
                <a:lnTo>
                  <a:pt x="63090" y="9310"/>
                </a:lnTo>
                <a:lnTo>
                  <a:pt x="63090" y="9330"/>
                </a:lnTo>
                <a:lnTo>
                  <a:pt x="63090" y="9360"/>
                </a:lnTo>
                <a:lnTo>
                  <a:pt x="63100" y="9410"/>
                </a:lnTo>
                <a:lnTo>
                  <a:pt x="63110" y="9480"/>
                </a:lnTo>
                <a:lnTo>
                  <a:pt x="63160" y="9500"/>
                </a:lnTo>
                <a:lnTo>
                  <a:pt x="63170" y="9490"/>
                </a:lnTo>
                <a:lnTo>
                  <a:pt x="63240" y="9470"/>
                </a:lnTo>
                <a:lnTo>
                  <a:pt x="63300" y="9450"/>
                </a:lnTo>
                <a:lnTo>
                  <a:pt x="63300" y="9440"/>
                </a:lnTo>
                <a:lnTo>
                  <a:pt x="63320" y="9410"/>
                </a:lnTo>
                <a:lnTo>
                  <a:pt x="63310" y="9370"/>
                </a:lnTo>
                <a:lnTo>
                  <a:pt x="63290" y="9300"/>
                </a:lnTo>
                <a:lnTo>
                  <a:pt x="63290" y="9270"/>
                </a:lnTo>
                <a:lnTo>
                  <a:pt x="63290" y="9250"/>
                </a:lnTo>
                <a:lnTo>
                  <a:pt x="63310" y="9230"/>
                </a:lnTo>
                <a:lnTo>
                  <a:pt x="63330" y="9240"/>
                </a:lnTo>
                <a:lnTo>
                  <a:pt x="63360" y="9250"/>
                </a:lnTo>
                <a:lnTo>
                  <a:pt x="63440" y="9250"/>
                </a:lnTo>
                <a:lnTo>
                  <a:pt x="63450" y="9250"/>
                </a:lnTo>
                <a:lnTo>
                  <a:pt x="63480" y="9230"/>
                </a:lnTo>
                <a:lnTo>
                  <a:pt x="63490" y="9240"/>
                </a:lnTo>
                <a:lnTo>
                  <a:pt x="63510" y="9270"/>
                </a:lnTo>
                <a:lnTo>
                  <a:pt x="63510" y="9290"/>
                </a:lnTo>
                <a:lnTo>
                  <a:pt x="63520" y="9300"/>
                </a:lnTo>
                <a:lnTo>
                  <a:pt x="63530" y="9320"/>
                </a:lnTo>
                <a:lnTo>
                  <a:pt x="63550" y="9310"/>
                </a:lnTo>
                <a:lnTo>
                  <a:pt x="63560" y="9310"/>
                </a:lnTo>
                <a:lnTo>
                  <a:pt x="63570" y="9310"/>
                </a:lnTo>
                <a:lnTo>
                  <a:pt x="63600" y="9260"/>
                </a:lnTo>
                <a:lnTo>
                  <a:pt x="63620" y="9210"/>
                </a:lnTo>
                <a:lnTo>
                  <a:pt x="63650" y="9210"/>
                </a:lnTo>
                <a:lnTo>
                  <a:pt x="63700" y="9260"/>
                </a:lnTo>
                <a:lnTo>
                  <a:pt x="63730" y="9300"/>
                </a:lnTo>
                <a:lnTo>
                  <a:pt x="63730" y="9340"/>
                </a:lnTo>
                <a:lnTo>
                  <a:pt x="63770" y="9390"/>
                </a:lnTo>
                <a:lnTo>
                  <a:pt x="63820" y="9430"/>
                </a:lnTo>
                <a:lnTo>
                  <a:pt x="63870" y="9410"/>
                </a:lnTo>
                <a:lnTo>
                  <a:pt x="63910" y="9390"/>
                </a:lnTo>
                <a:lnTo>
                  <a:pt x="63940" y="9380"/>
                </a:lnTo>
                <a:lnTo>
                  <a:pt x="63950" y="9370"/>
                </a:lnTo>
                <a:lnTo>
                  <a:pt x="64180" y="9420"/>
                </a:lnTo>
                <a:lnTo>
                  <a:pt x="64610" y="9630"/>
                </a:lnTo>
                <a:lnTo>
                  <a:pt x="64850" y="9670"/>
                </a:lnTo>
                <a:lnTo>
                  <a:pt x="64880" y="9670"/>
                </a:lnTo>
                <a:lnTo>
                  <a:pt x="64890" y="9680"/>
                </a:lnTo>
                <a:lnTo>
                  <a:pt x="65070" y="9720"/>
                </a:lnTo>
                <a:lnTo>
                  <a:pt x="65100" y="9720"/>
                </a:lnTo>
                <a:lnTo>
                  <a:pt x="65160" y="9700"/>
                </a:lnTo>
                <a:lnTo>
                  <a:pt x="65170" y="9680"/>
                </a:lnTo>
                <a:lnTo>
                  <a:pt x="65170" y="9660"/>
                </a:lnTo>
                <a:lnTo>
                  <a:pt x="65230" y="9670"/>
                </a:lnTo>
                <a:lnTo>
                  <a:pt x="65350" y="9730"/>
                </a:lnTo>
                <a:lnTo>
                  <a:pt x="65520" y="9870"/>
                </a:lnTo>
                <a:lnTo>
                  <a:pt x="65620" y="9930"/>
                </a:lnTo>
                <a:lnTo>
                  <a:pt x="65640" y="9940"/>
                </a:lnTo>
                <a:lnTo>
                  <a:pt x="65630" y="9970"/>
                </a:lnTo>
                <a:lnTo>
                  <a:pt x="65630" y="10020"/>
                </a:lnTo>
                <a:lnTo>
                  <a:pt x="65680" y="10040"/>
                </a:lnTo>
                <a:lnTo>
                  <a:pt x="65770" y="10030"/>
                </a:lnTo>
                <a:lnTo>
                  <a:pt x="65810" y="10030"/>
                </a:lnTo>
                <a:lnTo>
                  <a:pt x="65820" y="10060"/>
                </a:lnTo>
                <a:lnTo>
                  <a:pt x="65830" y="10090"/>
                </a:lnTo>
                <a:lnTo>
                  <a:pt x="65880" y="10090"/>
                </a:lnTo>
                <a:lnTo>
                  <a:pt x="65890" y="10060"/>
                </a:lnTo>
                <a:lnTo>
                  <a:pt x="65890" y="10050"/>
                </a:lnTo>
                <a:lnTo>
                  <a:pt x="65910" y="10030"/>
                </a:lnTo>
                <a:lnTo>
                  <a:pt x="65950" y="10020"/>
                </a:lnTo>
                <a:lnTo>
                  <a:pt x="65950" y="10080"/>
                </a:lnTo>
                <a:lnTo>
                  <a:pt x="65960" y="10120"/>
                </a:lnTo>
                <a:lnTo>
                  <a:pt x="65970" y="10140"/>
                </a:lnTo>
                <a:lnTo>
                  <a:pt x="65980" y="10190"/>
                </a:lnTo>
                <a:lnTo>
                  <a:pt x="66020" y="10190"/>
                </a:lnTo>
                <a:lnTo>
                  <a:pt x="66050" y="10170"/>
                </a:lnTo>
                <a:lnTo>
                  <a:pt x="66040" y="10130"/>
                </a:lnTo>
                <a:lnTo>
                  <a:pt x="66040" y="10120"/>
                </a:lnTo>
                <a:lnTo>
                  <a:pt x="66030" y="10090"/>
                </a:lnTo>
                <a:lnTo>
                  <a:pt x="66020" y="10050"/>
                </a:lnTo>
                <a:lnTo>
                  <a:pt x="66020" y="10020"/>
                </a:lnTo>
                <a:lnTo>
                  <a:pt x="66030" y="10000"/>
                </a:lnTo>
                <a:lnTo>
                  <a:pt x="66040" y="10000"/>
                </a:lnTo>
                <a:lnTo>
                  <a:pt x="66050" y="10010"/>
                </a:lnTo>
                <a:lnTo>
                  <a:pt x="66060" y="10030"/>
                </a:lnTo>
                <a:lnTo>
                  <a:pt x="66080" y="10070"/>
                </a:lnTo>
                <a:lnTo>
                  <a:pt x="66120" y="10110"/>
                </a:lnTo>
                <a:lnTo>
                  <a:pt x="66150" y="10120"/>
                </a:lnTo>
                <a:lnTo>
                  <a:pt x="66190" y="10130"/>
                </a:lnTo>
                <a:lnTo>
                  <a:pt x="66220" y="10110"/>
                </a:lnTo>
                <a:lnTo>
                  <a:pt x="66230" y="10100"/>
                </a:lnTo>
                <a:lnTo>
                  <a:pt x="66470" y="10280"/>
                </a:lnTo>
                <a:lnTo>
                  <a:pt x="66620" y="10360"/>
                </a:lnTo>
                <a:lnTo>
                  <a:pt x="66850" y="10430"/>
                </a:lnTo>
                <a:lnTo>
                  <a:pt x="67030" y="10520"/>
                </a:lnTo>
                <a:lnTo>
                  <a:pt x="67030" y="10530"/>
                </a:lnTo>
                <a:lnTo>
                  <a:pt x="67040" y="10560"/>
                </a:lnTo>
                <a:lnTo>
                  <a:pt x="67060" y="10600"/>
                </a:lnTo>
                <a:lnTo>
                  <a:pt x="67100" y="10590"/>
                </a:lnTo>
                <a:lnTo>
                  <a:pt x="67110" y="10590"/>
                </a:lnTo>
                <a:lnTo>
                  <a:pt x="67130" y="10610"/>
                </a:lnTo>
                <a:lnTo>
                  <a:pt x="67160" y="10640"/>
                </a:lnTo>
                <a:lnTo>
                  <a:pt x="67190" y="10640"/>
                </a:lnTo>
                <a:lnTo>
                  <a:pt x="67220" y="10620"/>
                </a:lnTo>
                <a:lnTo>
                  <a:pt x="67280" y="10660"/>
                </a:lnTo>
                <a:lnTo>
                  <a:pt x="67530" y="10700"/>
                </a:lnTo>
                <a:lnTo>
                  <a:pt x="67750" y="10760"/>
                </a:lnTo>
                <a:lnTo>
                  <a:pt x="67980" y="10950"/>
                </a:lnTo>
                <a:lnTo>
                  <a:pt x="67990" y="10980"/>
                </a:lnTo>
                <a:lnTo>
                  <a:pt x="68020" y="11020"/>
                </a:lnTo>
                <a:lnTo>
                  <a:pt x="68060" y="11020"/>
                </a:lnTo>
                <a:lnTo>
                  <a:pt x="68070" y="11010"/>
                </a:lnTo>
                <a:lnTo>
                  <a:pt x="68120" y="11060"/>
                </a:lnTo>
                <a:lnTo>
                  <a:pt x="68120" y="11070"/>
                </a:lnTo>
                <a:lnTo>
                  <a:pt x="68150" y="11110"/>
                </a:lnTo>
                <a:lnTo>
                  <a:pt x="68160" y="11110"/>
                </a:lnTo>
                <a:lnTo>
                  <a:pt x="67370" y="11630"/>
                </a:lnTo>
                <a:lnTo>
                  <a:pt x="66890" y="12300"/>
                </a:lnTo>
                <a:lnTo>
                  <a:pt x="65790" y="13140"/>
                </a:lnTo>
                <a:lnTo>
                  <a:pt x="64560" y="13800"/>
                </a:lnTo>
                <a:lnTo>
                  <a:pt x="64470" y="13930"/>
                </a:lnTo>
                <a:lnTo>
                  <a:pt x="64360" y="14050"/>
                </a:lnTo>
                <a:lnTo>
                  <a:pt x="64260" y="14180"/>
                </a:lnTo>
                <a:lnTo>
                  <a:pt x="64970" y="15280"/>
                </a:lnTo>
                <a:lnTo>
                  <a:pt x="65400" y="15680"/>
                </a:lnTo>
                <a:lnTo>
                  <a:pt x="66010" y="16350"/>
                </a:lnTo>
                <a:lnTo>
                  <a:pt x="66490" y="17560"/>
                </a:lnTo>
                <a:lnTo>
                  <a:pt x="66450" y="19650"/>
                </a:lnTo>
                <a:lnTo>
                  <a:pt x="65100" y="19690"/>
                </a:lnTo>
                <a:lnTo>
                  <a:pt x="63830" y="18710"/>
                </a:lnTo>
                <a:lnTo>
                  <a:pt x="62870" y="18540"/>
                </a:lnTo>
                <a:lnTo>
                  <a:pt x="62090" y="18850"/>
                </a:lnTo>
                <a:lnTo>
                  <a:pt x="61910" y="19380"/>
                </a:lnTo>
                <a:lnTo>
                  <a:pt x="62600" y="21000"/>
                </a:lnTo>
                <a:lnTo>
                  <a:pt x="62610" y="21780"/>
                </a:lnTo>
                <a:lnTo>
                  <a:pt x="62220" y="22140"/>
                </a:lnTo>
                <a:lnTo>
                  <a:pt x="61210" y="22180"/>
                </a:lnTo>
                <a:lnTo>
                  <a:pt x="60080" y="22180"/>
                </a:lnTo>
                <a:lnTo>
                  <a:pt x="59680" y="22100"/>
                </a:lnTo>
                <a:lnTo>
                  <a:pt x="59490" y="21760"/>
                </a:lnTo>
                <a:lnTo>
                  <a:pt x="58860" y="21430"/>
                </a:lnTo>
                <a:lnTo>
                  <a:pt x="58290" y="21520"/>
                </a:lnTo>
                <a:lnTo>
                  <a:pt x="58200" y="22050"/>
                </a:lnTo>
                <a:lnTo>
                  <a:pt x="58190" y="22960"/>
                </a:lnTo>
                <a:lnTo>
                  <a:pt x="57520" y="23060"/>
                </a:lnTo>
                <a:lnTo>
                  <a:pt x="56600" y="23250"/>
                </a:lnTo>
                <a:lnTo>
                  <a:pt x="55610" y="23960"/>
                </a:lnTo>
                <a:lnTo>
                  <a:pt x="54240" y="24860"/>
                </a:lnTo>
                <a:lnTo>
                  <a:pt x="53540" y="25050"/>
                </a:lnTo>
                <a:lnTo>
                  <a:pt x="52840" y="24790"/>
                </a:lnTo>
                <a:lnTo>
                  <a:pt x="52440" y="24340"/>
                </a:lnTo>
                <a:lnTo>
                  <a:pt x="52180" y="24040"/>
                </a:lnTo>
                <a:lnTo>
                  <a:pt x="49460" y="24000"/>
                </a:lnTo>
                <a:lnTo>
                  <a:pt x="49370" y="2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Boff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11230" y="30510"/>
                </a:moveTo>
                <a:lnTo>
                  <a:pt x="11680" y="30150"/>
                </a:lnTo>
                <a:lnTo>
                  <a:pt x="12160" y="29740"/>
                </a:lnTo>
                <a:lnTo>
                  <a:pt x="12820" y="29440"/>
                </a:lnTo>
                <a:lnTo>
                  <a:pt x="14410" y="29360"/>
                </a:lnTo>
                <a:lnTo>
                  <a:pt x="15250" y="29100"/>
                </a:lnTo>
                <a:lnTo>
                  <a:pt x="16020" y="28490"/>
                </a:lnTo>
                <a:lnTo>
                  <a:pt x="17180" y="28490"/>
                </a:lnTo>
                <a:lnTo>
                  <a:pt x="17420" y="28850"/>
                </a:lnTo>
                <a:lnTo>
                  <a:pt x="17960" y="28770"/>
                </a:lnTo>
                <a:lnTo>
                  <a:pt x="18680" y="28420"/>
                </a:lnTo>
                <a:lnTo>
                  <a:pt x="18770" y="28510"/>
                </a:lnTo>
                <a:lnTo>
                  <a:pt x="18830" y="28530"/>
                </a:lnTo>
                <a:lnTo>
                  <a:pt x="18870" y="28500"/>
                </a:lnTo>
                <a:lnTo>
                  <a:pt x="18900" y="28440"/>
                </a:lnTo>
                <a:lnTo>
                  <a:pt x="18950" y="28390"/>
                </a:lnTo>
                <a:lnTo>
                  <a:pt x="19100" y="28330"/>
                </a:lnTo>
                <a:lnTo>
                  <a:pt x="19160" y="28300"/>
                </a:lnTo>
                <a:lnTo>
                  <a:pt x="19620" y="28220"/>
                </a:lnTo>
                <a:lnTo>
                  <a:pt x="19730" y="27830"/>
                </a:lnTo>
                <a:lnTo>
                  <a:pt x="19840" y="27800"/>
                </a:lnTo>
                <a:lnTo>
                  <a:pt x="19940" y="27750"/>
                </a:lnTo>
                <a:lnTo>
                  <a:pt x="20020" y="27660"/>
                </a:lnTo>
                <a:lnTo>
                  <a:pt x="20120" y="27610"/>
                </a:lnTo>
                <a:lnTo>
                  <a:pt x="20240" y="27600"/>
                </a:lnTo>
                <a:lnTo>
                  <a:pt x="20570" y="27730"/>
                </a:lnTo>
                <a:lnTo>
                  <a:pt x="20690" y="27760"/>
                </a:lnTo>
                <a:lnTo>
                  <a:pt x="20910" y="27730"/>
                </a:lnTo>
                <a:lnTo>
                  <a:pt x="21050" y="27740"/>
                </a:lnTo>
                <a:lnTo>
                  <a:pt x="21170" y="27830"/>
                </a:lnTo>
                <a:lnTo>
                  <a:pt x="22540" y="27920"/>
                </a:lnTo>
                <a:lnTo>
                  <a:pt x="22400" y="29920"/>
                </a:lnTo>
                <a:lnTo>
                  <a:pt x="21810" y="30370"/>
                </a:lnTo>
                <a:lnTo>
                  <a:pt x="21590" y="30520"/>
                </a:lnTo>
                <a:lnTo>
                  <a:pt x="21070" y="30710"/>
                </a:lnTo>
                <a:lnTo>
                  <a:pt x="20780" y="31160"/>
                </a:lnTo>
                <a:lnTo>
                  <a:pt x="20110" y="31910"/>
                </a:lnTo>
                <a:lnTo>
                  <a:pt x="19890" y="32430"/>
                </a:lnTo>
                <a:lnTo>
                  <a:pt x="20010" y="33140"/>
                </a:lnTo>
                <a:lnTo>
                  <a:pt x="19740" y="33850"/>
                </a:lnTo>
                <a:lnTo>
                  <a:pt x="19390" y="34520"/>
                </a:lnTo>
                <a:lnTo>
                  <a:pt x="18920" y="35220"/>
                </a:lnTo>
                <a:lnTo>
                  <a:pt x="18870" y="35280"/>
                </a:lnTo>
                <a:lnTo>
                  <a:pt x="18850" y="35370"/>
                </a:lnTo>
                <a:lnTo>
                  <a:pt x="18890" y="35530"/>
                </a:lnTo>
                <a:lnTo>
                  <a:pt x="18930" y="35620"/>
                </a:lnTo>
                <a:lnTo>
                  <a:pt x="18970" y="35700"/>
                </a:lnTo>
                <a:lnTo>
                  <a:pt x="19030" y="35770"/>
                </a:lnTo>
                <a:lnTo>
                  <a:pt x="20430" y="36960"/>
                </a:lnTo>
                <a:lnTo>
                  <a:pt x="20490" y="36990"/>
                </a:lnTo>
                <a:lnTo>
                  <a:pt x="20550" y="37010"/>
                </a:lnTo>
                <a:lnTo>
                  <a:pt x="20690" y="37040"/>
                </a:lnTo>
                <a:lnTo>
                  <a:pt x="21170" y="37040"/>
                </a:lnTo>
                <a:lnTo>
                  <a:pt x="21250" y="37060"/>
                </a:lnTo>
                <a:lnTo>
                  <a:pt x="21370" y="37110"/>
                </a:lnTo>
                <a:lnTo>
                  <a:pt x="21470" y="37210"/>
                </a:lnTo>
                <a:lnTo>
                  <a:pt x="21590" y="37420"/>
                </a:lnTo>
                <a:lnTo>
                  <a:pt x="21590" y="37440"/>
                </a:lnTo>
                <a:lnTo>
                  <a:pt x="21540" y="37400"/>
                </a:lnTo>
                <a:lnTo>
                  <a:pt x="21500" y="37570"/>
                </a:lnTo>
                <a:lnTo>
                  <a:pt x="21480" y="37810"/>
                </a:lnTo>
                <a:lnTo>
                  <a:pt x="21450" y="37930"/>
                </a:lnTo>
                <a:lnTo>
                  <a:pt x="21310" y="38010"/>
                </a:lnTo>
                <a:lnTo>
                  <a:pt x="21070" y="38360"/>
                </a:lnTo>
                <a:lnTo>
                  <a:pt x="20900" y="38440"/>
                </a:lnTo>
                <a:lnTo>
                  <a:pt x="20910" y="38490"/>
                </a:lnTo>
                <a:lnTo>
                  <a:pt x="20860" y="38530"/>
                </a:lnTo>
                <a:lnTo>
                  <a:pt x="20430" y="38690"/>
                </a:lnTo>
                <a:lnTo>
                  <a:pt x="20380" y="38690"/>
                </a:lnTo>
                <a:lnTo>
                  <a:pt x="20130" y="38670"/>
                </a:lnTo>
                <a:lnTo>
                  <a:pt x="19900" y="38630"/>
                </a:lnTo>
                <a:lnTo>
                  <a:pt x="19720" y="38560"/>
                </a:lnTo>
                <a:lnTo>
                  <a:pt x="19640" y="38470"/>
                </a:lnTo>
                <a:lnTo>
                  <a:pt x="19570" y="38330"/>
                </a:lnTo>
                <a:lnTo>
                  <a:pt x="19400" y="38120"/>
                </a:lnTo>
                <a:lnTo>
                  <a:pt x="19190" y="37920"/>
                </a:lnTo>
                <a:lnTo>
                  <a:pt x="19010" y="37830"/>
                </a:lnTo>
                <a:lnTo>
                  <a:pt x="18680" y="37620"/>
                </a:lnTo>
                <a:lnTo>
                  <a:pt x="18610" y="37530"/>
                </a:lnTo>
                <a:lnTo>
                  <a:pt x="18460" y="37240"/>
                </a:lnTo>
                <a:lnTo>
                  <a:pt x="18350" y="37190"/>
                </a:lnTo>
                <a:lnTo>
                  <a:pt x="18150" y="37180"/>
                </a:lnTo>
                <a:lnTo>
                  <a:pt x="18050" y="37150"/>
                </a:lnTo>
                <a:lnTo>
                  <a:pt x="17950" y="37070"/>
                </a:lnTo>
                <a:lnTo>
                  <a:pt x="17710" y="36810"/>
                </a:lnTo>
                <a:lnTo>
                  <a:pt x="17530" y="36740"/>
                </a:lnTo>
                <a:lnTo>
                  <a:pt x="17400" y="36720"/>
                </a:lnTo>
                <a:lnTo>
                  <a:pt x="17270" y="36670"/>
                </a:lnTo>
                <a:lnTo>
                  <a:pt x="17080" y="36510"/>
                </a:lnTo>
                <a:lnTo>
                  <a:pt x="17040" y="36200"/>
                </a:lnTo>
                <a:lnTo>
                  <a:pt x="17230" y="35840"/>
                </a:lnTo>
                <a:lnTo>
                  <a:pt x="17540" y="35650"/>
                </a:lnTo>
                <a:lnTo>
                  <a:pt x="17870" y="35880"/>
                </a:lnTo>
                <a:lnTo>
                  <a:pt x="17780" y="35730"/>
                </a:lnTo>
                <a:lnTo>
                  <a:pt x="17610" y="35520"/>
                </a:lnTo>
                <a:lnTo>
                  <a:pt x="17450" y="35380"/>
                </a:lnTo>
                <a:lnTo>
                  <a:pt x="17380" y="35410"/>
                </a:lnTo>
                <a:lnTo>
                  <a:pt x="17280" y="35570"/>
                </a:lnTo>
                <a:lnTo>
                  <a:pt x="17100" y="35500"/>
                </a:lnTo>
                <a:lnTo>
                  <a:pt x="16960" y="35360"/>
                </a:lnTo>
                <a:lnTo>
                  <a:pt x="16990" y="35280"/>
                </a:lnTo>
                <a:lnTo>
                  <a:pt x="17260" y="35170"/>
                </a:lnTo>
                <a:lnTo>
                  <a:pt x="17460" y="34910"/>
                </a:lnTo>
                <a:lnTo>
                  <a:pt x="17790" y="34340"/>
                </a:lnTo>
                <a:lnTo>
                  <a:pt x="17620" y="34430"/>
                </a:lnTo>
                <a:lnTo>
                  <a:pt x="17490" y="34540"/>
                </a:lnTo>
                <a:lnTo>
                  <a:pt x="17250" y="34810"/>
                </a:lnTo>
                <a:lnTo>
                  <a:pt x="17110" y="34890"/>
                </a:lnTo>
                <a:lnTo>
                  <a:pt x="16780" y="35050"/>
                </a:lnTo>
                <a:lnTo>
                  <a:pt x="16700" y="35110"/>
                </a:lnTo>
                <a:lnTo>
                  <a:pt x="16680" y="35260"/>
                </a:lnTo>
                <a:lnTo>
                  <a:pt x="16700" y="35830"/>
                </a:lnTo>
                <a:lnTo>
                  <a:pt x="16660" y="35970"/>
                </a:lnTo>
                <a:lnTo>
                  <a:pt x="16560" y="36100"/>
                </a:lnTo>
                <a:lnTo>
                  <a:pt x="16400" y="36190"/>
                </a:lnTo>
                <a:lnTo>
                  <a:pt x="16200" y="36220"/>
                </a:lnTo>
                <a:lnTo>
                  <a:pt x="15920" y="36130"/>
                </a:lnTo>
                <a:lnTo>
                  <a:pt x="15700" y="35950"/>
                </a:lnTo>
                <a:lnTo>
                  <a:pt x="15590" y="35700"/>
                </a:lnTo>
                <a:lnTo>
                  <a:pt x="15600" y="35450"/>
                </a:lnTo>
                <a:lnTo>
                  <a:pt x="15800" y="35250"/>
                </a:lnTo>
                <a:lnTo>
                  <a:pt x="16100" y="35030"/>
                </a:lnTo>
                <a:lnTo>
                  <a:pt x="16280" y="34800"/>
                </a:lnTo>
                <a:lnTo>
                  <a:pt x="16110" y="34600"/>
                </a:lnTo>
                <a:lnTo>
                  <a:pt x="16060" y="34780"/>
                </a:lnTo>
                <a:lnTo>
                  <a:pt x="15920" y="34880"/>
                </a:lnTo>
                <a:lnTo>
                  <a:pt x="15730" y="34930"/>
                </a:lnTo>
                <a:lnTo>
                  <a:pt x="15530" y="34940"/>
                </a:lnTo>
                <a:lnTo>
                  <a:pt x="15560" y="35210"/>
                </a:lnTo>
                <a:lnTo>
                  <a:pt x="15340" y="35420"/>
                </a:lnTo>
                <a:lnTo>
                  <a:pt x="15070" y="35510"/>
                </a:lnTo>
                <a:lnTo>
                  <a:pt x="14930" y="35410"/>
                </a:lnTo>
                <a:lnTo>
                  <a:pt x="14890" y="35320"/>
                </a:lnTo>
                <a:lnTo>
                  <a:pt x="14810" y="35220"/>
                </a:lnTo>
                <a:lnTo>
                  <a:pt x="14720" y="35080"/>
                </a:lnTo>
                <a:lnTo>
                  <a:pt x="14680" y="34890"/>
                </a:lnTo>
                <a:lnTo>
                  <a:pt x="14720" y="34800"/>
                </a:lnTo>
                <a:lnTo>
                  <a:pt x="14800" y="34730"/>
                </a:lnTo>
                <a:lnTo>
                  <a:pt x="14850" y="34650"/>
                </a:lnTo>
                <a:lnTo>
                  <a:pt x="14810" y="34560"/>
                </a:lnTo>
                <a:lnTo>
                  <a:pt x="14740" y="34530"/>
                </a:lnTo>
                <a:lnTo>
                  <a:pt x="14670" y="34550"/>
                </a:lnTo>
                <a:lnTo>
                  <a:pt x="14620" y="34590"/>
                </a:lnTo>
                <a:lnTo>
                  <a:pt x="14600" y="34640"/>
                </a:lnTo>
                <a:lnTo>
                  <a:pt x="14480" y="34840"/>
                </a:lnTo>
                <a:lnTo>
                  <a:pt x="14210" y="34690"/>
                </a:lnTo>
                <a:lnTo>
                  <a:pt x="13480" y="34010"/>
                </a:lnTo>
                <a:lnTo>
                  <a:pt x="13350" y="33950"/>
                </a:lnTo>
                <a:lnTo>
                  <a:pt x="13180" y="33910"/>
                </a:lnTo>
                <a:lnTo>
                  <a:pt x="12990" y="33920"/>
                </a:lnTo>
                <a:lnTo>
                  <a:pt x="12820" y="33970"/>
                </a:lnTo>
                <a:lnTo>
                  <a:pt x="12660" y="33990"/>
                </a:lnTo>
                <a:lnTo>
                  <a:pt x="12500" y="33910"/>
                </a:lnTo>
                <a:lnTo>
                  <a:pt x="12250" y="34160"/>
                </a:lnTo>
                <a:lnTo>
                  <a:pt x="12120" y="34020"/>
                </a:lnTo>
                <a:lnTo>
                  <a:pt x="12080" y="33720"/>
                </a:lnTo>
                <a:lnTo>
                  <a:pt x="12080" y="33440"/>
                </a:lnTo>
                <a:lnTo>
                  <a:pt x="12180" y="33040"/>
                </a:lnTo>
                <a:lnTo>
                  <a:pt x="12170" y="32880"/>
                </a:lnTo>
                <a:lnTo>
                  <a:pt x="12120" y="32720"/>
                </a:lnTo>
                <a:lnTo>
                  <a:pt x="12050" y="32640"/>
                </a:lnTo>
                <a:lnTo>
                  <a:pt x="11970" y="32590"/>
                </a:lnTo>
                <a:lnTo>
                  <a:pt x="11210" y="31800"/>
                </a:lnTo>
                <a:lnTo>
                  <a:pt x="11080" y="31530"/>
                </a:lnTo>
                <a:lnTo>
                  <a:pt x="11040" y="31270"/>
                </a:lnTo>
                <a:lnTo>
                  <a:pt x="11050" y="30950"/>
                </a:lnTo>
                <a:lnTo>
                  <a:pt x="11110" y="30660"/>
                </a:lnTo>
                <a:lnTo>
                  <a:pt x="11230" y="30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Dubrék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8400" y="31790"/>
                </a:moveTo>
                <a:lnTo>
                  <a:pt x="28400" y="33140"/>
                </a:lnTo>
                <a:lnTo>
                  <a:pt x="28580" y="33400"/>
                </a:lnTo>
                <a:lnTo>
                  <a:pt x="28660" y="33820"/>
                </a:lnTo>
                <a:lnTo>
                  <a:pt x="28430" y="34190"/>
                </a:lnTo>
                <a:lnTo>
                  <a:pt x="28140" y="34490"/>
                </a:lnTo>
                <a:lnTo>
                  <a:pt x="28140" y="35460"/>
                </a:lnTo>
                <a:lnTo>
                  <a:pt x="27550" y="35690"/>
                </a:lnTo>
                <a:lnTo>
                  <a:pt x="27180" y="36020"/>
                </a:lnTo>
                <a:lnTo>
                  <a:pt x="27070" y="36360"/>
                </a:lnTo>
                <a:lnTo>
                  <a:pt x="26590" y="36840"/>
                </a:lnTo>
                <a:lnTo>
                  <a:pt x="26230" y="36840"/>
                </a:lnTo>
                <a:lnTo>
                  <a:pt x="25230" y="36920"/>
                </a:lnTo>
                <a:lnTo>
                  <a:pt x="24640" y="37410"/>
                </a:lnTo>
                <a:lnTo>
                  <a:pt x="24240" y="38080"/>
                </a:lnTo>
                <a:lnTo>
                  <a:pt x="24090" y="39010"/>
                </a:lnTo>
                <a:lnTo>
                  <a:pt x="24240" y="39720"/>
                </a:lnTo>
                <a:lnTo>
                  <a:pt x="24240" y="40130"/>
                </a:lnTo>
                <a:lnTo>
                  <a:pt x="23940" y="40690"/>
                </a:lnTo>
                <a:lnTo>
                  <a:pt x="23580" y="41180"/>
                </a:lnTo>
                <a:lnTo>
                  <a:pt x="23650" y="42080"/>
                </a:lnTo>
                <a:lnTo>
                  <a:pt x="23730" y="42740"/>
                </a:lnTo>
                <a:lnTo>
                  <a:pt x="23560" y="42970"/>
                </a:lnTo>
                <a:lnTo>
                  <a:pt x="23340" y="43040"/>
                </a:lnTo>
                <a:lnTo>
                  <a:pt x="23170" y="42930"/>
                </a:lnTo>
                <a:lnTo>
                  <a:pt x="23000" y="42710"/>
                </a:lnTo>
                <a:lnTo>
                  <a:pt x="22870" y="42430"/>
                </a:lnTo>
                <a:lnTo>
                  <a:pt x="22840" y="42190"/>
                </a:lnTo>
                <a:lnTo>
                  <a:pt x="22460" y="42340"/>
                </a:lnTo>
                <a:lnTo>
                  <a:pt x="22170" y="42520"/>
                </a:lnTo>
                <a:lnTo>
                  <a:pt x="21800" y="42130"/>
                </a:lnTo>
                <a:lnTo>
                  <a:pt x="22050" y="41840"/>
                </a:lnTo>
                <a:lnTo>
                  <a:pt x="22200" y="41510"/>
                </a:lnTo>
                <a:lnTo>
                  <a:pt x="22380" y="41210"/>
                </a:lnTo>
                <a:lnTo>
                  <a:pt x="22410" y="41020"/>
                </a:lnTo>
                <a:lnTo>
                  <a:pt x="22400" y="40310"/>
                </a:lnTo>
                <a:lnTo>
                  <a:pt x="22410" y="40220"/>
                </a:lnTo>
                <a:lnTo>
                  <a:pt x="22470" y="40160"/>
                </a:lnTo>
                <a:lnTo>
                  <a:pt x="22640" y="40090"/>
                </a:lnTo>
                <a:lnTo>
                  <a:pt x="22670" y="40010"/>
                </a:lnTo>
                <a:lnTo>
                  <a:pt x="22750" y="39870"/>
                </a:lnTo>
                <a:lnTo>
                  <a:pt x="22930" y="39790"/>
                </a:lnTo>
                <a:lnTo>
                  <a:pt x="23110" y="39670"/>
                </a:lnTo>
                <a:lnTo>
                  <a:pt x="23170" y="39460"/>
                </a:lnTo>
                <a:lnTo>
                  <a:pt x="22920" y="39600"/>
                </a:lnTo>
                <a:lnTo>
                  <a:pt x="22770" y="39640"/>
                </a:lnTo>
                <a:lnTo>
                  <a:pt x="22640" y="39560"/>
                </a:lnTo>
                <a:lnTo>
                  <a:pt x="22110" y="38920"/>
                </a:lnTo>
                <a:lnTo>
                  <a:pt x="22070" y="38780"/>
                </a:lnTo>
                <a:lnTo>
                  <a:pt x="22020" y="38800"/>
                </a:lnTo>
                <a:lnTo>
                  <a:pt x="21980" y="38810"/>
                </a:lnTo>
                <a:lnTo>
                  <a:pt x="21900" y="38860"/>
                </a:lnTo>
                <a:lnTo>
                  <a:pt x="22040" y="39250"/>
                </a:lnTo>
                <a:lnTo>
                  <a:pt x="22080" y="39600"/>
                </a:lnTo>
                <a:lnTo>
                  <a:pt x="21940" y="39880"/>
                </a:lnTo>
                <a:lnTo>
                  <a:pt x="21570" y="40060"/>
                </a:lnTo>
                <a:lnTo>
                  <a:pt x="21120" y="40010"/>
                </a:lnTo>
                <a:lnTo>
                  <a:pt x="20890" y="39720"/>
                </a:lnTo>
                <a:lnTo>
                  <a:pt x="20860" y="39320"/>
                </a:lnTo>
                <a:lnTo>
                  <a:pt x="20980" y="38950"/>
                </a:lnTo>
                <a:lnTo>
                  <a:pt x="21490" y="38310"/>
                </a:lnTo>
                <a:lnTo>
                  <a:pt x="21690" y="37900"/>
                </a:lnTo>
                <a:lnTo>
                  <a:pt x="21650" y="37490"/>
                </a:lnTo>
                <a:lnTo>
                  <a:pt x="21590" y="37440"/>
                </a:lnTo>
                <a:lnTo>
                  <a:pt x="21590" y="37420"/>
                </a:lnTo>
                <a:lnTo>
                  <a:pt x="21470" y="37210"/>
                </a:lnTo>
                <a:lnTo>
                  <a:pt x="21370" y="37110"/>
                </a:lnTo>
                <a:lnTo>
                  <a:pt x="21250" y="37060"/>
                </a:lnTo>
                <a:lnTo>
                  <a:pt x="21170" y="37040"/>
                </a:lnTo>
                <a:lnTo>
                  <a:pt x="20690" y="37040"/>
                </a:lnTo>
                <a:lnTo>
                  <a:pt x="20550" y="37010"/>
                </a:lnTo>
                <a:lnTo>
                  <a:pt x="20490" y="36990"/>
                </a:lnTo>
                <a:lnTo>
                  <a:pt x="20430" y="36960"/>
                </a:lnTo>
                <a:lnTo>
                  <a:pt x="19030" y="35770"/>
                </a:lnTo>
                <a:lnTo>
                  <a:pt x="18970" y="35700"/>
                </a:lnTo>
                <a:lnTo>
                  <a:pt x="18930" y="35620"/>
                </a:lnTo>
                <a:lnTo>
                  <a:pt x="18890" y="35530"/>
                </a:lnTo>
                <a:lnTo>
                  <a:pt x="18850" y="35370"/>
                </a:lnTo>
                <a:lnTo>
                  <a:pt x="18870" y="35280"/>
                </a:lnTo>
                <a:lnTo>
                  <a:pt x="18920" y="35220"/>
                </a:lnTo>
                <a:lnTo>
                  <a:pt x="19390" y="34520"/>
                </a:lnTo>
                <a:lnTo>
                  <a:pt x="19740" y="33850"/>
                </a:lnTo>
                <a:lnTo>
                  <a:pt x="20010" y="33140"/>
                </a:lnTo>
                <a:lnTo>
                  <a:pt x="20790" y="33140"/>
                </a:lnTo>
                <a:lnTo>
                  <a:pt x="21750" y="33340"/>
                </a:lnTo>
                <a:lnTo>
                  <a:pt x="24120" y="33850"/>
                </a:lnTo>
                <a:lnTo>
                  <a:pt x="25050" y="33610"/>
                </a:lnTo>
                <a:lnTo>
                  <a:pt x="25550" y="32870"/>
                </a:lnTo>
                <a:lnTo>
                  <a:pt x="26440" y="32140"/>
                </a:lnTo>
                <a:lnTo>
                  <a:pt x="27450" y="31880"/>
                </a:lnTo>
                <a:lnTo>
                  <a:pt x="28400" y="3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Conakry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1800" y="42130"/>
                </a:moveTo>
                <a:lnTo>
                  <a:pt x="22170" y="42520"/>
                </a:lnTo>
                <a:lnTo>
                  <a:pt x="21740" y="42760"/>
                </a:lnTo>
                <a:lnTo>
                  <a:pt x="21400" y="42860"/>
                </a:lnTo>
                <a:lnTo>
                  <a:pt x="21380" y="42890"/>
                </a:lnTo>
                <a:lnTo>
                  <a:pt x="21290" y="42950"/>
                </a:lnTo>
                <a:lnTo>
                  <a:pt x="21200" y="42970"/>
                </a:lnTo>
                <a:lnTo>
                  <a:pt x="21150" y="42910"/>
                </a:lnTo>
                <a:lnTo>
                  <a:pt x="21170" y="42800"/>
                </a:lnTo>
                <a:lnTo>
                  <a:pt x="21240" y="42770"/>
                </a:lnTo>
                <a:lnTo>
                  <a:pt x="21320" y="42750"/>
                </a:lnTo>
                <a:lnTo>
                  <a:pt x="21400" y="42700"/>
                </a:lnTo>
                <a:lnTo>
                  <a:pt x="21800" y="4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Coyah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6590" y="36840"/>
                </a:moveTo>
                <a:lnTo>
                  <a:pt x="27110" y="37290"/>
                </a:lnTo>
                <a:lnTo>
                  <a:pt x="27370" y="37590"/>
                </a:lnTo>
                <a:lnTo>
                  <a:pt x="27480" y="38680"/>
                </a:lnTo>
                <a:lnTo>
                  <a:pt x="27290" y="39090"/>
                </a:lnTo>
                <a:lnTo>
                  <a:pt x="27040" y="39460"/>
                </a:lnTo>
                <a:lnTo>
                  <a:pt x="27180" y="39980"/>
                </a:lnTo>
                <a:lnTo>
                  <a:pt x="27660" y="40280"/>
                </a:lnTo>
                <a:lnTo>
                  <a:pt x="28180" y="40470"/>
                </a:lnTo>
                <a:lnTo>
                  <a:pt x="28730" y="41180"/>
                </a:lnTo>
                <a:lnTo>
                  <a:pt x="28910" y="41740"/>
                </a:lnTo>
                <a:lnTo>
                  <a:pt x="28950" y="42260"/>
                </a:lnTo>
                <a:lnTo>
                  <a:pt x="28430" y="42340"/>
                </a:lnTo>
                <a:lnTo>
                  <a:pt x="27510" y="42260"/>
                </a:lnTo>
                <a:lnTo>
                  <a:pt x="27150" y="42040"/>
                </a:lnTo>
                <a:lnTo>
                  <a:pt x="26670" y="41550"/>
                </a:lnTo>
                <a:lnTo>
                  <a:pt x="26150" y="41330"/>
                </a:lnTo>
                <a:lnTo>
                  <a:pt x="25530" y="41630"/>
                </a:lnTo>
                <a:lnTo>
                  <a:pt x="24860" y="41850"/>
                </a:lnTo>
                <a:lnTo>
                  <a:pt x="24460" y="41890"/>
                </a:lnTo>
                <a:lnTo>
                  <a:pt x="24080" y="42190"/>
                </a:lnTo>
                <a:lnTo>
                  <a:pt x="24000" y="42190"/>
                </a:lnTo>
                <a:lnTo>
                  <a:pt x="23730" y="42740"/>
                </a:lnTo>
                <a:lnTo>
                  <a:pt x="23650" y="42080"/>
                </a:lnTo>
                <a:lnTo>
                  <a:pt x="23580" y="41180"/>
                </a:lnTo>
                <a:lnTo>
                  <a:pt x="23940" y="40690"/>
                </a:lnTo>
                <a:lnTo>
                  <a:pt x="24240" y="40130"/>
                </a:lnTo>
                <a:lnTo>
                  <a:pt x="24240" y="39720"/>
                </a:lnTo>
                <a:lnTo>
                  <a:pt x="24090" y="39010"/>
                </a:lnTo>
                <a:lnTo>
                  <a:pt x="24240" y="38080"/>
                </a:lnTo>
                <a:lnTo>
                  <a:pt x="24640" y="37410"/>
                </a:lnTo>
                <a:lnTo>
                  <a:pt x="25230" y="36920"/>
                </a:lnTo>
                <a:lnTo>
                  <a:pt x="26230" y="36840"/>
                </a:lnTo>
                <a:lnTo>
                  <a:pt x="26590" y="36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Kissidoug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60950" y="46950"/>
                </a:moveTo>
                <a:lnTo>
                  <a:pt x="61160" y="46440"/>
                </a:lnTo>
                <a:lnTo>
                  <a:pt x="61500" y="45990"/>
                </a:lnTo>
                <a:lnTo>
                  <a:pt x="62010" y="45620"/>
                </a:lnTo>
                <a:lnTo>
                  <a:pt x="62160" y="44460"/>
                </a:lnTo>
                <a:lnTo>
                  <a:pt x="62050" y="43460"/>
                </a:lnTo>
                <a:lnTo>
                  <a:pt x="61830" y="42930"/>
                </a:lnTo>
                <a:lnTo>
                  <a:pt x="61640" y="42370"/>
                </a:lnTo>
                <a:lnTo>
                  <a:pt x="61690" y="41660"/>
                </a:lnTo>
                <a:lnTo>
                  <a:pt x="63250" y="41850"/>
                </a:lnTo>
                <a:lnTo>
                  <a:pt x="63360" y="41850"/>
                </a:lnTo>
                <a:lnTo>
                  <a:pt x="63490" y="41830"/>
                </a:lnTo>
                <a:lnTo>
                  <a:pt x="63710" y="41740"/>
                </a:lnTo>
                <a:lnTo>
                  <a:pt x="63820" y="41670"/>
                </a:lnTo>
                <a:lnTo>
                  <a:pt x="63890" y="41610"/>
                </a:lnTo>
                <a:lnTo>
                  <a:pt x="64020" y="41470"/>
                </a:lnTo>
                <a:lnTo>
                  <a:pt x="64280" y="41050"/>
                </a:lnTo>
                <a:lnTo>
                  <a:pt x="64590" y="40670"/>
                </a:lnTo>
                <a:lnTo>
                  <a:pt x="64740" y="40530"/>
                </a:lnTo>
                <a:lnTo>
                  <a:pt x="64780" y="40500"/>
                </a:lnTo>
                <a:lnTo>
                  <a:pt x="64820" y="40470"/>
                </a:lnTo>
                <a:lnTo>
                  <a:pt x="64970" y="40430"/>
                </a:lnTo>
                <a:lnTo>
                  <a:pt x="65170" y="40390"/>
                </a:lnTo>
                <a:lnTo>
                  <a:pt x="65780" y="40350"/>
                </a:lnTo>
                <a:lnTo>
                  <a:pt x="66440" y="40380"/>
                </a:lnTo>
                <a:lnTo>
                  <a:pt x="66550" y="40400"/>
                </a:lnTo>
                <a:lnTo>
                  <a:pt x="66900" y="40560"/>
                </a:lnTo>
                <a:lnTo>
                  <a:pt x="67360" y="40940"/>
                </a:lnTo>
                <a:lnTo>
                  <a:pt x="68120" y="41850"/>
                </a:lnTo>
                <a:lnTo>
                  <a:pt x="68850" y="42380"/>
                </a:lnTo>
                <a:lnTo>
                  <a:pt x="69810" y="42330"/>
                </a:lnTo>
                <a:lnTo>
                  <a:pt x="70840" y="42530"/>
                </a:lnTo>
                <a:lnTo>
                  <a:pt x="70950" y="42530"/>
                </a:lnTo>
                <a:lnTo>
                  <a:pt x="71310" y="42590"/>
                </a:lnTo>
                <a:lnTo>
                  <a:pt x="71350" y="42590"/>
                </a:lnTo>
                <a:lnTo>
                  <a:pt x="72330" y="43550"/>
                </a:lnTo>
                <a:lnTo>
                  <a:pt x="74840" y="43450"/>
                </a:lnTo>
                <a:lnTo>
                  <a:pt x="76350" y="43960"/>
                </a:lnTo>
                <a:lnTo>
                  <a:pt x="76150" y="46200"/>
                </a:lnTo>
                <a:lnTo>
                  <a:pt x="75150" y="46810"/>
                </a:lnTo>
                <a:lnTo>
                  <a:pt x="74950" y="48140"/>
                </a:lnTo>
                <a:lnTo>
                  <a:pt x="74760" y="48520"/>
                </a:lnTo>
                <a:lnTo>
                  <a:pt x="74620" y="49340"/>
                </a:lnTo>
                <a:lnTo>
                  <a:pt x="73900" y="50140"/>
                </a:lnTo>
                <a:lnTo>
                  <a:pt x="72650" y="50840"/>
                </a:lnTo>
                <a:lnTo>
                  <a:pt x="72360" y="50930"/>
                </a:lnTo>
                <a:lnTo>
                  <a:pt x="72030" y="50980"/>
                </a:lnTo>
                <a:lnTo>
                  <a:pt x="71800" y="50990"/>
                </a:lnTo>
                <a:lnTo>
                  <a:pt x="69630" y="50490"/>
                </a:lnTo>
                <a:lnTo>
                  <a:pt x="67570" y="50020"/>
                </a:lnTo>
                <a:lnTo>
                  <a:pt x="67060" y="49960"/>
                </a:lnTo>
                <a:lnTo>
                  <a:pt x="66940" y="50010"/>
                </a:lnTo>
                <a:lnTo>
                  <a:pt x="66300" y="50380"/>
                </a:lnTo>
                <a:lnTo>
                  <a:pt x="66200" y="50480"/>
                </a:lnTo>
                <a:lnTo>
                  <a:pt x="66120" y="50540"/>
                </a:lnTo>
                <a:lnTo>
                  <a:pt x="65950" y="50640"/>
                </a:lnTo>
                <a:lnTo>
                  <a:pt x="65740" y="50700"/>
                </a:lnTo>
                <a:lnTo>
                  <a:pt x="64760" y="50850"/>
                </a:lnTo>
                <a:lnTo>
                  <a:pt x="64490" y="50850"/>
                </a:lnTo>
                <a:lnTo>
                  <a:pt x="64330" y="50840"/>
                </a:lnTo>
                <a:lnTo>
                  <a:pt x="64310" y="50800"/>
                </a:lnTo>
                <a:lnTo>
                  <a:pt x="64190" y="50560"/>
                </a:lnTo>
                <a:lnTo>
                  <a:pt x="64070" y="50470"/>
                </a:lnTo>
                <a:lnTo>
                  <a:pt x="63890" y="50380"/>
                </a:lnTo>
                <a:lnTo>
                  <a:pt x="63380" y="50250"/>
                </a:lnTo>
                <a:lnTo>
                  <a:pt x="63280" y="50210"/>
                </a:lnTo>
                <a:lnTo>
                  <a:pt x="63250" y="50170"/>
                </a:lnTo>
                <a:lnTo>
                  <a:pt x="63220" y="50110"/>
                </a:lnTo>
                <a:lnTo>
                  <a:pt x="63200" y="50040"/>
                </a:lnTo>
                <a:lnTo>
                  <a:pt x="62100" y="48720"/>
                </a:lnTo>
                <a:lnTo>
                  <a:pt x="61910" y="48670"/>
                </a:lnTo>
                <a:lnTo>
                  <a:pt x="61460" y="48330"/>
                </a:lnTo>
                <a:lnTo>
                  <a:pt x="61420" y="48280"/>
                </a:lnTo>
                <a:lnTo>
                  <a:pt x="61400" y="48200"/>
                </a:lnTo>
                <a:lnTo>
                  <a:pt x="61510" y="47420"/>
                </a:lnTo>
                <a:lnTo>
                  <a:pt x="61460" y="47290"/>
                </a:lnTo>
                <a:lnTo>
                  <a:pt x="61390" y="47220"/>
                </a:lnTo>
                <a:lnTo>
                  <a:pt x="60950" y="4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Kérouan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76350" y="43960"/>
                </a:moveTo>
                <a:lnTo>
                  <a:pt x="76440" y="43080"/>
                </a:lnTo>
                <a:lnTo>
                  <a:pt x="76890" y="41330"/>
                </a:lnTo>
                <a:lnTo>
                  <a:pt x="77550" y="40810"/>
                </a:lnTo>
                <a:lnTo>
                  <a:pt x="78760" y="40170"/>
                </a:lnTo>
                <a:lnTo>
                  <a:pt x="80490" y="40060"/>
                </a:lnTo>
                <a:lnTo>
                  <a:pt x="81050" y="40280"/>
                </a:lnTo>
                <a:lnTo>
                  <a:pt x="81340" y="40770"/>
                </a:lnTo>
                <a:lnTo>
                  <a:pt x="81820" y="40880"/>
                </a:lnTo>
                <a:lnTo>
                  <a:pt x="83070" y="40960"/>
                </a:lnTo>
                <a:lnTo>
                  <a:pt x="83590" y="41180"/>
                </a:lnTo>
                <a:lnTo>
                  <a:pt x="84320" y="41480"/>
                </a:lnTo>
                <a:lnTo>
                  <a:pt x="84910" y="42000"/>
                </a:lnTo>
                <a:lnTo>
                  <a:pt x="85500" y="42780"/>
                </a:lnTo>
                <a:lnTo>
                  <a:pt x="85610" y="43570"/>
                </a:lnTo>
                <a:lnTo>
                  <a:pt x="85450" y="44530"/>
                </a:lnTo>
                <a:lnTo>
                  <a:pt x="84920" y="44700"/>
                </a:lnTo>
                <a:lnTo>
                  <a:pt x="84820" y="45200"/>
                </a:lnTo>
                <a:lnTo>
                  <a:pt x="84400" y="45340"/>
                </a:lnTo>
                <a:lnTo>
                  <a:pt x="83980" y="45910"/>
                </a:lnTo>
                <a:lnTo>
                  <a:pt x="83700" y="46440"/>
                </a:lnTo>
                <a:lnTo>
                  <a:pt x="83140" y="46830"/>
                </a:lnTo>
                <a:lnTo>
                  <a:pt x="82600" y="47770"/>
                </a:lnTo>
                <a:lnTo>
                  <a:pt x="82560" y="47890"/>
                </a:lnTo>
                <a:lnTo>
                  <a:pt x="82530" y="48010"/>
                </a:lnTo>
                <a:lnTo>
                  <a:pt x="82430" y="48220"/>
                </a:lnTo>
                <a:lnTo>
                  <a:pt x="82410" y="48290"/>
                </a:lnTo>
                <a:lnTo>
                  <a:pt x="82400" y="48360"/>
                </a:lnTo>
                <a:lnTo>
                  <a:pt x="81960" y="48560"/>
                </a:lnTo>
                <a:lnTo>
                  <a:pt x="81430" y="48800"/>
                </a:lnTo>
                <a:lnTo>
                  <a:pt x="80490" y="48980"/>
                </a:lnTo>
                <a:lnTo>
                  <a:pt x="79970" y="49230"/>
                </a:lnTo>
                <a:lnTo>
                  <a:pt x="79440" y="49720"/>
                </a:lnTo>
                <a:lnTo>
                  <a:pt x="77240" y="50360"/>
                </a:lnTo>
                <a:lnTo>
                  <a:pt x="76130" y="50250"/>
                </a:lnTo>
                <a:lnTo>
                  <a:pt x="75740" y="49260"/>
                </a:lnTo>
                <a:lnTo>
                  <a:pt x="75530" y="48240"/>
                </a:lnTo>
                <a:lnTo>
                  <a:pt x="74950" y="48140"/>
                </a:lnTo>
                <a:lnTo>
                  <a:pt x="75150" y="46810"/>
                </a:lnTo>
                <a:lnTo>
                  <a:pt x="76150" y="46200"/>
                </a:lnTo>
                <a:lnTo>
                  <a:pt x="76350" y="4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Télimél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1320" y="30980"/>
                </a:moveTo>
                <a:lnTo>
                  <a:pt x="30860" y="31120"/>
                </a:lnTo>
                <a:lnTo>
                  <a:pt x="29500" y="31530"/>
                </a:lnTo>
                <a:lnTo>
                  <a:pt x="28400" y="31790"/>
                </a:lnTo>
                <a:lnTo>
                  <a:pt x="27450" y="31880"/>
                </a:lnTo>
                <a:lnTo>
                  <a:pt x="27410" y="31370"/>
                </a:lnTo>
                <a:lnTo>
                  <a:pt x="27370" y="30900"/>
                </a:lnTo>
                <a:lnTo>
                  <a:pt x="27640" y="30420"/>
                </a:lnTo>
                <a:lnTo>
                  <a:pt x="27490" y="29400"/>
                </a:lnTo>
                <a:lnTo>
                  <a:pt x="25090" y="28100"/>
                </a:lnTo>
                <a:lnTo>
                  <a:pt x="22540" y="27920"/>
                </a:lnTo>
                <a:lnTo>
                  <a:pt x="21170" y="27830"/>
                </a:lnTo>
                <a:lnTo>
                  <a:pt x="21050" y="27740"/>
                </a:lnTo>
                <a:lnTo>
                  <a:pt x="20910" y="27730"/>
                </a:lnTo>
                <a:lnTo>
                  <a:pt x="20690" y="27760"/>
                </a:lnTo>
                <a:lnTo>
                  <a:pt x="20570" y="27730"/>
                </a:lnTo>
                <a:lnTo>
                  <a:pt x="20240" y="27600"/>
                </a:lnTo>
                <a:lnTo>
                  <a:pt x="20120" y="27610"/>
                </a:lnTo>
                <a:lnTo>
                  <a:pt x="20020" y="27660"/>
                </a:lnTo>
                <a:lnTo>
                  <a:pt x="19940" y="27750"/>
                </a:lnTo>
                <a:lnTo>
                  <a:pt x="19840" y="27800"/>
                </a:lnTo>
                <a:lnTo>
                  <a:pt x="19730" y="27830"/>
                </a:lnTo>
                <a:lnTo>
                  <a:pt x="19620" y="28220"/>
                </a:lnTo>
                <a:lnTo>
                  <a:pt x="19160" y="28300"/>
                </a:lnTo>
                <a:lnTo>
                  <a:pt x="19100" y="28330"/>
                </a:lnTo>
                <a:lnTo>
                  <a:pt x="18950" y="28390"/>
                </a:lnTo>
                <a:lnTo>
                  <a:pt x="18900" y="28440"/>
                </a:lnTo>
                <a:lnTo>
                  <a:pt x="18870" y="28500"/>
                </a:lnTo>
                <a:lnTo>
                  <a:pt x="18830" y="28530"/>
                </a:lnTo>
                <a:lnTo>
                  <a:pt x="18770" y="28510"/>
                </a:lnTo>
                <a:lnTo>
                  <a:pt x="18680" y="28420"/>
                </a:lnTo>
                <a:lnTo>
                  <a:pt x="17960" y="28770"/>
                </a:lnTo>
                <a:lnTo>
                  <a:pt x="17420" y="28850"/>
                </a:lnTo>
                <a:lnTo>
                  <a:pt x="17180" y="28490"/>
                </a:lnTo>
                <a:lnTo>
                  <a:pt x="16020" y="28490"/>
                </a:lnTo>
                <a:lnTo>
                  <a:pt x="16560" y="27700"/>
                </a:lnTo>
                <a:lnTo>
                  <a:pt x="17300" y="26960"/>
                </a:lnTo>
                <a:lnTo>
                  <a:pt x="17920" y="26090"/>
                </a:lnTo>
                <a:lnTo>
                  <a:pt x="18650" y="26140"/>
                </a:lnTo>
                <a:lnTo>
                  <a:pt x="19510" y="25740"/>
                </a:lnTo>
                <a:lnTo>
                  <a:pt x="19740" y="25060"/>
                </a:lnTo>
                <a:lnTo>
                  <a:pt x="19930" y="24590"/>
                </a:lnTo>
                <a:lnTo>
                  <a:pt x="20050" y="24030"/>
                </a:lnTo>
                <a:lnTo>
                  <a:pt x="20040" y="23900"/>
                </a:lnTo>
                <a:lnTo>
                  <a:pt x="20080" y="23830"/>
                </a:lnTo>
                <a:lnTo>
                  <a:pt x="20320" y="23610"/>
                </a:lnTo>
                <a:lnTo>
                  <a:pt x="20420" y="23530"/>
                </a:lnTo>
                <a:lnTo>
                  <a:pt x="20540" y="23470"/>
                </a:lnTo>
                <a:lnTo>
                  <a:pt x="20580" y="23440"/>
                </a:lnTo>
                <a:lnTo>
                  <a:pt x="20610" y="23400"/>
                </a:lnTo>
                <a:lnTo>
                  <a:pt x="20730" y="22880"/>
                </a:lnTo>
                <a:lnTo>
                  <a:pt x="20750" y="22770"/>
                </a:lnTo>
                <a:lnTo>
                  <a:pt x="20730" y="22500"/>
                </a:lnTo>
                <a:lnTo>
                  <a:pt x="20740" y="22390"/>
                </a:lnTo>
                <a:lnTo>
                  <a:pt x="20730" y="22310"/>
                </a:lnTo>
                <a:lnTo>
                  <a:pt x="20710" y="22250"/>
                </a:lnTo>
                <a:lnTo>
                  <a:pt x="20570" y="22130"/>
                </a:lnTo>
                <a:lnTo>
                  <a:pt x="20520" y="22100"/>
                </a:lnTo>
                <a:lnTo>
                  <a:pt x="20470" y="22050"/>
                </a:lnTo>
                <a:lnTo>
                  <a:pt x="20440" y="21970"/>
                </a:lnTo>
                <a:lnTo>
                  <a:pt x="20460" y="21690"/>
                </a:lnTo>
                <a:lnTo>
                  <a:pt x="20440" y="21610"/>
                </a:lnTo>
                <a:lnTo>
                  <a:pt x="20290" y="21410"/>
                </a:lnTo>
                <a:lnTo>
                  <a:pt x="20210" y="21330"/>
                </a:lnTo>
                <a:lnTo>
                  <a:pt x="20090" y="21180"/>
                </a:lnTo>
                <a:lnTo>
                  <a:pt x="20040" y="21150"/>
                </a:lnTo>
                <a:lnTo>
                  <a:pt x="19880" y="21130"/>
                </a:lnTo>
                <a:lnTo>
                  <a:pt x="19810" y="21120"/>
                </a:lnTo>
                <a:lnTo>
                  <a:pt x="19760" y="21090"/>
                </a:lnTo>
                <a:lnTo>
                  <a:pt x="19700" y="20970"/>
                </a:lnTo>
                <a:lnTo>
                  <a:pt x="19940" y="20930"/>
                </a:lnTo>
                <a:lnTo>
                  <a:pt x="20160" y="20720"/>
                </a:lnTo>
                <a:lnTo>
                  <a:pt x="20350" y="20540"/>
                </a:lnTo>
                <a:lnTo>
                  <a:pt x="20920" y="20340"/>
                </a:lnTo>
                <a:lnTo>
                  <a:pt x="21380" y="20260"/>
                </a:lnTo>
                <a:lnTo>
                  <a:pt x="21480" y="20270"/>
                </a:lnTo>
                <a:lnTo>
                  <a:pt x="21540" y="20290"/>
                </a:lnTo>
                <a:lnTo>
                  <a:pt x="21590" y="20310"/>
                </a:lnTo>
                <a:lnTo>
                  <a:pt x="21650" y="20340"/>
                </a:lnTo>
                <a:lnTo>
                  <a:pt x="21870" y="20370"/>
                </a:lnTo>
                <a:lnTo>
                  <a:pt x="22020" y="20370"/>
                </a:lnTo>
                <a:lnTo>
                  <a:pt x="22220" y="20350"/>
                </a:lnTo>
                <a:lnTo>
                  <a:pt x="22330" y="20310"/>
                </a:lnTo>
                <a:lnTo>
                  <a:pt x="22410" y="20250"/>
                </a:lnTo>
                <a:lnTo>
                  <a:pt x="22500" y="20170"/>
                </a:lnTo>
                <a:lnTo>
                  <a:pt x="22630" y="20060"/>
                </a:lnTo>
                <a:lnTo>
                  <a:pt x="22930" y="19910"/>
                </a:lnTo>
                <a:lnTo>
                  <a:pt x="23110" y="19850"/>
                </a:lnTo>
                <a:lnTo>
                  <a:pt x="23290" y="19810"/>
                </a:lnTo>
                <a:lnTo>
                  <a:pt x="24360" y="19790"/>
                </a:lnTo>
                <a:lnTo>
                  <a:pt x="24490" y="19800"/>
                </a:lnTo>
                <a:lnTo>
                  <a:pt x="24590" y="19830"/>
                </a:lnTo>
                <a:lnTo>
                  <a:pt x="24660" y="19870"/>
                </a:lnTo>
                <a:lnTo>
                  <a:pt x="25200" y="19850"/>
                </a:lnTo>
                <a:lnTo>
                  <a:pt x="25710" y="20010"/>
                </a:lnTo>
                <a:lnTo>
                  <a:pt x="26440" y="20150"/>
                </a:lnTo>
                <a:lnTo>
                  <a:pt x="26570" y="20150"/>
                </a:lnTo>
                <a:lnTo>
                  <a:pt x="26620" y="20170"/>
                </a:lnTo>
                <a:lnTo>
                  <a:pt x="26810" y="20230"/>
                </a:lnTo>
                <a:lnTo>
                  <a:pt x="27040" y="22590"/>
                </a:lnTo>
                <a:lnTo>
                  <a:pt x="27060" y="22640"/>
                </a:lnTo>
                <a:lnTo>
                  <a:pt x="27180" y="22740"/>
                </a:lnTo>
                <a:lnTo>
                  <a:pt x="27260" y="22750"/>
                </a:lnTo>
                <a:lnTo>
                  <a:pt x="27890" y="22710"/>
                </a:lnTo>
                <a:lnTo>
                  <a:pt x="28970" y="22450"/>
                </a:lnTo>
                <a:lnTo>
                  <a:pt x="29440" y="22270"/>
                </a:lnTo>
                <a:lnTo>
                  <a:pt x="29550" y="22220"/>
                </a:lnTo>
                <a:lnTo>
                  <a:pt x="30430" y="22260"/>
                </a:lnTo>
                <a:lnTo>
                  <a:pt x="30660" y="22900"/>
                </a:lnTo>
                <a:lnTo>
                  <a:pt x="31170" y="23480"/>
                </a:lnTo>
                <a:lnTo>
                  <a:pt x="31580" y="24540"/>
                </a:lnTo>
                <a:lnTo>
                  <a:pt x="31510" y="24560"/>
                </a:lnTo>
                <a:lnTo>
                  <a:pt x="31070" y="24860"/>
                </a:lnTo>
                <a:lnTo>
                  <a:pt x="31000" y="24940"/>
                </a:lnTo>
                <a:lnTo>
                  <a:pt x="30960" y="25000"/>
                </a:lnTo>
                <a:lnTo>
                  <a:pt x="30970" y="25070"/>
                </a:lnTo>
                <a:lnTo>
                  <a:pt x="30940" y="25180"/>
                </a:lnTo>
                <a:lnTo>
                  <a:pt x="30900" y="25470"/>
                </a:lnTo>
                <a:lnTo>
                  <a:pt x="30740" y="25650"/>
                </a:lnTo>
                <a:lnTo>
                  <a:pt x="30640" y="25730"/>
                </a:lnTo>
                <a:lnTo>
                  <a:pt x="30620" y="25800"/>
                </a:lnTo>
                <a:lnTo>
                  <a:pt x="30620" y="25870"/>
                </a:lnTo>
                <a:lnTo>
                  <a:pt x="30640" y="25940"/>
                </a:lnTo>
                <a:lnTo>
                  <a:pt x="30630" y="26120"/>
                </a:lnTo>
                <a:lnTo>
                  <a:pt x="30640" y="26200"/>
                </a:lnTo>
                <a:lnTo>
                  <a:pt x="30690" y="26340"/>
                </a:lnTo>
                <a:lnTo>
                  <a:pt x="30690" y="26430"/>
                </a:lnTo>
                <a:lnTo>
                  <a:pt x="30650" y="26500"/>
                </a:lnTo>
                <a:lnTo>
                  <a:pt x="30560" y="26570"/>
                </a:lnTo>
                <a:lnTo>
                  <a:pt x="30530" y="26640"/>
                </a:lnTo>
                <a:lnTo>
                  <a:pt x="30520" y="26700"/>
                </a:lnTo>
                <a:lnTo>
                  <a:pt x="30550" y="26750"/>
                </a:lnTo>
                <a:lnTo>
                  <a:pt x="30590" y="26790"/>
                </a:lnTo>
                <a:lnTo>
                  <a:pt x="30610" y="26840"/>
                </a:lnTo>
                <a:lnTo>
                  <a:pt x="30620" y="26900"/>
                </a:lnTo>
                <a:lnTo>
                  <a:pt x="30620" y="27050"/>
                </a:lnTo>
                <a:lnTo>
                  <a:pt x="30630" y="27120"/>
                </a:lnTo>
                <a:lnTo>
                  <a:pt x="30660" y="27260"/>
                </a:lnTo>
                <a:lnTo>
                  <a:pt x="30670" y="27400"/>
                </a:lnTo>
                <a:lnTo>
                  <a:pt x="30690" y="27460"/>
                </a:lnTo>
                <a:lnTo>
                  <a:pt x="30730" y="27510"/>
                </a:lnTo>
                <a:lnTo>
                  <a:pt x="30820" y="27580"/>
                </a:lnTo>
                <a:lnTo>
                  <a:pt x="30880" y="27620"/>
                </a:lnTo>
                <a:lnTo>
                  <a:pt x="30930" y="27640"/>
                </a:lnTo>
                <a:lnTo>
                  <a:pt x="30980" y="27680"/>
                </a:lnTo>
                <a:lnTo>
                  <a:pt x="31010" y="27740"/>
                </a:lnTo>
                <a:lnTo>
                  <a:pt x="31010" y="27810"/>
                </a:lnTo>
                <a:lnTo>
                  <a:pt x="30930" y="28260"/>
                </a:lnTo>
                <a:lnTo>
                  <a:pt x="30900" y="28360"/>
                </a:lnTo>
                <a:lnTo>
                  <a:pt x="30850" y="28450"/>
                </a:lnTo>
                <a:lnTo>
                  <a:pt x="30790" y="28540"/>
                </a:lnTo>
                <a:lnTo>
                  <a:pt x="30770" y="28610"/>
                </a:lnTo>
                <a:lnTo>
                  <a:pt x="30800" y="28650"/>
                </a:lnTo>
                <a:lnTo>
                  <a:pt x="30840" y="28670"/>
                </a:lnTo>
                <a:lnTo>
                  <a:pt x="30890" y="28700"/>
                </a:lnTo>
                <a:lnTo>
                  <a:pt x="30870" y="28770"/>
                </a:lnTo>
                <a:lnTo>
                  <a:pt x="30730" y="29060"/>
                </a:lnTo>
                <a:lnTo>
                  <a:pt x="30660" y="29160"/>
                </a:lnTo>
                <a:lnTo>
                  <a:pt x="30590" y="29220"/>
                </a:lnTo>
                <a:lnTo>
                  <a:pt x="30520" y="29270"/>
                </a:lnTo>
                <a:lnTo>
                  <a:pt x="30500" y="29330"/>
                </a:lnTo>
                <a:lnTo>
                  <a:pt x="30490" y="29480"/>
                </a:lnTo>
                <a:lnTo>
                  <a:pt x="30500" y="29550"/>
                </a:lnTo>
                <a:lnTo>
                  <a:pt x="30530" y="29600"/>
                </a:lnTo>
                <a:lnTo>
                  <a:pt x="30570" y="29650"/>
                </a:lnTo>
                <a:lnTo>
                  <a:pt x="30600" y="29690"/>
                </a:lnTo>
                <a:lnTo>
                  <a:pt x="31010" y="30070"/>
                </a:lnTo>
                <a:lnTo>
                  <a:pt x="31320" y="30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Léloum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2390" y="15340"/>
                </a:moveTo>
                <a:lnTo>
                  <a:pt x="36170" y="15290"/>
                </a:lnTo>
                <a:lnTo>
                  <a:pt x="36090" y="16150"/>
                </a:lnTo>
                <a:lnTo>
                  <a:pt x="36460" y="16490"/>
                </a:lnTo>
                <a:lnTo>
                  <a:pt x="36640" y="17130"/>
                </a:lnTo>
                <a:lnTo>
                  <a:pt x="36640" y="17960"/>
                </a:lnTo>
                <a:lnTo>
                  <a:pt x="36280" y="18300"/>
                </a:lnTo>
                <a:lnTo>
                  <a:pt x="36090" y="19010"/>
                </a:lnTo>
                <a:lnTo>
                  <a:pt x="35910" y="19570"/>
                </a:lnTo>
                <a:lnTo>
                  <a:pt x="35860" y="20630"/>
                </a:lnTo>
                <a:lnTo>
                  <a:pt x="35700" y="20430"/>
                </a:lnTo>
                <a:lnTo>
                  <a:pt x="34900" y="20440"/>
                </a:lnTo>
                <a:lnTo>
                  <a:pt x="34580" y="20350"/>
                </a:lnTo>
                <a:lnTo>
                  <a:pt x="34360" y="20450"/>
                </a:lnTo>
                <a:lnTo>
                  <a:pt x="34310" y="20520"/>
                </a:lnTo>
                <a:lnTo>
                  <a:pt x="34310" y="20580"/>
                </a:lnTo>
                <a:lnTo>
                  <a:pt x="34350" y="20700"/>
                </a:lnTo>
                <a:lnTo>
                  <a:pt x="34340" y="20780"/>
                </a:lnTo>
                <a:lnTo>
                  <a:pt x="34310" y="20860"/>
                </a:lnTo>
                <a:lnTo>
                  <a:pt x="34250" y="20960"/>
                </a:lnTo>
                <a:lnTo>
                  <a:pt x="34190" y="21010"/>
                </a:lnTo>
                <a:lnTo>
                  <a:pt x="34120" y="21050"/>
                </a:lnTo>
                <a:lnTo>
                  <a:pt x="33790" y="21130"/>
                </a:lnTo>
                <a:lnTo>
                  <a:pt x="33610" y="21200"/>
                </a:lnTo>
                <a:lnTo>
                  <a:pt x="33520" y="21290"/>
                </a:lnTo>
                <a:lnTo>
                  <a:pt x="33400" y="21420"/>
                </a:lnTo>
                <a:lnTo>
                  <a:pt x="33090" y="21980"/>
                </a:lnTo>
                <a:lnTo>
                  <a:pt x="33070" y="22040"/>
                </a:lnTo>
                <a:lnTo>
                  <a:pt x="33060" y="22110"/>
                </a:lnTo>
                <a:lnTo>
                  <a:pt x="33040" y="22350"/>
                </a:lnTo>
                <a:lnTo>
                  <a:pt x="33030" y="22420"/>
                </a:lnTo>
                <a:lnTo>
                  <a:pt x="32980" y="22540"/>
                </a:lnTo>
                <a:lnTo>
                  <a:pt x="32920" y="22650"/>
                </a:lnTo>
                <a:lnTo>
                  <a:pt x="32900" y="22710"/>
                </a:lnTo>
                <a:lnTo>
                  <a:pt x="32880" y="22850"/>
                </a:lnTo>
                <a:lnTo>
                  <a:pt x="32870" y="22910"/>
                </a:lnTo>
                <a:lnTo>
                  <a:pt x="32840" y="22970"/>
                </a:lnTo>
                <a:lnTo>
                  <a:pt x="32830" y="23040"/>
                </a:lnTo>
                <a:lnTo>
                  <a:pt x="32790" y="23150"/>
                </a:lnTo>
                <a:lnTo>
                  <a:pt x="32750" y="23290"/>
                </a:lnTo>
                <a:lnTo>
                  <a:pt x="32520" y="23680"/>
                </a:lnTo>
                <a:lnTo>
                  <a:pt x="32430" y="23930"/>
                </a:lnTo>
                <a:lnTo>
                  <a:pt x="32340" y="24360"/>
                </a:lnTo>
                <a:lnTo>
                  <a:pt x="32330" y="24370"/>
                </a:lnTo>
                <a:lnTo>
                  <a:pt x="32300" y="24380"/>
                </a:lnTo>
                <a:lnTo>
                  <a:pt x="32250" y="24390"/>
                </a:lnTo>
                <a:lnTo>
                  <a:pt x="32210" y="24380"/>
                </a:lnTo>
                <a:lnTo>
                  <a:pt x="32180" y="24370"/>
                </a:lnTo>
                <a:lnTo>
                  <a:pt x="32170" y="24360"/>
                </a:lnTo>
                <a:lnTo>
                  <a:pt x="32060" y="24260"/>
                </a:lnTo>
                <a:lnTo>
                  <a:pt x="32000" y="24220"/>
                </a:lnTo>
                <a:lnTo>
                  <a:pt x="31950" y="24210"/>
                </a:lnTo>
                <a:lnTo>
                  <a:pt x="31870" y="24220"/>
                </a:lnTo>
                <a:lnTo>
                  <a:pt x="31850" y="24270"/>
                </a:lnTo>
                <a:lnTo>
                  <a:pt x="31850" y="24320"/>
                </a:lnTo>
                <a:lnTo>
                  <a:pt x="31850" y="24350"/>
                </a:lnTo>
                <a:lnTo>
                  <a:pt x="31860" y="24370"/>
                </a:lnTo>
                <a:lnTo>
                  <a:pt x="31850" y="24400"/>
                </a:lnTo>
                <a:lnTo>
                  <a:pt x="31820" y="24480"/>
                </a:lnTo>
                <a:lnTo>
                  <a:pt x="31770" y="24520"/>
                </a:lnTo>
                <a:lnTo>
                  <a:pt x="31710" y="24540"/>
                </a:lnTo>
                <a:lnTo>
                  <a:pt x="31640" y="24540"/>
                </a:lnTo>
                <a:lnTo>
                  <a:pt x="31580" y="24540"/>
                </a:lnTo>
                <a:lnTo>
                  <a:pt x="31170" y="23480"/>
                </a:lnTo>
                <a:lnTo>
                  <a:pt x="30660" y="22900"/>
                </a:lnTo>
                <a:lnTo>
                  <a:pt x="30430" y="22260"/>
                </a:lnTo>
                <a:lnTo>
                  <a:pt x="30170" y="21170"/>
                </a:lnTo>
                <a:lnTo>
                  <a:pt x="30230" y="21040"/>
                </a:lnTo>
                <a:lnTo>
                  <a:pt x="30470" y="20670"/>
                </a:lnTo>
                <a:lnTo>
                  <a:pt x="30600" y="20410"/>
                </a:lnTo>
                <a:lnTo>
                  <a:pt x="30780" y="19790"/>
                </a:lnTo>
                <a:lnTo>
                  <a:pt x="30840" y="19640"/>
                </a:lnTo>
                <a:lnTo>
                  <a:pt x="30900" y="19550"/>
                </a:lnTo>
                <a:lnTo>
                  <a:pt x="30950" y="19520"/>
                </a:lnTo>
                <a:lnTo>
                  <a:pt x="31010" y="19490"/>
                </a:lnTo>
                <a:lnTo>
                  <a:pt x="31170" y="19360"/>
                </a:lnTo>
                <a:lnTo>
                  <a:pt x="31450" y="19060"/>
                </a:lnTo>
                <a:lnTo>
                  <a:pt x="31510" y="19030"/>
                </a:lnTo>
                <a:lnTo>
                  <a:pt x="32210" y="18700"/>
                </a:lnTo>
                <a:lnTo>
                  <a:pt x="32490" y="18500"/>
                </a:lnTo>
                <a:lnTo>
                  <a:pt x="32970" y="17810"/>
                </a:lnTo>
                <a:lnTo>
                  <a:pt x="33050" y="17720"/>
                </a:lnTo>
                <a:lnTo>
                  <a:pt x="33160" y="17650"/>
                </a:lnTo>
                <a:lnTo>
                  <a:pt x="33430" y="17540"/>
                </a:lnTo>
                <a:lnTo>
                  <a:pt x="33510" y="17480"/>
                </a:lnTo>
                <a:lnTo>
                  <a:pt x="33640" y="17380"/>
                </a:lnTo>
                <a:lnTo>
                  <a:pt x="33670" y="17290"/>
                </a:lnTo>
                <a:lnTo>
                  <a:pt x="33670" y="17220"/>
                </a:lnTo>
                <a:lnTo>
                  <a:pt x="33650" y="17150"/>
                </a:lnTo>
                <a:lnTo>
                  <a:pt x="33640" y="17070"/>
                </a:lnTo>
                <a:lnTo>
                  <a:pt x="33670" y="16930"/>
                </a:lnTo>
                <a:lnTo>
                  <a:pt x="33660" y="16850"/>
                </a:lnTo>
                <a:lnTo>
                  <a:pt x="33630" y="16780"/>
                </a:lnTo>
                <a:lnTo>
                  <a:pt x="33570" y="16750"/>
                </a:lnTo>
                <a:lnTo>
                  <a:pt x="33140" y="16570"/>
                </a:lnTo>
                <a:lnTo>
                  <a:pt x="33090" y="16540"/>
                </a:lnTo>
                <a:lnTo>
                  <a:pt x="33040" y="16500"/>
                </a:lnTo>
                <a:lnTo>
                  <a:pt x="32990" y="16450"/>
                </a:lnTo>
                <a:lnTo>
                  <a:pt x="32960" y="16410"/>
                </a:lnTo>
                <a:lnTo>
                  <a:pt x="32930" y="16360"/>
                </a:lnTo>
                <a:lnTo>
                  <a:pt x="32910" y="16330"/>
                </a:lnTo>
                <a:lnTo>
                  <a:pt x="32840" y="16280"/>
                </a:lnTo>
                <a:lnTo>
                  <a:pt x="32810" y="16220"/>
                </a:lnTo>
                <a:lnTo>
                  <a:pt x="32790" y="16150"/>
                </a:lnTo>
                <a:lnTo>
                  <a:pt x="32740" y="16030"/>
                </a:lnTo>
                <a:lnTo>
                  <a:pt x="32680" y="15920"/>
                </a:lnTo>
                <a:lnTo>
                  <a:pt x="32630" y="15880"/>
                </a:lnTo>
                <a:lnTo>
                  <a:pt x="32510" y="15820"/>
                </a:lnTo>
                <a:lnTo>
                  <a:pt x="32460" y="15780"/>
                </a:lnTo>
                <a:lnTo>
                  <a:pt x="32430" y="15720"/>
                </a:lnTo>
                <a:lnTo>
                  <a:pt x="32410" y="15660"/>
                </a:lnTo>
                <a:lnTo>
                  <a:pt x="32400" y="15550"/>
                </a:lnTo>
                <a:lnTo>
                  <a:pt x="3239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Dalab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7210" y="30710"/>
                </a:moveTo>
                <a:lnTo>
                  <a:pt x="37060" y="30640"/>
                </a:lnTo>
                <a:lnTo>
                  <a:pt x="37000" y="30530"/>
                </a:lnTo>
                <a:lnTo>
                  <a:pt x="36960" y="30290"/>
                </a:lnTo>
                <a:lnTo>
                  <a:pt x="36880" y="30210"/>
                </a:lnTo>
                <a:lnTo>
                  <a:pt x="36760" y="30170"/>
                </a:lnTo>
                <a:lnTo>
                  <a:pt x="36530" y="30100"/>
                </a:lnTo>
                <a:lnTo>
                  <a:pt x="36440" y="30060"/>
                </a:lnTo>
                <a:lnTo>
                  <a:pt x="36290" y="29980"/>
                </a:lnTo>
                <a:lnTo>
                  <a:pt x="36230" y="29880"/>
                </a:lnTo>
                <a:lnTo>
                  <a:pt x="36210" y="29750"/>
                </a:lnTo>
                <a:lnTo>
                  <a:pt x="36290" y="29490"/>
                </a:lnTo>
                <a:lnTo>
                  <a:pt x="36260" y="29170"/>
                </a:lnTo>
                <a:lnTo>
                  <a:pt x="36170" y="29120"/>
                </a:lnTo>
                <a:lnTo>
                  <a:pt x="36110" y="29120"/>
                </a:lnTo>
                <a:lnTo>
                  <a:pt x="36020" y="29150"/>
                </a:lnTo>
                <a:lnTo>
                  <a:pt x="35880" y="29240"/>
                </a:lnTo>
                <a:lnTo>
                  <a:pt x="35300" y="29810"/>
                </a:lnTo>
                <a:lnTo>
                  <a:pt x="34830" y="30050"/>
                </a:lnTo>
                <a:lnTo>
                  <a:pt x="34340" y="30240"/>
                </a:lnTo>
                <a:lnTo>
                  <a:pt x="34400" y="28420"/>
                </a:lnTo>
                <a:lnTo>
                  <a:pt x="34730" y="27710"/>
                </a:lnTo>
                <a:lnTo>
                  <a:pt x="35540" y="27150"/>
                </a:lnTo>
                <a:lnTo>
                  <a:pt x="36240" y="26550"/>
                </a:lnTo>
                <a:lnTo>
                  <a:pt x="36900" y="26400"/>
                </a:lnTo>
                <a:lnTo>
                  <a:pt x="37380" y="25610"/>
                </a:lnTo>
                <a:lnTo>
                  <a:pt x="37600" y="24940"/>
                </a:lnTo>
                <a:lnTo>
                  <a:pt x="38150" y="24530"/>
                </a:lnTo>
                <a:lnTo>
                  <a:pt x="38710" y="24260"/>
                </a:lnTo>
                <a:lnTo>
                  <a:pt x="39150" y="24000"/>
                </a:lnTo>
                <a:lnTo>
                  <a:pt x="40660" y="23960"/>
                </a:lnTo>
                <a:lnTo>
                  <a:pt x="40510" y="23440"/>
                </a:lnTo>
                <a:lnTo>
                  <a:pt x="40180" y="23180"/>
                </a:lnTo>
                <a:lnTo>
                  <a:pt x="40070" y="22690"/>
                </a:lnTo>
                <a:lnTo>
                  <a:pt x="40360" y="22240"/>
                </a:lnTo>
                <a:lnTo>
                  <a:pt x="40400" y="21640"/>
                </a:lnTo>
                <a:lnTo>
                  <a:pt x="40660" y="21260"/>
                </a:lnTo>
                <a:lnTo>
                  <a:pt x="40810" y="20700"/>
                </a:lnTo>
                <a:lnTo>
                  <a:pt x="41020" y="20580"/>
                </a:lnTo>
                <a:lnTo>
                  <a:pt x="41160" y="20540"/>
                </a:lnTo>
                <a:lnTo>
                  <a:pt x="41250" y="20580"/>
                </a:lnTo>
                <a:lnTo>
                  <a:pt x="41380" y="20690"/>
                </a:lnTo>
                <a:lnTo>
                  <a:pt x="41450" y="20730"/>
                </a:lnTo>
                <a:lnTo>
                  <a:pt x="41540" y="20740"/>
                </a:lnTo>
                <a:lnTo>
                  <a:pt x="41620" y="20730"/>
                </a:lnTo>
                <a:lnTo>
                  <a:pt x="41700" y="20730"/>
                </a:lnTo>
                <a:lnTo>
                  <a:pt x="41930" y="20800"/>
                </a:lnTo>
                <a:lnTo>
                  <a:pt x="42230" y="20780"/>
                </a:lnTo>
                <a:lnTo>
                  <a:pt x="42350" y="21280"/>
                </a:lnTo>
                <a:lnTo>
                  <a:pt x="42470" y="21520"/>
                </a:lnTo>
                <a:lnTo>
                  <a:pt x="42580" y="21670"/>
                </a:lnTo>
                <a:lnTo>
                  <a:pt x="42700" y="21730"/>
                </a:lnTo>
                <a:lnTo>
                  <a:pt x="42830" y="21770"/>
                </a:lnTo>
                <a:lnTo>
                  <a:pt x="43010" y="21860"/>
                </a:lnTo>
                <a:lnTo>
                  <a:pt x="43180" y="21980"/>
                </a:lnTo>
                <a:lnTo>
                  <a:pt x="43390" y="22200"/>
                </a:lnTo>
                <a:lnTo>
                  <a:pt x="43470" y="22380"/>
                </a:lnTo>
                <a:lnTo>
                  <a:pt x="43490" y="22590"/>
                </a:lnTo>
                <a:lnTo>
                  <a:pt x="43430" y="22980"/>
                </a:lnTo>
                <a:lnTo>
                  <a:pt x="43410" y="23250"/>
                </a:lnTo>
                <a:lnTo>
                  <a:pt x="43420" y="23520"/>
                </a:lnTo>
                <a:lnTo>
                  <a:pt x="43480" y="23940"/>
                </a:lnTo>
                <a:lnTo>
                  <a:pt x="43570" y="24140"/>
                </a:lnTo>
                <a:lnTo>
                  <a:pt x="43670" y="24290"/>
                </a:lnTo>
                <a:lnTo>
                  <a:pt x="43790" y="24340"/>
                </a:lnTo>
                <a:lnTo>
                  <a:pt x="43930" y="24370"/>
                </a:lnTo>
                <a:lnTo>
                  <a:pt x="44460" y="24360"/>
                </a:lnTo>
                <a:lnTo>
                  <a:pt x="44590" y="24330"/>
                </a:lnTo>
                <a:lnTo>
                  <a:pt x="44930" y="24750"/>
                </a:lnTo>
                <a:lnTo>
                  <a:pt x="45000" y="25650"/>
                </a:lnTo>
                <a:lnTo>
                  <a:pt x="44740" y="26250"/>
                </a:lnTo>
                <a:lnTo>
                  <a:pt x="44490" y="26810"/>
                </a:lnTo>
                <a:lnTo>
                  <a:pt x="44010" y="27040"/>
                </a:lnTo>
                <a:lnTo>
                  <a:pt x="42940" y="27110"/>
                </a:lnTo>
                <a:lnTo>
                  <a:pt x="41950" y="27340"/>
                </a:lnTo>
                <a:lnTo>
                  <a:pt x="41060" y="28010"/>
                </a:lnTo>
                <a:lnTo>
                  <a:pt x="40180" y="28910"/>
                </a:lnTo>
                <a:lnTo>
                  <a:pt x="39880" y="29440"/>
                </a:lnTo>
                <a:lnTo>
                  <a:pt x="38930" y="29590"/>
                </a:lnTo>
                <a:lnTo>
                  <a:pt x="38490" y="29810"/>
                </a:lnTo>
                <a:lnTo>
                  <a:pt x="37900" y="30300"/>
                </a:lnTo>
                <a:lnTo>
                  <a:pt x="3721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Lab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6170" y="15290"/>
                </a:moveTo>
                <a:lnTo>
                  <a:pt x="38410" y="15270"/>
                </a:lnTo>
                <a:lnTo>
                  <a:pt x="38630" y="15890"/>
                </a:lnTo>
                <a:lnTo>
                  <a:pt x="39370" y="16940"/>
                </a:lnTo>
                <a:lnTo>
                  <a:pt x="40420" y="18440"/>
                </a:lnTo>
                <a:lnTo>
                  <a:pt x="41030" y="19380"/>
                </a:lnTo>
                <a:lnTo>
                  <a:pt x="41470" y="19840"/>
                </a:lnTo>
                <a:lnTo>
                  <a:pt x="41540" y="20290"/>
                </a:lnTo>
                <a:lnTo>
                  <a:pt x="41620" y="20730"/>
                </a:lnTo>
                <a:lnTo>
                  <a:pt x="41540" y="20740"/>
                </a:lnTo>
                <a:lnTo>
                  <a:pt x="41450" y="20730"/>
                </a:lnTo>
                <a:lnTo>
                  <a:pt x="41380" y="20690"/>
                </a:lnTo>
                <a:lnTo>
                  <a:pt x="41250" y="20580"/>
                </a:lnTo>
                <a:lnTo>
                  <a:pt x="41160" y="20540"/>
                </a:lnTo>
                <a:lnTo>
                  <a:pt x="41020" y="20580"/>
                </a:lnTo>
                <a:lnTo>
                  <a:pt x="40810" y="20700"/>
                </a:lnTo>
                <a:lnTo>
                  <a:pt x="39420" y="21040"/>
                </a:lnTo>
                <a:lnTo>
                  <a:pt x="39180" y="21910"/>
                </a:lnTo>
                <a:lnTo>
                  <a:pt x="37820" y="22370"/>
                </a:lnTo>
                <a:lnTo>
                  <a:pt x="37200" y="22510"/>
                </a:lnTo>
                <a:lnTo>
                  <a:pt x="36940" y="22470"/>
                </a:lnTo>
                <a:lnTo>
                  <a:pt x="36650" y="22370"/>
                </a:lnTo>
                <a:lnTo>
                  <a:pt x="36560" y="22330"/>
                </a:lnTo>
                <a:lnTo>
                  <a:pt x="36450" y="22250"/>
                </a:lnTo>
                <a:lnTo>
                  <a:pt x="36400" y="22200"/>
                </a:lnTo>
                <a:lnTo>
                  <a:pt x="36360" y="22140"/>
                </a:lnTo>
                <a:lnTo>
                  <a:pt x="36330" y="22060"/>
                </a:lnTo>
                <a:lnTo>
                  <a:pt x="36330" y="21930"/>
                </a:lnTo>
                <a:lnTo>
                  <a:pt x="36340" y="21750"/>
                </a:lnTo>
                <a:lnTo>
                  <a:pt x="36340" y="21670"/>
                </a:lnTo>
                <a:lnTo>
                  <a:pt x="36320" y="21570"/>
                </a:lnTo>
                <a:lnTo>
                  <a:pt x="36210" y="21190"/>
                </a:lnTo>
                <a:lnTo>
                  <a:pt x="36070" y="20890"/>
                </a:lnTo>
                <a:lnTo>
                  <a:pt x="35860" y="20630"/>
                </a:lnTo>
                <a:lnTo>
                  <a:pt x="35910" y="19570"/>
                </a:lnTo>
                <a:lnTo>
                  <a:pt x="36090" y="19010"/>
                </a:lnTo>
                <a:lnTo>
                  <a:pt x="36280" y="18300"/>
                </a:lnTo>
                <a:lnTo>
                  <a:pt x="36640" y="17960"/>
                </a:lnTo>
                <a:lnTo>
                  <a:pt x="36640" y="17130"/>
                </a:lnTo>
                <a:lnTo>
                  <a:pt x="36460" y="16490"/>
                </a:lnTo>
                <a:lnTo>
                  <a:pt x="36090" y="16150"/>
                </a:lnTo>
                <a:lnTo>
                  <a:pt x="36170" y="15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Pit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4340" y="30240"/>
                </a:moveTo>
                <a:lnTo>
                  <a:pt x="34090" y="30410"/>
                </a:lnTo>
                <a:lnTo>
                  <a:pt x="33920" y="30550"/>
                </a:lnTo>
                <a:lnTo>
                  <a:pt x="33790" y="30810"/>
                </a:lnTo>
                <a:lnTo>
                  <a:pt x="33690" y="30910"/>
                </a:lnTo>
                <a:lnTo>
                  <a:pt x="33550" y="30960"/>
                </a:lnTo>
                <a:lnTo>
                  <a:pt x="33300" y="30890"/>
                </a:lnTo>
                <a:lnTo>
                  <a:pt x="33040" y="30730"/>
                </a:lnTo>
                <a:lnTo>
                  <a:pt x="32960" y="30660"/>
                </a:lnTo>
                <a:lnTo>
                  <a:pt x="32860" y="30600"/>
                </a:lnTo>
                <a:lnTo>
                  <a:pt x="32650" y="30490"/>
                </a:lnTo>
                <a:lnTo>
                  <a:pt x="32460" y="30340"/>
                </a:lnTo>
                <a:lnTo>
                  <a:pt x="32340" y="30300"/>
                </a:lnTo>
                <a:lnTo>
                  <a:pt x="32180" y="30340"/>
                </a:lnTo>
                <a:lnTo>
                  <a:pt x="32040" y="30360"/>
                </a:lnTo>
                <a:lnTo>
                  <a:pt x="31860" y="30820"/>
                </a:lnTo>
                <a:lnTo>
                  <a:pt x="31320" y="30980"/>
                </a:lnTo>
                <a:lnTo>
                  <a:pt x="31010" y="30070"/>
                </a:lnTo>
                <a:lnTo>
                  <a:pt x="30600" y="29690"/>
                </a:lnTo>
                <a:lnTo>
                  <a:pt x="30570" y="29650"/>
                </a:lnTo>
                <a:lnTo>
                  <a:pt x="30530" y="29600"/>
                </a:lnTo>
                <a:lnTo>
                  <a:pt x="30500" y="29550"/>
                </a:lnTo>
                <a:lnTo>
                  <a:pt x="30490" y="29480"/>
                </a:lnTo>
                <a:lnTo>
                  <a:pt x="30500" y="29330"/>
                </a:lnTo>
                <a:lnTo>
                  <a:pt x="30520" y="29270"/>
                </a:lnTo>
                <a:lnTo>
                  <a:pt x="30590" y="29220"/>
                </a:lnTo>
                <a:lnTo>
                  <a:pt x="30660" y="29160"/>
                </a:lnTo>
                <a:lnTo>
                  <a:pt x="30730" y="29060"/>
                </a:lnTo>
                <a:lnTo>
                  <a:pt x="30870" y="28770"/>
                </a:lnTo>
                <a:lnTo>
                  <a:pt x="30890" y="28700"/>
                </a:lnTo>
                <a:lnTo>
                  <a:pt x="30840" y="28670"/>
                </a:lnTo>
                <a:lnTo>
                  <a:pt x="30800" y="28650"/>
                </a:lnTo>
                <a:lnTo>
                  <a:pt x="30770" y="28610"/>
                </a:lnTo>
                <a:lnTo>
                  <a:pt x="30790" y="28540"/>
                </a:lnTo>
                <a:lnTo>
                  <a:pt x="30850" y="28450"/>
                </a:lnTo>
                <a:lnTo>
                  <a:pt x="30900" y="28360"/>
                </a:lnTo>
                <a:lnTo>
                  <a:pt x="30930" y="28260"/>
                </a:lnTo>
                <a:lnTo>
                  <a:pt x="31010" y="27810"/>
                </a:lnTo>
                <a:lnTo>
                  <a:pt x="31010" y="27740"/>
                </a:lnTo>
                <a:lnTo>
                  <a:pt x="30980" y="27680"/>
                </a:lnTo>
                <a:lnTo>
                  <a:pt x="30930" y="27640"/>
                </a:lnTo>
                <a:lnTo>
                  <a:pt x="30880" y="27620"/>
                </a:lnTo>
                <a:lnTo>
                  <a:pt x="30820" y="27580"/>
                </a:lnTo>
                <a:lnTo>
                  <a:pt x="30730" y="27510"/>
                </a:lnTo>
                <a:lnTo>
                  <a:pt x="30690" y="27460"/>
                </a:lnTo>
                <a:lnTo>
                  <a:pt x="30670" y="27400"/>
                </a:lnTo>
                <a:lnTo>
                  <a:pt x="30660" y="27260"/>
                </a:lnTo>
                <a:lnTo>
                  <a:pt x="30630" y="27120"/>
                </a:lnTo>
                <a:lnTo>
                  <a:pt x="30620" y="27050"/>
                </a:lnTo>
                <a:lnTo>
                  <a:pt x="30620" y="26900"/>
                </a:lnTo>
                <a:lnTo>
                  <a:pt x="30610" y="26840"/>
                </a:lnTo>
                <a:lnTo>
                  <a:pt x="30590" y="26790"/>
                </a:lnTo>
                <a:lnTo>
                  <a:pt x="30550" y="26750"/>
                </a:lnTo>
                <a:lnTo>
                  <a:pt x="30520" y="26700"/>
                </a:lnTo>
                <a:lnTo>
                  <a:pt x="30530" y="26640"/>
                </a:lnTo>
                <a:lnTo>
                  <a:pt x="30560" y="26570"/>
                </a:lnTo>
                <a:lnTo>
                  <a:pt x="30650" y="26500"/>
                </a:lnTo>
                <a:lnTo>
                  <a:pt x="30690" y="26430"/>
                </a:lnTo>
                <a:lnTo>
                  <a:pt x="30690" y="26340"/>
                </a:lnTo>
                <a:lnTo>
                  <a:pt x="30640" y="26200"/>
                </a:lnTo>
                <a:lnTo>
                  <a:pt x="30630" y="26120"/>
                </a:lnTo>
                <a:lnTo>
                  <a:pt x="30640" y="25940"/>
                </a:lnTo>
                <a:lnTo>
                  <a:pt x="30620" y="25870"/>
                </a:lnTo>
                <a:lnTo>
                  <a:pt x="30620" y="25800"/>
                </a:lnTo>
                <a:lnTo>
                  <a:pt x="30640" y="25730"/>
                </a:lnTo>
                <a:lnTo>
                  <a:pt x="30740" y="25650"/>
                </a:lnTo>
                <a:lnTo>
                  <a:pt x="30900" y="25470"/>
                </a:lnTo>
                <a:lnTo>
                  <a:pt x="30940" y="25180"/>
                </a:lnTo>
                <a:lnTo>
                  <a:pt x="30970" y="25070"/>
                </a:lnTo>
                <a:lnTo>
                  <a:pt x="30960" y="25000"/>
                </a:lnTo>
                <a:lnTo>
                  <a:pt x="31000" y="24940"/>
                </a:lnTo>
                <a:lnTo>
                  <a:pt x="31070" y="24860"/>
                </a:lnTo>
                <a:lnTo>
                  <a:pt x="31510" y="24560"/>
                </a:lnTo>
                <a:lnTo>
                  <a:pt x="31580" y="24540"/>
                </a:lnTo>
                <a:lnTo>
                  <a:pt x="31640" y="24540"/>
                </a:lnTo>
                <a:lnTo>
                  <a:pt x="31710" y="24540"/>
                </a:lnTo>
                <a:lnTo>
                  <a:pt x="31770" y="24520"/>
                </a:lnTo>
                <a:lnTo>
                  <a:pt x="31820" y="24480"/>
                </a:lnTo>
                <a:lnTo>
                  <a:pt x="31850" y="24400"/>
                </a:lnTo>
                <a:lnTo>
                  <a:pt x="31860" y="24370"/>
                </a:lnTo>
                <a:lnTo>
                  <a:pt x="31850" y="24350"/>
                </a:lnTo>
                <a:lnTo>
                  <a:pt x="31850" y="24320"/>
                </a:lnTo>
                <a:lnTo>
                  <a:pt x="31850" y="24270"/>
                </a:lnTo>
                <a:lnTo>
                  <a:pt x="31870" y="24220"/>
                </a:lnTo>
                <a:lnTo>
                  <a:pt x="31950" y="24210"/>
                </a:lnTo>
                <a:lnTo>
                  <a:pt x="32000" y="24220"/>
                </a:lnTo>
                <a:lnTo>
                  <a:pt x="32060" y="24260"/>
                </a:lnTo>
                <a:lnTo>
                  <a:pt x="32170" y="24360"/>
                </a:lnTo>
                <a:lnTo>
                  <a:pt x="32180" y="24370"/>
                </a:lnTo>
                <a:lnTo>
                  <a:pt x="32210" y="24380"/>
                </a:lnTo>
                <a:lnTo>
                  <a:pt x="32250" y="24390"/>
                </a:lnTo>
                <a:lnTo>
                  <a:pt x="32300" y="24380"/>
                </a:lnTo>
                <a:lnTo>
                  <a:pt x="32330" y="24370"/>
                </a:lnTo>
                <a:lnTo>
                  <a:pt x="32340" y="24360"/>
                </a:lnTo>
                <a:lnTo>
                  <a:pt x="32430" y="23930"/>
                </a:lnTo>
                <a:lnTo>
                  <a:pt x="32520" y="23680"/>
                </a:lnTo>
                <a:lnTo>
                  <a:pt x="32750" y="23290"/>
                </a:lnTo>
                <a:lnTo>
                  <a:pt x="32790" y="23150"/>
                </a:lnTo>
                <a:lnTo>
                  <a:pt x="32830" y="23040"/>
                </a:lnTo>
                <a:lnTo>
                  <a:pt x="32840" y="22970"/>
                </a:lnTo>
                <a:lnTo>
                  <a:pt x="32870" y="22910"/>
                </a:lnTo>
                <a:lnTo>
                  <a:pt x="32880" y="22850"/>
                </a:lnTo>
                <a:lnTo>
                  <a:pt x="32900" y="22710"/>
                </a:lnTo>
                <a:lnTo>
                  <a:pt x="32920" y="22650"/>
                </a:lnTo>
                <a:lnTo>
                  <a:pt x="32980" y="22540"/>
                </a:lnTo>
                <a:lnTo>
                  <a:pt x="33030" y="22420"/>
                </a:lnTo>
                <a:lnTo>
                  <a:pt x="33040" y="22350"/>
                </a:lnTo>
                <a:lnTo>
                  <a:pt x="33060" y="22110"/>
                </a:lnTo>
                <a:lnTo>
                  <a:pt x="33070" y="22040"/>
                </a:lnTo>
                <a:lnTo>
                  <a:pt x="33090" y="21980"/>
                </a:lnTo>
                <a:lnTo>
                  <a:pt x="33400" y="21420"/>
                </a:lnTo>
                <a:lnTo>
                  <a:pt x="33520" y="21290"/>
                </a:lnTo>
                <a:lnTo>
                  <a:pt x="33610" y="21200"/>
                </a:lnTo>
                <a:lnTo>
                  <a:pt x="33790" y="21130"/>
                </a:lnTo>
                <a:lnTo>
                  <a:pt x="34120" y="21050"/>
                </a:lnTo>
                <a:lnTo>
                  <a:pt x="34190" y="21010"/>
                </a:lnTo>
                <a:lnTo>
                  <a:pt x="34250" y="20960"/>
                </a:lnTo>
                <a:lnTo>
                  <a:pt x="34310" y="20860"/>
                </a:lnTo>
                <a:lnTo>
                  <a:pt x="34340" y="20780"/>
                </a:lnTo>
                <a:lnTo>
                  <a:pt x="34350" y="20700"/>
                </a:lnTo>
                <a:lnTo>
                  <a:pt x="34310" y="20580"/>
                </a:lnTo>
                <a:lnTo>
                  <a:pt x="34310" y="20520"/>
                </a:lnTo>
                <a:lnTo>
                  <a:pt x="34360" y="20450"/>
                </a:lnTo>
                <a:lnTo>
                  <a:pt x="34580" y="20350"/>
                </a:lnTo>
                <a:lnTo>
                  <a:pt x="34900" y="20440"/>
                </a:lnTo>
                <a:lnTo>
                  <a:pt x="35700" y="20430"/>
                </a:lnTo>
                <a:lnTo>
                  <a:pt x="35860" y="20630"/>
                </a:lnTo>
                <a:lnTo>
                  <a:pt x="36070" y="20890"/>
                </a:lnTo>
                <a:lnTo>
                  <a:pt x="36210" y="21190"/>
                </a:lnTo>
                <a:lnTo>
                  <a:pt x="36320" y="21570"/>
                </a:lnTo>
                <a:lnTo>
                  <a:pt x="36340" y="21670"/>
                </a:lnTo>
                <a:lnTo>
                  <a:pt x="36340" y="21750"/>
                </a:lnTo>
                <a:lnTo>
                  <a:pt x="36330" y="21930"/>
                </a:lnTo>
                <a:lnTo>
                  <a:pt x="36330" y="22060"/>
                </a:lnTo>
                <a:lnTo>
                  <a:pt x="36360" y="22140"/>
                </a:lnTo>
                <a:lnTo>
                  <a:pt x="36400" y="22200"/>
                </a:lnTo>
                <a:lnTo>
                  <a:pt x="36450" y="22250"/>
                </a:lnTo>
                <a:lnTo>
                  <a:pt x="36560" y="22330"/>
                </a:lnTo>
                <a:lnTo>
                  <a:pt x="36650" y="22370"/>
                </a:lnTo>
                <a:lnTo>
                  <a:pt x="36940" y="22470"/>
                </a:lnTo>
                <a:lnTo>
                  <a:pt x="37200" y="22510"/>
                </a:lnTo>
                <a:lnTo>
                  <a:pt x="37820" y="22370"/>
                </a:lnTo>
                <a:lnTo>
                  <a:pt x="39180" y="21910"/>
                </a:lnTo>
                <a:lnTo>
                  <a:pt x="39420" y="21040"/>
                </a:lnTo>
                <a:lnTo>
                  <a:pt x="40810" y="20700"/>
                </a:lnTo>
                <a:lnTo>
                  <a:pt x="40660" y="21260"/>
                </a:lnTo>
                <a:lnTo>
                  <a:pt x="40400" y="21640"/>
                </a:lnTo>
                <a:lnTo>
                  <a:pt x="40360" y="22240"/>
                </a:lnTo>
                <a:lnTo>
                  <a:pt x="40070" y="22690"/>
                </a:lnTo>
                <a:lnTo>
                  <a:pt x="40180" y="23180"/>
                </a:lnTo>
                <a:lnTo>
                  <a:pt x="40510" y="23440"/>
                </a:lnTo>
                <a:lnTo>
                  <a:pt x="40660" y="23960"/>
                </a:lnTo>
                <a:lnTo>
                  <a:pt x="39150" y="24000"/>
                </a:lnTo>
                <a:lnTo>
                  <a:pt x="38710" y="24260"/>
                </a:lnTo>
                <a:lnTo>
                  <a:pt x="38150" y="24530"/>
                </a:lnTo>
                <a:lnTo>
                  <a:pt x="37600" y="24940"/>
                </a:lnTo>
                <a:lnTo>
                  <a:pt x="37380" y="25610"/>
                </a:lnTo>
                <a:lnTo>
                  <a:pt x="36900" y="26400"/>
                </a:lnTo>
                <a:lnTo>
                  <a:pt x="36240" y="26550"/>
                </a:lnTo>
                <a:lnTo>
                  <a:pt x="35540" y="27150"/>
                </a:lnTo>
                <a:lnTo>
                  <a:pt x="34730" y="27710"/>
                </a:lnTo>
                <a:lnTo>
                  <a:pt x="34400" y="28420"/>
                </a:lnTo>
                <a:lnTo>
                  <a:pt x="34340" y="3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Kourouss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61690" y="41660"/>
                </a:moveTo>
                <a:lnTo>
                  <a:pt x="61790" y="41370"/>
                </a:lnTo>
                <a:lnTo>
                  <a:pt x="61820" y="41060"/>
                </a:lnTo>
                <a:lnTo>
                  <a:pt x="61820" y="40880"/>
                </a:lnTo>
                <a:lnTo>
                  <a:pt x="61720" y="40270"/>
                </a:lnTo>
                <a:lnTo>
                  <a:pt x="61720" y="40140"/>
                </a:lnTo>
                <a:lnTo>
                  <a:pt x="61740" y="40060"/>
                </a:lnTo>
                <a:lnTo>
                  <a:pt x="61770" y="40010"/>
                </a:lnTo>
                <a:lnTo>
                  <a:pt x="61810" y="39960"/>
                </a:lnTo>
                <a:lnTo>
                  <a:pt x="61860" y="39930"/>
                </a:lnTo>
                <a:lnTo>
                  <a:pt x="61980" y="39850"/>
                </a:lnTo>
                <a:lnTo>
                  <a:pt x="62080" y="39730"/>
                </a:lnTo>
                <a:lnTo>
                  <a:pt x="62130" y="39690"/>
                </a:lnTo>
                <a:lnTo>
                  <a:pt x="62270" y="39630"/>
                </a:lnTo>
                <a:lnTo>
                  <a:pt x="62320" y="39590"/>
                </a:lnTo>
                <a:lnTo>
                  <a:pt x="62310" y="39540"/>
                </a:lnTo>
                <a:lnTo>
                  <a:pt x="62290" y="39490"/>
                </a:lnTo>
                <a:lnTo>
                  <a:pt x="62250" y="39440"/>
                </a:lnTo>
                <a:lnTo>
                  <a:pt x="62230" y="39380"/>
                </a:lnTo>
                <a:lnTo>
                  <a:pt x="62210" y="39270"/>
                </a:lnTo>
                <a:lnTo>
                  <a:pt x="62230" y="38870"/>
                </a:lnTo>
                <a:lnTo>
                  <a:pt x="62270" y="38750"/>
                </a:lnTo>
                <a:lnTo>
                  <a:pt x="62320" y="38680"/>
                </a:lnTo>
                <a:lnTo>
                  <a:pt x="62390" y="38660"/>
                </a:lnTo>
                <a:lnTo>
                  <a:pt x="62550" y="38640"/>
                </a:lnTo>
                <a:lnTo>
                  <a:pt x="62610" y="38620"/>
                </a:lnTo>
                <a:lnTo>
                  <a:pt x="62660" y="38590"/>
                </a:lnTo>
                <a:lnTo>
                  <a:pt x="62830" y="38310"/>
                </a:lnTo>
                <a:lnTo>
                  <a:pt x="62860" y="38210"/>
                </a:lnTo>
                <a:lnTo>
                  <a:pt x="62870" y="38130"/>
                </a:lnTo>
                <a:lnTo>
                  <a:pt x="62850" y="38060"/>
                </a:lnTo>
                <a:lnTo>
                  <a:pt x="62790" y="37950"/>
                </a:lnTo>
                <a:lnTo>
                  <a:pt x="62740" y="37830"/>
                </a:lnTo>
                <a:lnTo>
                  <a:pt x="62670" y="37730"/>
                </a:lnTo>
                <a:lnTo>
                  <a:pt x="62650" y="37660"/>
                </a:lnTo>
                <a:lnTo>
                  <a:pt x="62620" y="37430"/>
                </a:lnTo>
                <a:lnTo>
                  <a:pt x="62600" y="37360"/>
                </a:lnTo>
                <a:lnTo>
                  <a:pt x="62490" y="37090"/>
                </a:lnTo>
                <a:lnTo>
                  <a:pt x="62470" y="36960"/>
                </a:lnTo>
                <a:lnTo>
                  <a:pt x="62470" y="36890"/>
                </a:lnTo>
                <a:lnTo>
                  <a:pt x="62480" y="36840"/>
                </a:lnTo>
                <a:lnTo>
                  <a:pt x="62500" y="36780"/>
                </a:lnTo>
                <a:lnTo>
                  <a:pt x="62560" y="36700"/>
                </a:lnTo>
                <a:lnTo>
                  <a:pt x="62670" y="36610"/>
                </a:lnTo>
                <a:lnTo>
                  <a:pt x="62720" y="36530"/>
                </a:lnTo>
                <a:lnTo>
                  <a:pt x="62790" y="36400"/>
                </a:lnTo>
                <a:lnTo>
                  <a:pt x="62820" y="36300"/>
                </a:lnTo>
                <a:lnTo>
                  <a:pt x="62830" y="36190"/>
                </a:lnTo>
                <a:lnTo>
                  <a:pt x="62820" y="35910"/>
                </a:lnTo>
                <a:lnTo>
                  <a:pt x="62850" y="35820"/>
                </a:lnTo>
                <a:lnTo>
                  <a:pt x="62890" y="35760"/>
                </a:lnTo>
                <a:lnTo>
                  <a:pt x="62950" y="35760"/>
                </a:lnTo>
                <a:lnTo>
                  <a:pt x="63080" y="35770"/>
                </a:lnTo>
                <a:lnTo>
                  <a:pt x="63140" y="35750"/>
                </a:lnTo>
                <a:lnTo>
                  <a:pt x="63190" y="35730"/>
                </a:lnTo>
                <a:lnTo>
                  <a:pt x="63240" y="35690"/>
                </a:lnTo>
                <a:lnTo>
                  <a:pt x="63280" y="35650"/>
                </a:lnTo>
                <a:lnTo>
                  <a:pt x="63320" y="35600"/>
                </a:lnTo>
                <a:lnTo>
                  <a:pt x="63360" y="35550"/>
                </a:lnTo>
                <a:lnTo>
                  <a:pt x="63400" y="35510"/>
                </a:lnTo>
                <a:lnTo>
                  <a:pt x="63540" y="35410"/>
                </a:lnTo>
                <a:lnTo>
                  <a:pt x="63810" y="35010"/>
                </a:lnTo>
                <a:lnTo>
                  <a:pt x="63860" y="34950"/>
                </a:lnTo>
                <a:lnTo>
                  <a:pt x="63970" y="34900"/>
                </a:lnTo>
                <a:lnTo>
                  <a:pt x="64040" y="34830"/>
                </a:lnTo>
                <a:lnTo>
                  <a:pt x="64120" y="34740"/>
                </a:lnTo>
                <a:lnTo>
                  <a:pt x="64230" y="34540"/>
                </a:lnTo>
                <a:lnTo>
                  <a:pt x="64250" y="34430"/>
                </a:lnTo>
                <a:lnTo>
                  <a:pt x="64250" y="34340"/>
                </a:lnTo>
                <a:lnTo>
                  <a:pt x="64230" y="34280"/>
                </a:lnTo>
                <a:lnTo>
                  <a:pt x="64160" y="34180"/>
                </a:lnTo>
                <a:lnTo>
                  <a:pt x="64130" y="34130"/>
                </a:lnTo>
                <a:lnTo>
                  <a:pt x="64060" y="34020"/>
                </a:lnTo>
                <a:lnTo>
                  <a:pt x="64000" y="33820"/>
                </a:lnTo>
                <a:lnTo>
                  <a:pt x="63980" y="33760"/>
                </a:lnTo>
                <a:lnTo>
                  <a:pt x="63960" y="33660"/>
                </a:lnTo>
                <a:lnTo>
                  <a:pt x="63960" y="33540"/>
                </a:lnTo>
                <a:lnTo>
                  <a:pt x="64020" y="33170"/>
                </a:lnTo>
                <a:lnTo>
                  <a:pt x="64010" y="33050"/>
                </a:lnTo>
                <a:lnTo>
                  <a:pt x="64000" y="32970"/>
                </a:lnTo>
                <a:lnTo>
                  <a:pt x="63990" y="32850"/>
                </a:lnTo>
                <a:lnTo>
                  <a:pt x="64010" y="32790"/>
                </a:lnTo>
                <a:lnTo>
                  <a:pt x="64060" y="32760"/>
                </a:lnTo>
                <a:lnTo>
                  <a:pt x="64320" y="32820"/>
                </a:lnTo>
                <a:lnTo>
                  <a:pt x="64480" y="32830"/>
                </a:lnTo>
                <a:lnTo>
                  <a:pt x="64560" y="32820"/>
                </a:lnTo>
                <a:lnTo>
                  <a:pt x="64640" y="32790"/>
                </a:lnTo>
                <a:lnTo>
                  <a:pt x="64730" y="32670"/>
                </a:lnTo>
                <a:lnTo>
                  <a:pt x="65130" y="31860"/>
                </a:lnTo>
                <a:lnTo>
                  <a:pt x="65160" y="31740"/>
                </a:lnTo>
                <a:lnTo>
                  <a:pt x="65140" y="31670"/>
                </a:lnTo>
                <a:lnTo>
                  <a:pt x="65100" y="31630"/>
                </a:lnTo>
                <a:lnTo>
                  <a:pt x="65070" y="31570"/>
                </a:lnTo>
                <a:lnTo>
                  <a:pt x="65040" y="31490"/>
                </a:lnTo>
                <a:lnTo>
                  <a:pt x="65040" y="31350"/>
                </a:lnTo>
                <a:lnTo>
                  <a:pt x="65070" y="31270"/>
                </a:lnTo>
                <a:lnTo>
                  <a:pt x="65130" y="31190"/>
                </a:lnTo>
                <a:lnTo>
                  <a:pt x="65200" y="31110"/>
                </a:lnTo>
                <a:lnTo>
                  <a:pt x="65300" y="30960"/>
                </a:lnTo>
                <a:lnTo>
                  <a:pt x="65310" y="30870"/>
                </a:lnTo>
                <a:lnTo>
                  <a:pt x="65290" y="30800"/>
                </a:lnTo>
                <a:lnTo>
                  <a:pt x="65250" y="30750"/>
                </a:lnTo>
                <a:lnTo>
                  <a:pt x="65230" y="30700"/>
                </a:lnTo>
                <a:lnTo>
                  <a:pt x="65210" y="30650"/>
                </a:lnTo>
                <a:lnTo>
                  <a:pt x="65170" y="30300"/>
                </a:lnTo>
                <a:lnTo>
                  <a:pt x="65120" y="30270"/>
                </a:lnTo>
                <a:lnTo>
                  <a:pt x="65010" y="30330"/>
                </a:lnTo>
                <a:lnTo>
                  <a:pt x="65020" y="30530"/>
                </a:lnTo>
                <a:lnTo>
                  <a:pt x="64980" y="30750"/>
                </a:lnTo>
                <a:lnTo>
                  <a:pt x="64910" y="30830"/>
                </a:lnTo>
                <a:lnTo>
                  <a:pt x="64620" y="31050"/>
                </a:lnTo>
                <a:lnTo>
                  <a:pt x="64530" y="31090"/>
                </a:lnTo>
                <a:lnTo>
                  <a:pt x="64490" y="31130"/>
                </a:lnTo>
                <a:lnTo>
                  <a:pt x="64490" y="31220"/>
                </a:lnTo>
                <a:lnTo>
                  <a:pt x="64470" y="31320"/>
                </a:lnTo>
                <a:lnTo>
                  <a:pt x="64360" y="31360"/>
                </a:lnTo>
                <a:lnTo>
                  <a:pt x="64330" y="31300"/>
                </a:lnTo>
                <a:lnTo>
                  <a:pt x="64240" y="31060"/>
                </a:lnTo>
                <a:lnTo>
                  <a:pt x="64190" y="30970"/>
                </a:lnTo>
                <a:lnTo>
                  <a:pt x="63930" y="30750"/>
                </a:lnTo>
                <a:lnTo>
                  <a:pt x="63910" y="30630"/>
                </a:lnTo>
                <a:lnTo>
                  <a:pt x="64060" y="30500"/>
                </a:lnTo>
                <a:lnTo>
                  <a:pt x="63900" y="30440"/>
                </a:lnTo>
                <a:lnTo>
                  <a:pt x="63570" y="30460"/>
                </a:lnTo>
                <a:lnTo>
                  <a:pt x="63390" y="30410"/>
                </a:lnTo>
                <a:lnTo>
                  <a:pt x="63260" y="30320"/>
                </a:lnTo>
                <a:lnTo>
                  <a:pt x="63180" y="30240"/>
                </a:lnTo>
                <a:lnTo>
                  <a:pt x="63080" y="30200"/>
                </a:lnTo>
                <a:lnTo>
                  <a:pt x="62610" y="30310"/>
                </a:lnTo>
                <a:lnTo>
                  <a:pt x="62510" y="30330"/>
                </a:lnTo>
                <a:lnTo>
                  <a:pt x="62270" y="30320"/>
                </a:lnTo>
                <a:lnTo>
                  <a:pt x="61920" y="30280"/>
                </a:lnTo>
                <a:lnTo>
                  <a:pt x="61800" y="30240"/>
                </a:lnTo>
                <a:lnTo>
                  <a:pt x="61760" y="30350"/>
                </a:lnTo>
                <a:lnTo>
                  <a:pt x="61700" y="30430"/>
                </a:lnTo>
                <a:lnTo>
                  <a:pt x="61610" y="30480"/>
                </a:lnTo>
                <a:lnTo>
                  <a:pt x="61500" y="30500"/>
                </a:lnTo>
                <a:lnTo>
                  <a:pt x="61400" y="30530"/>
                </a:lnTo>
                <a:lnTo>
                  <a:pt x="61230" y="30340"/>
                </a:lnTo>
                <a:lnTo>
                  <a:pt x="61170" y="30300"/>
                </a:lnTo>
                <a:lnTo>
                  <a:pt x="61040" y="30230"/>
                </a:lnTo>
                <a:lnTo>
                  <a:pt x="60470" y="29600"/>
                </a:lnTo>
                <a:lnTo>
                  <a:pt x="60400" y="29550"/>
                </a:lnTo>
                <a:lnTo>
                  <a:pt x="60320" y="29500"/>
                </a:lnTo>
                <a:lnTo>
                  <a:pt x="60230" y="29470"/>
                </a:lnTo>
                <a:lnTo>
                  <a:pt x="59960" y="29450"/>
                </a:lnTo>
                <a:lnTo>
                  <a:pt x="59890" y="29430"/>
                </a:lnTo>
                <a:lnTo>
                  <a:pt x="59840" y="29400"/>
                </a:lnTo>
                <a:lnTo>
                  <a:pt x="59790" y="29350"/>
                </a:lnTo>
                <a:lnTo>
                  <a:pt x="59760" y="29270"/>
                </a:lnTo>
                <a:lnTo>
                  <a:pt x="59740" y="29190"/>
                </a:lnTo>
                <a:lnTo>
                  <a:pt x="59750" y="29070"/>
                </a:lnTo>
                <a:lnTo>
                  <a:pt x="59740" y="28970"/>
                </a:lnTo>
                <a:lnTo>
                  <a:pt x="59720" y="28880"/>
                </a:lnTo>
                <a:lnTo>
                  <a:pt x="59640" y="28760"/>
                </a:lnTo>
                <a:lnTo>
                  <a:pt x="59480" y="28580"/>
                </a:lnTo>
                <a:lnTo>
                  <a:pt x="59180" y="28290"/>
                </a:lnTo>
                <a:lnTo>
                  <a:pt x="59140" y="28240"/>
                </a:lnTo>
                <a:lnTo>
                  <a:pt x="58970" y="27950"/>
                </a:lnTo>
                <a:lnTo>
                  <a:pt x="58920" y="27890"/>
                </a:lnTo>
                <a:lnTo>
                  <a:pt x="58870" y="27830"/>
                </a:lnTo>
                <a:lnTo>
                  <a:pt x="58560" y="27690"/>
                </a:lnTo>
                <a:lnTo>
                  <a:pt x="58510" y="27640"/>
                </a:lnTo>
                <a:lnTo>
                  <a:pt x="58390" y="27490"/>
                </a:lnTo>
                <a:lnTo>
                  <a:pt x="58320" y="27440"/>
                </a:lnTo>
                <a:lnTo>
                  <a:pt x="58250" y="27420"/>
                </a:lnTo>
                <a:lnTo>
                  <a:pt x="58080" y="27410"/>
                </a:lnTo>
                <a:lnTo>
                  <a:pt x="58010" y="27390"/>
                </a:lnTo>
                <a:lnTo>
                  <a:pt x="57950" y="27360"/>
                </a:lnTo>
                <a:lnTo>
                  <a:pt x="57850" y="27280"/>
                </a:lnTo>
                <a:lnTo>
                  <a:pt x="56220" y="26760"/>
                </a:lnTo>
                <a:lnTo>
                  <a:pt x="56060" y="26650"/>
                </a:lnTo>
                <a:lnTo>
                  <a:pt x="55960" y="26540"/>
                </a:lnTo>
                <a:lnTo>
                  <a:pt x="55880" y="26430"/>
                </a:lnTo>
                <a:lnTo>
                  <a:pt x="55830" y="26310"/>
                </a:lnTo>
                <a:lnTo>
                  <a:pt x="55810" y="26190"/>
                </a:lnTo>
                <a:lnTo>
                  <a:pt x="55830" y="26080"/>
                </a:lnTo>
                <a:lnTo>
                  <a:pt x="55900" y="25970"/>
                </a:lnTo>
                <a:lnTo>
                  <a:pt x="56210" y="25750"/>
                </a:lnTo>
                <a:lnTo>
                  <a:pt x="56380" y="25650"/>
                </a:lnTo>
                <a:lnTo>
                  <a:pt x="56500" y="25600"/>
                </a:lnTo>
                <a:lnTo>
                  <a:pt x="56650" y="25570"/>
                </a:lnTo>
                <a:lnTo>
                  <a:pt x="56730" y="25500"/>
                </a:lnTo>
                <a:lnTo>
                  <a:pt x="56800" y="25380"/>
                </a:lnTo>
                <a:lnTo>
                  <a:pt x="56910" y="25090"/>
                </a:lnTo>
                <a:lnTo>
                  <a:pt x="57000" y="24750"/>
                </a:lnTo>
                <a:lnTo>
                  <a:pt x="57040" y="24660"/>
                </a:lnTo>
                <a:lnTo>
                  <a:pt x="57090" y="24570"/>
                </a:lnTo>
                <a:lnTo>
                  <a:pt x="57260" y="24380"/>
                </a:lnTo>
                <a:lnTo>
                  <a:pt x="57300" y="24360"/>
                </a:lnTo>
                <a:lnTo>
                  <a:pt x="57420" y="24310"/>
                </a:lnTo>
                <a:lnTo>
                  <a:pt x="57490" y="24270"/>
                </a:lnTo>
                <a:lnTo>
                  <a:pt x="57560" y="24210"/>
                </a:lnTo>
                <a:lnTo>
                  <a:pt x="57650" y="24090"/>
                </a:lnTo>
                <a:lnTo>
                  <a:pt x="57760" y="23970"/>
                </a:lnTo>
                <a:lnTo>
                  <a:pt x="57870" y="23900"/>
                </a:lnTo>
                <a:lnTo>
                  <a:pt x="57930" y="23880"/>
                </a:lnTo>
                <a:lnTo>
                  <a:pt x="58010" y="23800"/>
                </a:lnTo>
                <a:lnTo>
                  <a:pt x="58090" y="23670"/>
                </a:lnTo>
                <a:lnTo>
                  <a:pt x="58280" y="23220"/>
                </a:lnTo>
                <a:lnTo>
                  <a:pt x="58300" y="23120"/>
                </a:lnTo>
                <a:lnTo>
                  <a:pt x="58190" y="22960"/>
                </a:lnTo>
                <a:lnTo>
                  <a:pt x="58200" y="22050"/>
                </a:lnTo>
                <a:lnTo>
                  <a:pt x="58290" y="21520"/>
                </a:lnTo>
                <a:lnTo>
                  <a:pt x="58860" y="21430"/>
                </a:lnTo>
                <a:lnTo>
                  <a:pt x="59490" y="21760"/>
                </a:lnTo>
                <a:lnTo>
                  <a:pt x="59680" y="22100"/>
                </a:lnTo>
                <a:lnTo>
                  <a:pt x="60080" y="22180"/>
                </a:lnTo>
                <a:lnTo>
                  <a:pt x="61210" y="22180"/>
                </a:lnTo>
                <a:lnTo>
                  <a:pt x="62220" y="22140"/>
                </a:lnTo>
                <a:lnTo>
                  <a:pt x="62610" y="21780"/>
                </a:lnTo>
                <a:lnTo>
                  <a:pt x="62600" y="21000"/>
                </a:lnTo>
                <a:lnTo>
                  <a:pt x="61910" y="19380"/>
                </a:lnTo>
                <a:lnTo>
                  <a:pt x="62090" y="18850"/>
                </a:lnTo>
                <a:lnTo>
                  <a:pt x="62870" y="18540"/>
                </a:lnTo>
                <a:lnTo>
                  <a:pt x="63830" y="18710"/>
                </a:lnTo>
                <a:lnTo>
                  <a:pt x="65100" y="19690"/>
                </a:lnTo>
                <a:lnTo>
                  <a:pt x="66450" y="19650"/>
                </a:lnTo>
                <a:lnTo>
                  <a:pt x="67310" y="19800"/>
                </a:lnTo>
                <a:lnTo>
                  <a:pt x="67720" y="20250"/>
                </a:lnTo>
                <a:lnTo>
                  <a:pt x="68340" y="20590"/>
                </a:lnTo>
                <a:lnTo>
                  <a:pt x="68530" y="21070"/>
                </a:lnTo>
                <a:lnTo>
                  <a:pt x="68750" y="22350"/>
                </a:lnTo>
                <a:lnTo>
                  <a:pt x="68860" y="23890"/>
                </a:lnTo>
                <a:lnTo>
                  <a:pt x="69150" y="24260"/>
                </a:lnTo>
                <a:lnTo>
                  <a:pt x="69630" y="24530"/>
                </a:lnTo>
                <a:lnTo>
                  <a:pt x="70070" y="25160"/>
                </a:lnTo>
                <a:lnTo>
                  <a:pt x="70630" y="25950"/>
                </a:lnTo>
                <a:lnTo>
                  <a:pt x="71250" y="26060"/>
                </a:lnTo>
                <a:lnTo>
                  <a:pt x="74860" y="26030"/>
                </a:lnTo>
                <a:lnTo>
                  <a:pt x="74600" y="26550"/>
                </a:lnTo>
                <a:lnTo>
                  <a:pt x="74530" y="26960"/>
                </a:lnTo>
                <a:lnTo>
                  <a:pt x="74490" y="27490"/>
                </a:lnTo>
                <a:lnTo>
                  <a:pt x="73870" y="27830"/>
                </a:lnTo>
                <a:lnTo>
                  <a:pt x="73420" y="28390"/>
                </a:lnTo>
                <a:lnTo>
                  <a:pt x="72800" y="29320"/>
                </a:lnTo>
                <a:lnTo>
                  <a:pt x="71470" y="30710"/>
                </a:lnTo>
                <a:lnTo>
                  <a:pt x="70880" y="31380"/>
                </a:lnTo>
                <a:lnTo>
                  <a:pt x="70700" y="33290"/>
                </a:lnTo>
                <a:lnTo>
                  <a:pt x="70260" y="34300"/>
                </a:lnTo>
                <a:lnTo>
                  <a:pt x="70260" y="36250"/>
                </a:lnTo>
                <a:lnTo>
                  <a:pt x="70590" y="36810"/>
                </a:lnTo>
                <a:lnTo>
                  <a:pt x="70480" y="38040"/>
                </a:lnTo>
                <a:lnTo>
                  <a:pt x="70000" y="38410"/>
                </a:lnTo>
                <a:lnTo>
                  <a:pt x="69560" y="38980"/>
                </a:lnTo>
                <a:lnTo>
                  <a:pt x="69520" y="39650"/>
                </a:lnTo>
                <a:lnTo>
                  <a:pt x="69080" y="39950"/>
                </a:lnTo>
                <a:lnTo>
                  <a:pt x="68640" y="40540"/>
                </a:lnTo>
                <a:lnTo>
                  <a:pt x="67750" y="40690"/>
                </a:lnTo>
                <a:lnTo>
                  <a:pt x="67360" y="40940"/>
                </a:lnTo>
                <a:lnTo>
                  <a:pt x="66900" y="40560"/>
                </a:lnTo>
                <a:lnTo>
                  <a:pt x="66550" y="40400"/>
                </a:lnTo>
                <a:lnTo>
                  <a:pt x="66440" y="40380"/>
                </a:lnTo>
                <a:lnTo>
                  <a:pt x="65780" y="40350"/>
                </a:lnTo>
                <a:lnTo>
                  <a:pt x="65170" y="40390"/>
                </a:lnTo>
                <a:lnTo>
                  <a:pt x="64970" y="40430"/>
                </a:lnTo>
                <a:lnTo>
                  <a:pt x="64820" y="40470"/>
                </a:lnTo>
                <a:lnTo>
                  <a:pt x="64780" y="40500"/>
                </a:lnTo>
                <a:lnTo>
                  <a:pt x="64740" y="40530"/>
                </a:lnTo>
                <a:lnTo>
                  <a:pt x="64590" y="40670"/>
                </a:lnTo>
                <a:lnTo>
                  <a:pt x="64280" y="41050"/>
                </a:lnTo>
                <a:lnTo>
                  <a:pt x="64020" y="41470"/>
                </a:lnTo>
                <a:lnTo>
                  <a:pt x="63890" y="41610"/>
                </a:lnTo>
                <a:lnTo>
                  <a:pt x="63820" y="41670"/>
                </a:lnTo>
                <a:lnTo>
                  <a:pt x="63710" y="41740"/>
                </a:lnTo>
                <a:lnTo>
                  <a:pt x="63490" y="41830"/>
                </a:lnTo>
                <a:lnTo>
                  <a:pt x="63360" y="41850"/>
                </a:lnTo>
                <a:lnTo>
                  <a:pt x="63250" y="41850"/>
                </a:lnTo>
                <a:lnTo>
                  <a:pt x="61690" y="4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Fri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20010" y="33140"/>
                </a:moveTo>
                <a:lnTo>
                  <a:pt x="19890" y="32430"/>
                </a:lnTo>
                <a:lnTo>
                  <a:pt x="20110" y="31910"/>
                </a:lnTo>
                <a:lnTo>
                  <a:pt x="20780" y="31160"/>
                </a:lnTo>
                <a:lnTo>
                  <a:pt x="21070" y="30710"/>
                </a:lnTo>
                <a:lnTo>
                  <a:pt x="21590" y="30520"/>
                </a:lnTo>
                <a:lnTo>
                  <a:pt x="21810" y="30370"/>
                </a:lnTo>
                <a:lnTo>
                  <a:pt x="22400" y="29920"/>
                </a:lnTo>
                <a:lnTo>
                  <a:pt x="22540" y="27920"/>
                </a:lnTo>
                <a:lnTo>
                  <a:pt x="25090" y="28100"/>
                </a:lnTo>
                <a:lnTo>
                  <a:pt x="27490" y="29400"/>
                </a:lnTo>
                <a:lnTo>
                  <a:pt x="27640" y="30420"/>
                </a:lnTo>
                <a:lnTo>
                  <a:pt x="27370" y="30900"/>
                </a:lnTo>
                <a:lnTo>
                  <a:pt x="27410" y="31370"/>
                </a:lnTo>
                <a:lnTo>
                  <a:pt x="27450" y="31880"/>
                </a:lnTo>
                <a:lnTo>
                  <a:pt x="26440" y="32140"/>
                </a:lnTo>
                <a:lnTo>
                  <a:pt x="25550" y="32870"/>
                </a:lnTo>
                <a:lnTo>
                  <a:pt x="25050" y="33610"/>
                </a:lnTo>
                <a:lnTo>
                  <a:pt x="24120" y="33850"/>
                </a:lnTo>
                <a:lnTo>
                  <a:pt x="21750" y="33340"/>
                </a:lnTo>
                <a:lnTo>
                  <a:pt x="20790" y="33140"/>
                </a:lnTo>
                <a:lnTo>
                  <a:pt x="2001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