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Tombali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Tombali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70370" y="34110"/>
                </a:moveTo>
                <a:lnTo>
                  <a:pt x="71650" y="34410"/>
                </a:lnTo>
                <a:lnTo>
                  <a:pt x="71760" y="34850"/>
                </a:lnTo>
                <a:lnTo>
                  <a:pt x="71760" y="35070"/>
                </a:lnTo>
                <a:lnTo>
                  <a:pt x="71910" y="35600"/>
                </a:lnTo>
                <a:lnTo>
                  <a:pt x="72580" y="36550"/>
                </a:lnTo>
                <a:lnTo>
                  <a:pt x="72590" y="36560"/>
                </a:lnTo>
                <a:lnTo>
                  <a:pt x="69960" y="38010"/>
                </a:lnTo>
                <a:lnTo>
                  <a:pt x="68740" y="38230"/>
                </a:lnTo>
                <a:lnTo>
                  <a:pt x="66270" y="37940"/>
                </a:lnTo>
                <a:lnTo>
                  <a:pt x="65050" y="38070"/>
                </a:lnTo>
                <a:lnTo>
                  <a:pt x="64330" y="38470"/>
                </a:lnTo>
                <a:lnTo>
                  <a:pt x="63800" y="39060"/>
                </a:lnTo>
                <a:lnTo>
                  <a:pt x="60860" y="43390"/>
                </a:lnTo>
                <a:lnTo>
                  <a:pt x="60410" y="44530"/>
                </a:lnTo>
                <a:lnTo>
                  <a:pt x="59820" y="46900"/>
                </a:lnTo>
                <a:lnTo>
                  <a:pt x="56980" y="52420"/>
                </a:lnTo>
                <a:lnTo>
                  <a:pt x="55990" y="53610"/>
                </a:lnTo>
                <a:lnTo>
                  <a:pt x="55990" y="53620"/>
                </a:lnTo>
                <a:lnTo>
                  <a:pt x="55140" y="54490"/>
                </a:lnTo>
                <a:lnTo>
                  <a:pt x="53990" y="55300"/>
                </a:lnTo>
                <a:lnTo>
                  <a:pt x="53240" y="55690"/>
                </a:lnTo>
                <a:lnTo>
                  <a:pt x="52900" y="55640"/>
                </a:lnTo>
                <a:lnTo>
                  <a:pt x="52980" y="55240"/>
                </a:lnTo>
                <a:lnTo>
                  <a:pt x="53190" y="55030"/>
                </a:lnTo>
                <a:lnTo>
                  <a:pt x="53450" y="54900"/>
                </a:lnTo>
                <a:lnTo>
                  <a:pt x="53710" y="54710"/>
                </a:lnTo>
                <a:lnTo>
                  <a:pt x="54150" y="54030"/>
                </a:lnTo>
                <a:lnTo>
                  <a:pt x="54330" y="53870"/>
                </a:lnTo>
                <a:lnTo>
                  <a:pt x="54330" y="53660"/>
                </a:lnTo>
                <a:lnTo>
                  <a:pt x="54110" y="53660"/>
                </a:lnTo>
                <a:lnTo>
                  <a:pt x="53990" y="53940"/>
                </a:lnTo>
                <a:lnTo>
                  <a:pt x="53840" y="54190"/>
                </a:lnTo>
                <a:lnTo>
                  <a:pt x="53620" y="54380"/>
                </a:lnTo>
                <a:lnTo>
                  <a:pt x="53300" y="54490"/>
                </a:lnTo>
                <a:lnTo>
                  <a:pt x="52960" y="54500"/>
                </a:lnTo>
                <a:lnTo>
                  <a:pt x="52630" y="54430"/>
                </a:lnTo>
                <a:lnTo>
                  <a:pt x="52390" y="54250"/>
                </a:lnTo>
                <a:lnTo>
                  <a:pt x="52290" y="53980"/>
                </a:lnTo>
                <a:lnTo>
                  <a:pt x="52820" y="51760"/>
                </a:lnTo>
                <a:lnTo>
                  <a:pt x="53000" y="51390"/>
                </a:lnTo>
                <a:lnTo>
                  <a:pt x="53310" y="51230"/>
                </a:lnTo>
                <a:lnTo>
                  <a:pt x="53500" y="50830"/>
                </a:lnTo>
                <a:lnTo>
                  <a:pt x="53640" y="50390"/>
                </a:lnTo>
                <a:lnTo>
                  <a:pt x="53820" y="50040"/>
                </a:lnTo>
                <a:lnTo>
                  <a:pt x="53990" y="49960"/>
                </a:lnTo>
                <a:lnTo>
                  <a:pt x="54360" y="49980"/>
                </a:lnTo>
                <a:lnTo>
                  <a:pt x="54520" y="49930"/>
                </a:lnTo>
                <a:lnTo>
                  <a:pt x="54540" y="49820"/>
                </a:lnTo>
                <a:lnTo>
                  <a:pt x="54500" y="49410"/>
                </a:lnTo>
                <a:lnTo>
                  <a:pt x="54520" y="49310"/>
                </a:lnTo>
                <a:lnTo>
                  <a:pt x="55750" y="49210"/>
                </a:lnTo>
                <a:lnTo>
                  <a:pt x="55690" y="48960"/>
                </a:lnTo>
                <a:lnTo>
                  <a:pt x="55540" y="48750"/>
                </a:lnTo>
                <a:lnTo>
                  <a:pt x="55350" y="48600"/>
                </a:lnTo>
                <a:lnTo>
                  <a:pt x="55140" y="48490"/>
                </a:lnTo>
                <a:lnTo>
                  <a:pt x="55540" y="48070"/>
                </a:lnTo>
                <a:lnTo>
                  <a:pt x="55770" y="47500"/>
                </a:lnTo>
                <a:lnTo>
                  <a:pt x="55740" y="46960"/>
                </a:lnTo>
                <a:lnTo>
                  <a:pt x="55330" y="46630"/>
                </a:lnTo>
                <a:lnTo>
                  <a:pt x="55060" y="47420"/>
                </a:lnTo>
                <a:lnTo>
                  <a:pt x="54620" y="47990"/>
                </a:lnTo>
                <a:lnTo>
                  <a:pt x="54030" y="48340"/>
                </a:lnTo>
                <a:lnTo>
                  <a:pt x="53300" y="48490"/>
                </a:lnTo>
                <a:lnTo>
                  <a:pt x="53470" y="48970"/>
                </a:lnTo>
                <a:lnTo>
                  <a:pt x="53340" y="49270"/>
                </a:lnTo>
                <a:lnTo>
                  <a:pt x="53050" y="49330"/>
                </a:lnTo>
                <a:lnTo>
                  <a:pt x="52720" y="49110"/>
                </a:lnTo>
                <a:lnTo>
                  <a:pt x="52650" y="49260"/>
                </a:lnTo>
                <a:lnTo>
                  <a:pt x="52570" y="49380"/>
                </a:lnTo>
                <a:lnTo>
                  <a:pt x="52510" y="49520"/>
                </a:lnTo>
                <a:lnTo>
                  <a:pt x="52500" y="49730"/>
                </a:lnTo>
                <a:lnTo>
                  <a:pt x="52380" y="49650"/>
                </a:lnTo>
                <a:lnTo>
                  <a:pt x="52070" y="49520"/>
                </a:lnTo>
                <a:lnTo>
                  <a:pt x="52060" y="50100"/>
                </a:lnTo>
                <a:lnTo>
                  <a:pt x="51890" y="50370"/>
                </a:lnTo>
                <a:lnTo>
                  <a:pt x="51580" y="50560"/>
                </a:lnTo>
                <a:lnTo>
                  <a:pt x="51180" y="50880"/>
                </a:lnTo>
                <a:lnTo>
                  <a:pt x="50840" y="51320"/>
                </a:lnTo>
                <a:lnTo>
                  <a:pt x="50400" y="52170"/>
                </a:lnTo>
                <a:lnTo>
                  <a:pt x="49630" y="53210"/>
                </a:lnTo>
                <a:lnTo>
                  <a:pt x="49310" y="53530"/>
                </a:lnTo>
                <a:lnTo>
                  <a:pt x="48950" y="53660"/>
                </a:lnTo>
                <a:lnTo>
                  <a:pt x="48560" y="53490"/>
                </a:lnTo>
                <a:lnTo>
                  <a:pt x="48110" y="53090"/>
                </a:lnTo>
                <a:lnTo>
                  <a:pt x="47770" y="52640"/>
                </a:lnTo>
                <a:lnTo>
                  <a:pt x="47730" y="52320"/>
                </a:lnTo>
                <a:lnTo>
                  <a:pt x="48060" y="52080"/>
                </a:lnTo>
                <a:lnTo>
                  <a:pt x="48940" y="51640"/>
                </a:lnTo>
                <a:lnTo>
                  <a:pt x="49260" y="51390"/>
                </a:lnTo>
                <a:lnTo>
                  <a:pt x="49410" y="51040"/>
                </a:lnTo>
                <a:lnTo>
                  <a:pt x="49640" y="49730"/>
                </a:lnTo>
                <a:lnTo>
                  <a:pt x="49320" y="47180"/>
                </a:lnTo>
                <a:lnTo>
                  <a:pt x="49640" y="46440"/>
                </a:lnTo>
                <a:lnTo>
                  <a:pt x="48980" y="46550"/>
                </a:lnTo>
                <a:lnTo>
                  <a:pt x="48800" y="46990"/>
                </a:lnTo>
                <a:lnTo>
                  <a:pt x="48900" y="47580"/>
                </a:lnTo>
                <a:lnTo>
                  <a:pt x="49050" y="48090"/>
                </a:lnTo>
                <a:lnTo>
                  <a:pt x="49100" y="48550"/>
                </a:lnTo>
                <a:lnTo>
                  <a:pt x="49060" y="49280"/>
                </a:lnTo>
                <a:lnTo>
                  <a:pt x="48850" y="49800"/>
                </a:lnTo>
                <a:lnTo>
                  <a:pt x="48080" y="49500"/>
                </a:lnTo>
                <a:lnTo>
                  <a:pt x="47030" y="49520"/>
                </a:lnTo>
                <a:lnTo>
                  <a:pt x="46720" y="49430"/>
                </a:lnTo>
                <a:lnTo>
                  <a:pt x="46490" y="49300"/>
                </a:lnTo>
                <a:lnTo>
                  <a:pt x="46330" y="49170"/>
                </a:lnTo>
                <a:lnTo>
                  <a:pt x="46210" y="49110"/>
                </a:lnTo>
                <a:lnTo>
                  <a:pt x="45510" y="49210"/>
                </a:lnTo>
                <a:lnTo>
                  <a:pt x="45150" y="49150"/>
                </a:lnTo>
                <a:lnTo>
                  <a:pt x="44990" y="48810"/>
                </a:lnTo>
                <a:lnTo>
                  <a:pt x="44910" y="48480"/>
                </a:lnTo>
                <a:lnTo>
                  <a:pt x="44700" y="48260"/>
                </a:lnTo>
                <a:lnTo>
                  <a:pt x="44400" y="48130"/>
                </a:lnTo>
                <a:lnTo>
                  <a:pt x="44070" y="48090"/>
                </a:lnTo>
                <a:lnTo>
                  <a:pt x="43630" y="47780"/>
                </a:lnTo>
                <a:lnTo>
                  <a:pt x="43520" y="47050"/>
                </a:lnTo>
                <a:lnTo>
                  <a:pt x="43560" y="45600"/>
                </a:lnTo>
                <a:lnTo>
                  <a:pt x="43630" y="45280"/>
                </a:lnTo>
                <a:lnTo>
                  <a:pt x="43610" y="45070"/>
                </a:lnTo>
                <a:lnTo>
                  <a:pt x="43450" y="44980"/>
                </a:lnTo>
                <a:lnTo>
                  <a:pt x="43270" y="44980"/>
                </a:lnTo>
                <a:lnTo>
                  <a:pt x="43170" y="44940"/>
                </a:lnTo>
                <a:lnTo>
                  <a:pt x="43140" y="44850"/>
                </a:lnTo>
                <a:lnTo>
                  <a:pt x="43130" y="44660"/>
                </a:lnTo>
                <a:lnTo>
                  <a:pt x="43170" y="44340"/>
                </a:lnTo>
                <a:lnTo>
                  <a:pt x="43320" y="43940"/>
                </a:lnTo>
                <a:lnTo>
                  <a:pt x="43350" y="43620"/>
                </a:lnTo>
                <a:lnTo>
                  <a:pt x="43500" y="43340"/>
                </a:lnTo>
                <a:lnTo>
                  <a:pt x="44250" y="42330"/>
                </a:lnTo>
                <a:lnTo>
                  <a:pt x="44570" y="42070"/>
                </a:lnTo>
                <a:lnTo>
                  <a:pt x="44760" y="42120"/>
                </a:lnTo>
                <a:lnTo>
                  <a:pt x="45360" y="42400"/>
                </a:lnTo>
                <a:lnTo>
                  <a:pt x="45700" y="42470"/>
                </a:lnTo>
                <a:lnTo>
                  <a:pt x="46000" y="42370"/>
                </a:lnTo>
                <a:lnTo>
                  <a:pt x="46410" y="41960"/>
                </a:lnTo>
                <a:lnTo>
                  <a:pt x="46710" y="41870"/>
                </a:lnTo>
                <a:lnTo>
                  <a:pt x="47010" y="41700"/>
                </a:lnTo>
                <a:lnTo>
                  <a:pt x="47360" y="41290"/>
                </a:lnTo>
                <a:lnTo>
                  <a:pt x="47670" y="40820"/>
                </a:lnTo>
                <a:lnTo>
                  <a:pt x="47680" y="40810"/>
                </a:lnTo>
                <a:lnTo>
                  <a:pt x="47950" y="40620"/>
                </a:lnTo>
                <a:lnTo>
                  <a:pt x="49410" y="39390"/>
                </a:lnTo>
                <a:lnTo>
                  <a:pt x="49950" y="39210"/>
                </a:lnTo>
                <a:lnTo>
                  <a:pt x="50100" y="39270"/>
                </a:lnTo>
                <a:lnTo>
                  <a:pt x="50630" y="39540"/>
                </a:lnTo>
                <a:lnTo>
                  <a:pt x="51120" y="39900"/>
                </a:lnTo>
                <a:lnTo>
                  <a:pt x="51360" y="40000"/>
                </a:lnTo>
                <a:lnTo>
                  <a:pt x="51470" y="40050"/>
                </a:lnTo>
                <a:lnTo>
                  <a:pt x="51570" y="40140"/>
                </a:lnTo>
                <a:lnTo>
                  <a:pt x="52030" y="40730"/>
                </a:lnTo>
                <a:lnTo>
                  <a:pt x="52170" y="40860"/>
                </a:lnTo>
                <a:lnTo>
                  <a:pt x="52350" y="40990"/>
                </a:lnTo>
                <a:lnTo>
                  <a:pt x="52680" y="41150"/>
                </a:lnTo>
                <a:lnTo>
                  <a:pt x="52920" y="41200"/>
                </a:lnTo>
                <a:lnTo>
                  <a:pt x="53120" y="41210"/>
                </a:lnTo>
                <a:lnTo>
                  <a:pt x="54200" y="40820"/>
                </a:lnTo>
                <a:lnTo>
                  <a:pt x="54900" y="40710"/>
                </a:lnTo>
                <a:lnTo>
                  <a:pt x="55070" y="40670"/>
                </a:lnTo>
                <a:lnTo>
                  <a:pt x="55350" y="40530"/>
                </a:lnTo>
                <a:lnTo>
                  <a:pt x="55500" y="40480"/>
                </a:lnTo>
                <a:lnTo>
                  <a:pt x="56650" y="40210"/>
                </a:lnTo>
                <a:lnTo>
                  <a:pt x="56900" y="40090"/>
                </a:lnTo>
                <a:lnTo>
                  <a:pt x="57080" y="39970"/>
                </a:lnTo>
                <a:lnTo>
                  <a:pt x="57400" y="39480"/>
                </a:lnTo>
                <a:lnTo>
                  <a:pt x="57750" y="38760"/>
                </a:lnTo>
                <a:lnTo>
                  <a:pt x="57930" y="38530"/>
                </a:lnTo>
                <a:lnTo>
                  <a:pt x="58050" y="38400"/>
                </a:lnTo>
                <a:lnTo>
                  <a:pt x="58140" y="38280"/>
                </a:lnTo>
                <a:lnTo>
                  <a:pt x="58210" y="38170"/>
                </a:lnTo>
                <a:lnTo>
                  <a:pt x="58260" y="38010"/>
                </a:lnTo>
                <a:lnTo>
                  <a:pt x="58300" y="37850"/>
                </a:lnTo>
                <a:lnTo>
                  <a:pt x="58310" y="37660"/>
                </a:lnTo>
                <a:lnTo>
                  <a:pt x="58290" y="37100"/>
                </a:lnTo>
                <a:lnTo>
                  <a:pt x="58330" y="36730"/>
                </a:lnTo>
                <a:lnTo>
                  <a:pt x="58360" y="36550"/>
                </a:lnTo>
                <a:lnTo>
                  <a:pt x="58760" y="35680"/>
                </a:lnTo>
                <a:lnTo>
                  <a:pt x="60110" y="33690"/>
                </a:lnTo>
                <a:lnTo>
                  <a:pt x="60810" y="32390"/>
                </a:lnTo>
                <a:lnTo>
                  <a:pt x="61330" y="32660"/>
                </a:lnTo>
                <a:lnTo>
                  <a:pt x="61460" y="32930"/>
                </a:lnTo>
                <a:lnTo>
                  <a:pt x="61460" y="33280"/>
                </a:lnTo>
                <a:lnTo>
                  <a:pt x="61600" y="33780"/>
                </a:lnTo>
                <a:lnTo>
                  <a:pt x="62090" y="34460"/>
                </a:lnTo>
                <a:lnTo>
                  <a:pt x="62830" y="35100"/>
                </a:lnTo>
                <a:lnTo>
                  <a:pt x="63650" y="35440"/>
                </a:lnTo>
                <a:lnTo>
                  <a:pt x="64360" y="35220"/>
                </a:lnTo>
                <a:lnTo>
                  <a:pt x="65150" y="34410"/>
                </a:lnTo>
                <a:lnTo>
                  <a:pt x="65450" y="34310"/>
                </a:lnTo>
                <a:lnTo>
                  <a:pt x="65940" y="34340"/>
                </a:lnTo>
                <a:lnTo>
                  <a:pt x="66040" y="34400"/>
                </a:lnTo>
                <a:lnTo>
                  <a:pt x="66380" y="34680"/>
                </a:lnTo>
                <a:lnTo>
                  <a:pt x="66570" y="34760"/>
                </a:lnTo>
                <a:lnTo>
                  <a:pt x="66840" y="34730"/>
                </a:lnTo>
                <a:lnTo>
                  <a:pt x="67670" y="34360"/>
                </a:lnTo>
                <a:lnTo>
                  <a:pt x="68340" y="34210"/>
                </a:lnTo>
                <a:lnTo>
                  <a:pt x="69700" y="34070"/>
                </a:lnTo>
                <a:lnTo>
                  <a:pt x="70370" y="3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