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Quinara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Quinara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60810" y="32390"/>
                </a:moveTo>
                <a:lnTo>
                  <a:pt x="60110" y="33690"/>
                </a:lnTo>
                <a:lnTo>
                  <a:pt x="58760" y="35680"/>
                </a:lnTo>
                <a:lnTo>
                  <a:pt x="58360" y="36550"/>
                </a:lnTo>
                <a:lnTo>
                  <a:pt x="58330" y="36730"/>
                </a:lnTo>
                <a:lnTo>
                  <a:pt x="58290" y="37100"/>
                </a:lnTo>
                <a:lnTo>
                  <a:pt x="58310" y="37660"/>
                </a:lnTo>
                <a:lnTo>
                  <a:pt x="58300" y="37850"/>
                </a:lnTo>
                <a:lnTo>
                  <a:pt x="58260" y="38010"/>
                </a:lnTo>
                <a:lnTo>
                  <a:pt x="58210" y="38170"/>
                </a:lnTo>
                <a:lnTo>
                  <a:pt x="58140" y="38280"/>
                </a:lnTo>
                <a:lnTo>
                  <a:pt x="58050" y="38400"/>
                </a:lnTo>
                <a:lnTo>
                  <a:pt x="57930" y="38530"/>
                </a:lnTo>
                <a:lnTo>
                  <a:pt x="57750" y="38760"/>
                </a:lnTo>
                <a:lnTo>
                  <a:pt x="57400" y="39480"/>
                </a:lnTo>
                <a:lnTo>
                  <a:pt x="57080" y="39970"/>
                </a:lnTo>
                <a:lnTo>
                  <a:pt x="56900" y="40090"/>
                </a:lnTo>
                <a:lnTo>
                  <a:pt x="56650" y="40210"/>
                </a:lnTo>
                <a:lnTo>
                  <a:pt x="55500" y="40480"/>
                </a:lnTo>
                <a:lnTo>
                  <a:pt x="55350" y="40530"/>
                </a:lnTo>
                <a:lnTo>
                  <a:pt x="55070" y="40670"/>
                </a:lnTo>
                <a:lnTo>
                  <a:pt x="54900" y="40710"/>
                </a:lnTo>
                <a:lnTo>
                  <a:pt x="54200" y="40820"/>
                </a:lnTo>
                <a:lnTo>
                  <a:pt x="53120" y="41210"/>
                </a:lnTo>
                <a:lnTo>
                  <a:pt x="52920" y="41200"/>
                </a:lnTo>
                <a:lnTo>
                  <a:pt x="52680" y="41150"/>
                </a:lnTo>
                <a:lnTo>
                  <a:pt x="52350" y="40990"/>
                </a:lnTo>
                <a:lnTo>
                  <a:pt x="52170" y="40860"/>
                </a:lnTo>
                <a:lnTo>
                  <a:pt x="52030" y="40730"/>
                </a:lnTo>
                <a:lnTo>
                  <a:pt x="51570" y="40140"/>
                </a:lnTo>
                <a:lnTo>
                  <a:pt x="51470" y="40050"/>
                </a:lnTo>
                <a:lnTo>
                  <a:pt x="51360" y="40000"/>
                </a:lnTo>
                <a:lnTo>
                  <a:pt x="51120" y="39900"/>
                </a:lnTo>
                <a:lnTo>
                  <a:pt x="50630" y="39540"/>
                </a:lnTo>
                <a:lnTo>
                  <a:pt x="50100" y="39270"/>
                </a:lnTo>
                <a:lnTo>
                  <a:pt x="49950" y="39210"/>
                </a:lnTo>
                <a:lnTo>
                  <a:pt x="49410" y="39390"/>
                </a:lnTo>
                <a:lnTo>
                  <a:pt x="47950" y="40620"/>
                </a:lnTo>
                <a:lnTo>
                  <a:pt x="47680" y="40810"/>
                </a:lnTo>
                <a:lnTo>
                  <a:pt x="47670" y="40820"/>
                </a:lnTo>
                <a:lnTo>
                  <a:pt x="47820" y="40420"/>
                </a:lnTo>
                <a:lnTo>
                  <a:pt x="46190" y="41750"/>
                </a:lnTo>
                <a:lnTo>
                  <a:pt x="45600" y="42070"/>
                </a:lnTo>
                <a:lnTo>
                  <a:pt x="45140" y="41800"/>
                </a:lnTo>
                <a:lnTo>
                  <a:pt x="45050" y="41450"/>
                </a:lnTo>
                <a:lnTo>
                  <a:pt x="45190" y="40530"/>
                </a:lnTo>
                <a:lnTo>
                  <a:pt x="45370" y="40230"/>
                </a:lnTo>
                <a:lnTo>
                  <a:pt x="45720" y="39860"/>
                </a:lnTo>
                <a:lnTo>
                  <a:pt x="45960" y="39530"/>
                </a:lnTo>
                <a:lnTo>
                  <a:pt x="45800" y="39370"/>
                </a:lnTo>
                <a:lnTo>
                  <a:pt x="45290" y="39510"/>
                </a:lnTo>
                <a:lnTo>
                  <a:pt x="44910" y="39890"/>
                </a:lnTo>
                <a:lnTo>
                  <a:pt x="44660" y="40400"/>
                </a:lnTo>
                <a:lnTo>
                  <a:pt x="44570" y="40930"/>
                </a:lnTo>
                <a:lnTo>
                  <a:pt x="44380" y="41280"/>
                </a:lnTo>
                <a:lnTo>
                  <a:pt x="43950" y="41500"/>
                </a:lnTo>
                <a:lnTo>
                  <a:pt x="43470" y="41670"/>
                </a:lnTo>
                <a:lnTo>
                  <a:pt x="43130" y="41870"/>
                </a:lnTo>
                <a:lnTo>
                  <a:pt x="42850" y="42340"/>
                </a:lnTo>
                <a:lnTo>
                  <a:pt x="42700" y="42750"/>
                </a:lnTo>
                <a:lnTo>
                  <a:pt x="42450" y="43020"/>
                </a:lnTo>
                <a:lnTo>
                  <a:pt x="41840" y="43120"/>
                </a:lnTo>
                <a:lnTo>
                  <a:pt x="41450" y="43250"/>
                </a:lnTo>
                <a:lnTo>
                  <a:pt x="41120" y="43420"/>
                </a:lnTo>
                <a:lnTo>
                  <a:pt x="40870" y="43330"/>
                </a:lnTo>
                <a:lnTo>
                  <a:pt x="40740" y="42690"/>
                </a:lnTo>
                <a:lnTo>
                  <a:pt x="40830" y="42370"/>
                </a:lnTo>
                <a:lnTo>
                  <a:pt x="41270" y="41280"/>
                </a:lnTo>
                <a:lnTo>
                  <a:pt x="41420" y="41040"/>
                </a:lnTo>
                <a:lnTo>
                  <a:pt x="41510" y="40830"/>
                </a:lnTo>
                <a:lnTo>
                  <a:pt x="42340" y="39600"/>
                </a:lnTo>
                <a:lnTo>
                  <a:pt x="41820" y="39570"/>
                </a:lnTo>
                <a:lnTo>
                  <a:pt x="41640" y="39370"/>
                </a:lnTo>
                <a:lnTo>
                  <a:pt x="41650" y="39010"/>
                </a:lnTo>
                <a:lnTo>
                  <a:pt x="41730" y="38560"/>
                </a:lnTo>
                <a:lnTo>
                  <a:pt x="41970" y="38710"/>
                </a:lnTo>
                <a:lnTo>
                  <a:pt x="42230" y="38730"/>
                </a:lnTo>
                <a:lnTo>
                  <a:pt x="42500" y="38610"/>
                </a:lnTo>
                <a:lnTo>
                  <a:pt x="42770" y="38340"/>
                </a:lnTo>
                <a:lnTo>
                  <a:pt x="42790" y="38530"/>
                </a:lnTo>
                <a:lnTo>
                  <a:pt x="42950" y="38980"/>
                </a:lnTo>
                <a:lnTo>
                  <a:pt x="43080" y="38580"/>
                </a:lnTo>
                <a:lnTo>
                  <a:pt x="43300" y="38240"/>
                </a:lnTo>
                <a:lnTo>
                  <a:pt x="43550" y="38160"/>
                </a:lnTo>
                <a:lnTo>
                  <a:pt x="43760" y="38560"/>
                </a:lnTo>
                <a:lnTo>
                  <a:pt x="43980" y="38560"/>
                </a:lnTo>
                <a:lnTo>
                  <a:pt x="43950" y="38270"/>
                </a:lnTo>
                <a:lnTo>
                  <a:pt x="43870" y="37990"/>
                </a:lnTo>
                <a:lnTo>
                  <a:pt x="43740" y="37740"/>
                </a:lnTo>
                <a:lnTo>
                  <a:pt x="43560" y="37510"/>
                </a:lnTo>
                <a:lnTo>
                  <a:pt x="43700" y="37490"/>
                </a:lnTo>
                <a:lnTo>
                  <a:pt x="43720" y="37460"/>
                </a:lnTo>
                <a:lnTo>
                  <a:pt x="43710" y="37410"/>
                </a:lnTo>
                <a:lnTo>
                  <a:pt x="43760" y="37310"/>
                </a:lnTo>
                <a:lnTo>
                  <a:pt x="44030" y="37420"/>
                </a:lnTo>
                <a:lnTo>
                  <a:pt x="44350" y="37490"/>
                </a:lnTo>
                <a:lnTo>
                  <a:pt x="44770" y="37510"/>
                </a:lnTo>
                <a:lnTo>
                  <a:pt x="45260" y="37640"/>
                </a:lnTo>
                <a:lnTo>
                  <a:pt x="45430" y="37540"/>
                </a:lnTo>
                <a:lnTo>
                  <a:pt x="45190" y="37100"/>
                </a:lnTo>
                <a:lnTo>
                  <a:pt x="45290" y="36870"/>
                </a:lnTo>
                <a:lnTo>
                  <a:pt x="45400" y="36480"/>
                </a:lnTo>
                <a:lnTo>
                  <a:pt x="45600" y="36480"/>
                </a:lnTo>
                <a:lnTo>
                  <a:pt x="45840" y="36810"/>
                </a:lnTo>
                <a:lnTo>
                  <a:pt x="46250" y="36760"/>
                </a:lnTo>
                <a:lnTo>
                  <a:pt x="46590" y="36770"/>
                </a:lnTo>
                <a:lnTo>
                  <a:pt x="46610" y="37310"/>
                </a:lnTo>
                <a:lnTo>
                  <a:pt x="47180" y="37100"/>
                </a:lnTo>
                <a:lnTo>
                  <a:pt x="47160" y="36690"/>
                </a:lnTo>
                <a:lnTo>
                  <a:pt x="46810" y="36230"/>
                </a:lnTo>
                <a:lnTo>
                  <a:pt x="46390" y="35860"/>
                </a:lnTo>
                <a:lnTo>
                  <a:pt x="46260" y="35940"/>
                </a:lnTo>
                <a:lnTo>
                  <a:pt x="46160" y="35980"/>
                </a:lnTo>
                <a:lnTo>
                  <a:pt x="45800" y="36070"/>
                </a:lnTo>
                <a:lnTo>
                  <a:pt x="45800" y="35860"/>
                </a:lnTo>
                <a:lnTo>
                  <a:pt x="46450" y="35640"/>
                </a:lnTo>
                <a:lnTo>
                  <a:pt x="46750" y="35470"/>
                </a:lnTo>
                <a:lnTo>
                  <a:pt x="47030" y="35220"/>
                </a:lnTo>
                <a:lnTo>
                  <a:pt x="47250" y="35600"/>
                </a:lnTo>
                <a:lnTo>
                  <a:pt x="47620" y="36030"/>
                </a:lnTo>
                <a:lnTo>
                  <a:pt x="48110" y="36270"/>
                </a:lnTo>
                <a:lnTo>
                  <a:pt x="48650" y="36070"/>
                </a:lnTo>
                <a:lnTo>
                  <a:pt x="48290" y="36010"/>
                </a:lnTo>
                <a:lnTo>
                  <a:pt x="48260" y="35810"/>
                </a:lnTo>
                <a:lnTo>
                  <a:pt x="48330" y="35520"/>
                </a:lnTo>
                <a:lnTo>
                  <a:pt x="48250" y="35220"/>
                </a:lnTo>
                <a:lnTo>
                  <a:pt x="48010" y="35100"/>
                </a:lnTo>
                <a:lnTo>
                  <a:pt x="47760" y="35110"/>
                </a:lnTo>
                <a:lnTo>
                  <a:pt x="47550" y="35020"/>
                </a:lnTo>
                <a:lnTo>
                  <a:pt x="47440" y="34620"/>
                </a:lnTo>
                <a:lnTo>
                  <a:pt x="47770" y="34730"/>
                </a:lnTo>
                <a:lnTo>
                  <a:pt x="48420" y="34870"/>
                </a:lnTo>
                <a:lnTo>
                  <a:pt x="48650" y="35020"/>
                </a:lnTo>
                <a:lnTo>
                  <a:pt x="49050" y="34810"/>
                </a:lnTo>
                <a:lnTo>
                  <a:pt x="48990" y="35010"/>
                </a:lnTo>
                <a:lnTo>
                  <a:pt x="48910" y="35440"/>
                </a:lnTo>
                <a:lnTo>
                  <a:pt x="48840" y="35640"/>
                </a:lnTo>
                <a:lnTo>
                  <a:pt x="49570" y="36160"/>
                </a:lnTo>
                <a:lnTo>
                  <a:pt x="49790" y="36120"/>
                </a:lnTo>
                <a:lnTo>
                  <a:pt x="50070" y="35640"/>
                </a:lnTo>
                <a:lnTo>
                  <a:pt x="49920" y="35370"/>
                </a:lnTo>
                <a:lnTo>
                  <a:pt x="49540" y="34860"/>
                </a:lnTo>
                <a:lnTo>
                  <a:pt x="49460" y="34710"/>
                </a:lnTo>
                <a:lnTo>
                  <a:pt x="49540" y="34510"/>
                </a:lnTo>
                <a:lnTo>
                  <a:pt x="49750" y="34270"/>
                </a:lnTo>
                <a:lnTo>
                  <a:pt x="50000" y="34080"/>
                </a:lnTo>
                <a:lnTo>
                  <a:pt x="50250" y="33980"/>
                </a:lnTo>
                <a:lnTo>
                  <a:pt x="50310" y="34050"/>
                </a:lnTo>
                <a:lnTo>
                  <a:pt x="50540" y="34190"/>
                </a:lnTo>
                <a:lnTo>
                  <a:pt x="50850" y="34330"/>
                </a:lnTo>
                <a:lnTo>
                  <a:pt x="51180" y="34400"/>
                </a:lnTo>
                <a:lnTo>
                  <a:pt x="51370" y="34500"/>
                </a:lnTo>
                <a:lnTo>
                  <a:pt x="51470" y="34760"/>
                </a:lnTo>
                <a:lnTo>
                  <a:pt x="51510" y="35100"/>
                </a:lnTo>
                <a:lnTo>
                  <a:pt x="51500" y="35430"/>
                </a:lnTo>
                <a:lnTo>
                  <a:pt x="52070" y="35220"/>
                </a:lnTo>
                <a:lnTo>
                  <a:pt x="52020" y="35120"/>
                </a:lnTo>
                <a:lnTo>
                  <a:pt x="51950" y="34910"/>
                </a:lnTo>
                <a:lnTo>
                  <a:pt x="51890" y="34810"/>
                </a:lnTo>
                <a:lnTo>
                  <a:pt x="52330" y="34840"/>
                </a:lnTo>
                <a:lnTo>
                  <a:pt x="52640" y="35000"/>
                </a:lnTo>
                <a:lnTo>
                  <a:pt x="52880" y="35280"/>
                </a:lnTo>
                <a:lnTo>
                  <a:pt x="53100" y="35640"/>
                </a:lnTo>
                <a:lnTo>
                  <a:pt x="51930" y="35870"/>
                </a:lnTo>
                <a:lnTo>
                  <a:pt x="51500" y="35860"/>
                </a:lnTo>
                <a:lnTo>
                  <a:pt x="51640" y="36020"/>
                </a:lnTo>
                <a:lnTo>
                  <a:pt x="51710" y="36140"/>
                </a:lnTo>
                <a:lnTo>
                  <a:pt x="51820" y="36220"/>
                </a:lnTo>
                <a:lnTo>
                  <a:pt x="52070" y="36270"/>
                </a:lnTo>
                <a:lnTo>
                  <a:pt x="51950" y="36750"/>
                </a:lnTo>
                <a:lnTo>
                  <a:pt x="52110" y="37020"/>
                </a:lnTo>
                <a:lnTo>
                  <a:pt x="52370" y="37000"/>
                </a:lnTo>
                <a:lnTo>
                  <a:pt x="52650" y="36190"/>
                </a:lnTo>
                <a:lnTo>
                  <a:pt x="53000" y="36160"/>
                </a:lnTo>
                <a:lnTo>
                  <a:pt x="53350" y="36230"/>
                </a:lnTo>
                <a:lnTo>
                  <a:pt x="53510" y="36170"/>
                </a:lnTo>
                <a:lnTo>
                  <a:pt x="54450" y="36120"/>
                </a:lnTo>
                <a:lnTo>
                  <a:pt x="54720" y="36070"/>
                </a:lnTo>
                <a:lnTo>
                  <a:pt x="55060" y="35900"/>
                </a:lnTo>
                <a:lnTo>
                  <a:pt x="55300" y="35700"/>
                </a:lnTo>
                <a:lnTo>
                  <a:pt x="55450" y="35420"/>
                </a:lnTo>
                <a:lnTo>
                  <a:pt x="55550" y="35020"/>
                </a:lnTo>
                <a:lnTo>
                  <a:pt x="55180" y="35140"/>
                </a:lnTo>
                <a:lnTo>
                  <a:pt x="54910" y="35290"/>
                </a:lnTo>
                <a:lnTo>
                  <a:pt x="54610" y="35400"/>
                </a:lnTo>
                <a:lnTo>
                  <a:pt x="53620" y="35510"/>
                </a:lnTo>
                <a:lnTo>
                  <a:pt x="53400" y="35430"/>
                </a:lnTo>
                <a:lnTo>
                  <a:pt x="53300" y="35120"/>
                </a:lnTo>
                <a:lnTo>
                  <a:pt x="53360" y="34980"/>
                </a:lnTo>
                <a:lnTo>
                  <a:pt x="53520" y="34880"/>
                </a:lnTo>
                <a:lnTo>
                  <a:pt x="53720" y="34820"/>
                </a:lnTo>
                <a:lnTo>
                  <a:pt x="53930" y="34810"/>
                </a:lnTo>
                <a:lnTo>
                  <a:pt x="53810" y="34540"/>
                </a:lnTo>
                <a:lnTo>
                  <a:pt x="53810" y="34370"/>
                </a:lnTo>
                <a:lnTo>
                  <a:pt x="53930" y="33980"/>
                </a:lnTo>
                <a:lnTo>
                  <a:pt x="53590" y="33900"/>
                </a:lnTo>
                <a:lnTo>
                  <a:pt x="53320" y="34060"/>
                </a:lnTo>
                <a:lnTo>
                  <a:pt x="53150" y="34390"/>
                </a:lnTo>
                <a:lnTo>
                  <a:pt x="53100" y="34810"/>
                </a:lnTo>
                <a:lnTo>
                  <a:pt x="52700" y="34340"/>
                </a:lnTo>
                <a:lnTo>
                  <a:pt x="52440" y="34200"/>
                </a:lnTo>
                <a:lnTo>
                  <a:pt x="52070" y="34210"/>
                </a:lnTo>
                <a:lnTo>
                  <a:pt x="52070" y="33980"/>
                </a:lnTo>
                <a:lnTo>
                  <a:pt x="52280" y="33870"/>
                </a:lnTo>
                <a:lnTo>
                  <a:pt x="52720" y="33360"/>
                </a:lnTo>
                <a:lnTo>
                  <a:pt x="52720" y="33160"/>
                </a:lnTo>
                <a:lnTo>
                  <a:pt x="52500" y="32740"/>
                </a:lnTo>
                <a:lnTo>
                  <a:pt x="52290" y="32740"/>
                </a:lnTo>
                <a:lnTo>
                  <a:pt x="51890" y="33780"/>
                </a:lnTo>
                <a:lnTo>
                  <a:pt x="51530" y="33860"/>
                </a:lnTo>
                <a:lnTo>
                  <a:pt x="51090" y="33610"/>
                </a:lnTo>
                <a:lnTo>
                  <a:pt x="50670" y="33570"/>
                </a:lnTo>
                <a:lnTo>
                  <a:pt x="50980" y="33110"/>
                </a:lnTo>
                <a:lnTo>
                  <a:pt x="51400" y="32900"/>
                </a:lnTo>
                <a:lnTo>
                  <a:pt x="51760" y="32660"/>
                </a:lnTo>
                <a:lnTo>
                  <a:pt x="51890" y="32110"/>
                </a:lnTo>
                <a:lnTo>
                  <a:pt x="51640" y="32370"/>
                </a:lnTo>
                <a:lnTo>
                  <a:pt x="51360" y="32510"/>
                </a:lnTo>
                <a:lnTo>
                  <a:pt x="51090" y="32500"/>
                </a:lnTo>
                <a:lnTo>
                  <a:pt x="50860" y="32310"/>
                </a:lnTo>
                <a:lnTo>
                  <a:pt x="50670" y="32310"/>
                </a:lnTo>
                <a:lnTo>
                  <a:pt x="50650" y="32620"/>
                </a:lnTo>
                <a:lnTo>
                  <a:pt x="50560" y="32820"/>
                </a:lnTo>
                <a:lnTo>
                  <a:pt x="50370" y="32920"/>
                </a:lnTo>
                <a:lnTo>
                  <a:pt x="50070" y="32950"/>
                </a:lnTo>
                <a:lnTo>
                  <a:pt x="50160" y="33390"/>
                </a:lnTo>
                <a:lnTo>
                  <a:pt x="49940" y="33510"/>
                </a:lnTo>
                <a:lnTo>
                  <a:pt x="49630" y="33350"/>
                </a:lnTo>
                <a:lnTo>
                  <a:pt x="49460" y="32950"/>
                </a:lnTo>
                <a:lnTo>
                  <a:pt x="49010" y="33600"/>
                </a:lnTo>
                <a:lnTo>
                  <a:pt x="48760" y="33430"/>
                </a:lnTo>
                <a:lnTo>
                  <a:pt x="48910" y="32910"/>
                </a:lnTo>
                <a:lnTo>
                  <a:pt x="49640" y="32540"/>
                </a:lnTo>
                <a:lnTo>
                  <a:pt x="49380" y="32350"/>
                </a:lnTo>
                <a:lnTo>
                  <a:pt x="49270" y="32100"/>
                </a:lnTo>
                <a:lnTo>
                  <a:pt x="49300" y="31820"/>
                </a:lnTo>
                <a:lnTo>
                  <a:pt x="49460" y="31500"/>
                </a:lnTo>
                <a:lnTo>
                  <a:pt x="49640" y="31500"/>
                </a:lnTo>
                <a:lnTo>
                  <a:pt x="49770" y="31590"/>
                </a:lnTo>
                <a:lnTo>
                  <a:pt x="49890" y="31620"/>
                </a:lnTo>
                <a:lnTo>
                  <a:pt x="50250" y="31690"/>
                </a:lnTo>
                <a:lnTo>
                  <a:pt x="50120" y="31270"/>
                </a:lnTo>
                <a:lnTo>
                  <a:pt x="49860" y="31000"/>
                </a:lnTo>
                <a:lnTo>
                  <a:pt x="49260" y="30680"/>
                </a:lnTo>
                <a:lnTo>
                  <a:pt x="49050" y="30680"/>
                </a:lnTo>
                <a:lnTo>
                  <a:pt x="48970" y="31170"/>
                </a:lnTo>
                <a:lnTo>
                  <a:pt x="48770" y="31560"/>
                </a:lnTo>
                <a:lnTo>
                  <a:pt x="48610" y="31980"/>
                </a:lnTo>
                <a:lnTo>
                  <a:pt x="48650" y="32540"/>
                </a:lnTo>
                <a:lnTo>
                  <a:pt x="48340" y="32660"/>
                </a:lnTo>
                <a:lnTo>
                  <a:pt x="48080" y="33050"/>
                </a:lnTo>
                <a:lnTo>
                  <a:pt x="47820" y="33160"/>
                </a:lnTo>
                <a:lnTo>
                  <a:pt x="47640" y="33050"/>
                </a:lnTo>
                <a:lnTo>
                  <a:pt x="47720" y="32770"/>
                </a:lnTo>
                <a:lnTo>
                  <a:pt x="48030" y="32310"/>
                </a:lnTo>
                <a:lnTo>
                  <a:pt x="47680" y="32160"/>
                </a:lnTo>
                <a:lnTo>
                  <a:pt x="47620" y="31790"/>
                </a:lnTo>
                <a:lnTo>
                  <a:pt x="47820" y="30880"/>
                </a:lnTo>
                <a:lnTo>
                  <a:pt x="47530" y="31060"/>
                </a:lnTo>
                <a:lnTo>
                  <a:pt x="47350" y="31310"/>
                </a:lnTo>
                <a:lnTo>
                  <a:pt x="47250" y="31640"/>
                </a:lnTo>
                <a:lnTo>
                  <a:pt x="47210" y="32010"/>
                </a:lnTo>
                <a:lnTo>
                  <a:pt x="47100" y="32040"/>
                </a:lnTo>
                <a:lnTo>
                  <a:pt x="46480" y="32030"/>
                </a:lnTo>
                <a:lnTo>
                  <a:pt x="46210" y="32110"/>
                </a:lnTo>
                <a:lnTo>
                  <a:pt x="46610" y="32310"/>
                </a:lnTo>
                <a:lnTo>
                  <a:pt x="46610" y="32540"/>
                </a:lnTo>
                <a:lnTo>
                  <a:pt x="46950" y="32780"/>
                </a:lnTo>
                <a:lnTo>
                  <a:pt x="47290" y="32990"/>
                </a:lnTo>
                <a:lnTo>
                  <a:pt x="47440" y="33260"/>
                </a:lnTo>
                <a:lnTo>
                  <a:pt x="47320" y="33660"/>
                </a:lnTo>
                <a:lnTo>
                  <a:pt x="47060" y="33760"/>
                </a:lnTo>
                <a:lnTo>
                  <a:pt x="46780" y="33640"/>
                </a:lnTo>
                <a:lnTo>
                  <a:pt x="46610" y="33360"/>
                </a:lnTo>
                <a:lnTo>
                  <a:pt x="46470" y="33600"/>
                </a:lnTo>
                <a:lnTo>
                  <a:pt x="46350" y="33860"/>
                </a:lnTo>
                <a:lnTo>
                  <a:pt x="46270" y="34120"/>
                </a:lnTo>
                <a:lnTo>
                  <a:pt x="46210" y="34400"/>
                </a:lnTo>
                <a:lnTo>
                  <a:pt x="45980" y="33230"/>
                </a:lnTo>
                <a:lnTo>
                  <a:pt x="45800" y="32820"/>
                </a:lnTo>
                <a:lnTo>
                  <a:pt x="45650" y="32870"/>
                </a:lnTo>
                <a:lnTo>
                  <a:pt x="45640" y="32810"/>
                </a:lnTo>
                <a:lnTo>
                  <a:pt x="45310" y="32680"/>
                </a:lnTo>
                <a:lnTo>
                  <a:pt x="44770" y="32580"/>
                </a:lnTo>
                <a:lnTo>
                  <a:pt x="44610" y="32570"/>
                </a:lnTo>
                <a:lnTo>
                  <a:pt x="44190" y="32610"/>
                </a:lnTo>
                <a:lnTo>
                  <a:pt x="43190" y="32860"/>
                </a:lnTo>
                <a:lnTo>
                  <a:pt x="43100" y="32940"/>
                </a:lnTo>
                <a:lnTo>
                  <a:pt x="43130" y="32540"/>
                </a:lnTo>
                <a:lnTo>
                  <a:pt x="42170" y="33470"/>
                </a:lnTo>
                <a:lnTo>
                  <a:pt x="41660" y="33730"/>
                </a:lnTo>
                <a:lnTo>
                  <a:pt x="41130" y="33360"/>
                </a:lnTo>
                <a:lnTo>
                  <a:pt x="41270" y="33100"/>
                </a:lnTo>
                <a:lnTo>
                  <a:pt x="41270" y="32460"/>
                </a:lnTo>
                <a:lnTo>
                  <a:pt x="41310" y="32110"/>
                </a:lnTo>
                <a:lnTo>
                  <a:pt x="40920" y="32090"/>
                </a:lnTo>
                <a:lnTo>
                  <a:pt x="40680" y="32210"/>
                </a:lnTo>
                <a:lnTo>
                  <a:pt x="40510" y="32390"/>
                </a:lnTo>
                <a:lnTo>
                  <a:pt x="40320" y="32540"/>
                </a:lnTo>
                <a:lnTo>
                  <a:pt x="40310" y="32640"/>
                </a:lnTo>
                <a:lnTo>
                  <a:pt x="40080" y="32900"/>
                </a:lnTo>
                <a:lnTo>
                  <a:pt x="39820" y="33070"/>
                </a:lnTo>
                <a:lnTo>
                  <a:pt x="39690" y="32850"/>
                </a:lnTo>
                <a:lnTo>
                  <a:pt x="39590" y="32340"/>
                </a:lnTo>
                <a:lnTo>
                  <a:pt x="39430" y="31850"/>
                </a:lnTo>
                <a:lnTo>
                  <a:pt x="39430" y="31340"/>
                </a:lnTo>
                <a:lnTo>
                  <a:pt x="39980" y="30520"/>
                </a:lnTo>
                <a:lnTo>
                  <a:pt x="40210" y="29850"/>
                </a:lnTo>
                <a:lnTo>
                  <a:pt x="40420" y="29540"/>
                </a:lnTo>
                <a:lnTo>
                  <a:pt x="41530" y="28400"/>
                </a:lnTo>
                <a:lnTo>
                  <a:pt x="41860" y="28180"/>
                </a:lnTo>
                <a:lnTo>
                  <a:pt x="42040" y="28110"/>
                </a:lnTo>
                <a:lnTo>
                  <a:pt x="42120" y="28000"/>
                </a:lnTo>
                <a:lnTo>
                  <a:pt x="42140" y="27660"/>
                </a:lnTo>
                <a:lnTo>
                  <a:pt x="42210" y="27360"/>
                </a:lnTo>
                <a:lnTo>
                  <a:pt x="42390" y="27100"/>
                </a:lnTo>
                <a:lnTo>
                  <a:pt x="42770" y="26730"/>
                </a:lnTo>
                <a:lnTo>
                  <a:pt x="42950" y="26730"/>
                </a:lnTo>
                <a:lnTo>
                  <a:pt x="43030" y="26930"/>
                </a:lnTo>
                <a:lnTo>
                  <a:pt x="43120" y="27010"/>
                </a:lnTo>
                <a:lnTo>
                  <a:pt x="43230" y="27070"/>
                </a:lnTo>
                <a:lnTo>
                  <a:pt x="43350" y="27160"/>
                </a:lnTo>
                <a:lnTo>
                  <a:pt x="43470" y="26880"/>
                </a:lnTo>
                <a:lnTo>
                  <a:pt x="43610" y="26770"/>
                </a:lnTo>
                <a:lnTo>
                  <a:pt x="43790" y="26800"/>
                </a:lnTo>
                <a:lnTo>
                  <a:pt x="43980" y="26730"/>
                </a:lnTo>
                <a:lnTo>
                  <a:pt x="44660" y="26750"/>
                </a:lnTo>
                <a:lnTo>
                  <a:pt x="45850" y="27080"/>
                </a:lnTo>
                <a:lnTo>
                  <a:pt x="46500" y="27160"/>
                </a:lnTo>
                <a:lnTo>
                  <a:pt x="50160" y="27160"/>
                </a:lnTo>
                <a:lnTo>
                  <a:pt x="50310" y="27060"/>
                </a:lnTo>
                <a:lnTo>
                  <a:pt x="50810" y="26610"/>
                </a:lnTo>
                <a:lnTo>
                  <a:pt x="50970" y="26500"/>
                </a:lnTo>
                <a:lnTo>
                  <a:pt x="51750" y="26320"/>
                </a:lnTo>
                <a:lnTo>
                  <a:pt x="52240" y="25880"/>
                </a:lnTo>
                <a:lnTo>
                  <a:pt x="52630" y="25410"/>
                </a:lnTo>
                <a:lnTo>
                  <a:pt x="53100" y="25080"/>
                </a:lnTo>
                <a:lnTo>
                  <a:pt x="53780" y="25080"/>
                </a:lnTo>
                <a:lnTo>
                  <a:pt x="53900" y="25530"/>
                </a:lnTo>
                <a:lnTo>
                  <a:pt x="53700" y="26150"/>
                </a:lnTo>
                <a:lnTo>
                  <a:pt x="53400" y="26620"/>
                </a:lnTo>
                <a:lnTo>
                  <a:pt x="53180" y="27190"/>
                </a:lnTo>
                <a:lnTo>
                  <a:pt x="53210" y="27940"/>
                </a:lnTo>
                <a:lnTo>
                  <a:pt x="53400" y="28690"/>
                </a:lnTo>
                <a:lnTo>
                  <a:pt x="53710" y="29210"/>
                </a:lnTo>
                <a:lnTo>
                  <a:pt x="54280" y="29470"/>
                </a:lnTo>
                <a:lnTo>
                  <a:pt x="55030" y="29600"/>
                </a:lnTo>
                <a:lnTo>
                  <a:pt x="55690" y="29820"/>
                </a:lnTo>
                <a:lnTo>
                  <a:pt x="55970" y="30360"/>
                </a:lnTo>
                <a:lnTo>
                  <a:pt x="56290" y="30710"/>
                </a:lnTo>
                <a:lnTo>
                  <a:pt x="56980" y="30870"/>
                </a:lnTo>
                <a:lnTo>
                  <a:pt x="57670" y="30740"/>
                </a:lnTo>
                <a:lnTo>
                  <a:pt x="57980" y="30240"/>
                </a:lnTo>
                <a:lnTo>
                  <a:pt x="58100" y="29840"/>
                </a:lnTo>
                <a:lnTo>
                  <a:pt x="58300" y="29680"/>
                </a:lnTo>
                <a:lnTo>
                  <a:pt x="58620" y="29660"/>
                </a:lnTo>
                <a:lnTo>
                  <a:pt x="58890" y="29780"/>
                </a:lnTo>
                <a:lnTo>
                  <a:pt x="58990" y="30000"/>
                </a:lnTo>
                <a:lnTo>
                  <a:pt x="59040" y="30230"/>
                </a:lnTo>
                <a:lnTo>
                  <a:pt x="59200" y="30500"/>
                </a:lnTo>
                <a:lnTo>
                  <a:pt x="59310" y="30760"/>
                </a:lnTo>
                <a:lnTo>
                  <a:pt x="59390" y="30870"/>
                </a:lnTo>
                <a:lnTo>
                  <a:pt x="59560" y="30770"/>
                </a:lnTo>
                <a:lnTo>
                  <a:pt x="59690" y="30720"/>
                </a:lnTo>
                <a:lnTo>
                  <a:pt x="59810" y="30730"/>
                </a:lnTo>
                <a:lnTo>
                  <a:pt x="60570" y="31070"/>
                </a:lnTo>
                <a:lnTo>
                  <a:pt x="60680" y="31200"/>
                </a:lnTo>
                <a:lnTo>
                  <a:pt x="60580" y="31440"/>
                </a:lnTo>
                <a:lnTo>
                  <a:pt x="59830" y="32330"/>
                </a:lnTo>
                <a:lnTo>
                  <a:pt x="59870" y="32490"/>
                </a:lnTo>
                <a:lnTo>
                  <a:pt x="60810" y="3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