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Oio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Guinea-Bissau • State Map | Fully Editable Vector Shape</a:t>
            </a:r>
          </a:p>
        </p:txBody>
      </p:sp>
      <p:sp>
        <p:nvSpPr>
          <p:cNvPr id="101" name="Oio"/>
          <p:cNvSpPr/>
          <p:nvPr/>
        </p:nvSpPr>
        <p:spPr>
          <a:xfrm>
            <a:off x="2072487" y="1449141"/>
            <a:ext cx="8046720" cy="4691237"/>
          </a:xfrm>
          <a:custGeom>
            <a:avLst/>
            <a:gdLst/>
            <a:ahLst/>
            <a:cxnLst/>
            <a:rect l="0" t="0" r="100000" b="58300"/>
            <a:pathLst>
              <a:path w="100000" h="58300">
                <a:moveTo>
                  <a:pt x="59550" y="2690"/>
                </a:moveTo>
                <a:lnTo>
                  <a:pt x="59890" y="3300"/>
                </a:lnTo>
                <a:lnTo>
                  <a:pt x="59940" y="3660"/>
                </a:lnTo>
                <a:lnTo>
                  <a:pt x="59930" y="4010"/>
                </a:lnTo>
                <a:lnTo>
                  <a:pt x="59870" y="4220"/>
                </a:lnTo>
                <a:lnTo>
                  <a:pt x="59800" y="4380"/>
                </a:lnTo>
                <a:lnTo>
                  <a:pt x="59330" y="5170"/>
                </a:lnTo>
                <a:lnTo>
                  <a:pt x="59200" y="5470"/>
                </a:lnTo>
                <a:lnTo>
                  <a:pt x="58910" y="5900"/>
                </a:lnTo>
                <a:lnTo>
                  <a:pt x="58780" y="6150"/>
                </a:lnTo>
                <a:lnTo>
                  <a:pt x="58590" y="6620"/>
                </a:lnTo>
                <a:lnTo>
                  <a:pt x="58590" y="6870"/>
                </a:lnTo>
                <a:lnTo>
                  <a:pt x="58650" y="7050"/>
                </a:lnTo>
                <a:lnTo>
                  <a:pt x="58750" y="7150"/>
                </a:lnTo>
                <a:lnTo>
                  <a:pt x="59490" y="7660"/>
                </a:lnTo>
                <a:lnTo>
                  <a:pt x="59890" y="8040"/>
                </a:lnTo>
                <a:lnTo>
                  <a:pt x="59960" y="8140"/>
                </a:lnTo>
                <a:lnTo>
                  <a:pt x="60030" y="8250"/>
                </a:lnTo>
                <a:lnTo>
                  <a:pt x="60120" y="8420"/>
                </a:lnTo>
                <a:lnTo>
                  <a:pt x="60220" y="8670"/>
                </a:lnTo>
                <a:lnTo>
                  <a:pt x="60190" y="8840"/>
                </a:lnTo>
                <a:lnTo>
                  <a:pt x="60100" y="8960"/>
                </a:lnTo>
                <a:lnTo>
                  <a:pt x="59980" y="9050"/>
                </a:lnTo>
                <a:lnTo>
                  <a:pt x="59840" y="9120"/>
                </a:lnTo>
                <a:lnTo>
                  <a:pt x="59690" y="9180"/>
                </a:lnTo>
                <a:lnTo>
                  <a:pt x="59550" y="9250"/>
                </a:lnTo>
                <a:lnTo>
                  <a:pt x="59200" y="9530"/>
                </a:lnTo>
                <a:lnTo>
                  <a:pt x="59070" y="9610"/>
                </a:lnTo>
                <a:lnTo>
                  <a:pt x="58600" y="9780"/>
                </a:lnTo>
                <a:lnTo>
                  <a:pt x="57170" y="10070"/>
                </a:lnTo>
                <a:lnTo>
                  <a:pt x="57020" y="10140"/>
                </a:lnTo>
                <a:lnTo>
                  <a:pt x="56970" y="10300"/>
                </a:lnTo>
                <a:lnTo>
                  <a:pt x="57080" y="13280"/>
                </a:lnTo>
                <a:lnTo>
                  <a:pt x="57110" y="13470"/>
                </a:lnTo>
                <a:lnTo>
                  <a:pt x="57160" y="13630"/>
                </a:lnTo>
                <a:lnTo>
                  <a:pt x="57240" y="13760"/>
                </a:lnTo>
                <a:lnTo>
                  <a:pt x="57330" y="13870"/>
                </a:lnTo>
                <a:lnTo>
                  <a:pt x="57900" y="14350"/>
                </a:lnTo>
                <a:lnTo>
                  <a:pt x="58010" y="14480"/>
                </a:lnTo>
                <a:lnTo>
                  <a:pt x="58100" y="14720"/>
                </a:lnTo>
                <a:lnTo>
                  <a:pt x="58160" y="15130"/>
                </a:lnTo>
                <a:lnTo>
                  <a:pt x="58080" y="15720"/>
                </a:lnTo>
                <a:lnTo>
                  <a:pt x="58060" y="17120"/>
                </a:lnTo>
                <a:lnTo>
                  <a:pt x="58000" y="17370"/>
                </a:lnTo>
                <a:lnTo>
                  <a:pt x="57880" y="17460"/>
                </a:lnTo>
                <a:lnTo>
                  <a:pt x="57550" y="17400"/>
                </a:lnTo>
                <a:lnTo>
                  <a:pt x="56980" y="17370"/>
                </a:lnTo>
                <a:lnTo>
                  <a:pt x="56810" y="17340"/>
                </a:lnTo>
                <a:lnTo>
                  <a:pt x="56650" y="17290"/>
                </a:lnTo>
                <a:lnTo>
                  <a:pt x="55870" y="16870"/>
                </a:lnTo>
                <a:lnTo>
                  <a:pt x="55770" y="16830"/>
                </a:lnTo>
                <a:lnTo>
                  <a:pt x="55660" y="16810"/>
                </a:lnTo>
                <a:lnTo>
                  <a:pt x="55520" y="16810"/>
                </a:lnTo>
                <a:lnTo>
                  <a:pt x="55360" y="16850"/>
                </a:lnTo>
                <a:lnTo>
                  <a:pt x="55210" y="16900"/>
                </a:lnTo>
                <a:lnTo>
                  <a:pt x="55050" y="16920"/>
                </a:lnTo>
                <a:lnTo>
                  <a:pt x="54890" y="16900"/>
                </a:lnTo>
                <a:lnTo>
                  <a:pt x="54740" y="16860"/>
                </a:lnTo>
                <a:lnTo>
                  <a:pt x="54580" y="16850"/>
                </a:lnTo>
                <a:lnTo>
                  <a:pt x="54460" y="16900"/>
                </a:lnTo>
                <a:lnTo>
                  <a:pt x="54340" y="16990"/>
                </a:lnTo>
                <a:lnTo>
                  <a:pt x="54230" y="17090"/>
                </a:lnTo>
                <a:lnTo>
                  <a:pt x="53940" y="17430"/>
                </a:lnTo>
                <a:lnTo>
                  <a:pt x="53720" y="17780"/>
                </a:lnTo>
                <a:lnTo>
                  <a:pt x="53660" y="18000"/>
                </a:lnTo>
                <a:lnTo>
                  <a:pt x="53680" y="18190"/>
                </a:lnTo>
                <a:lnTo>
                  <a:pt x="54610" y="19800"/>
                </a:lnTo>
                <a:lnTo>
                  <a:pt x="54730" y="20090"/>
                </a:lnTo>
                <a:lnTo>
                  <a:pt x="54840" y="20840"/>
                </a:lnTo>
                <a:lnTo>
                  <a:pt x="54900" y="20990"/>
                </a:lnTo>
                <a:lnTo>
                  <a:pt x="54990" y="21110"/>
                </a:lnTo>
                <a:lnTo>
                  <a:pt x="55120" y="21180"/>
                </a:lnTo>
                <a:lnTo>
                  <a:pt x="55460" y="21260"/>
                </a:lnTo>
                <a:lnTo>
                  <a:pt x="55700" y="21380"/>
                </a:lnTo>
                <a:lnTo>
                  <a:pt x="55860" y="21500"/>
                </a:lnTo>
                <a:lnTo>
                  <a:pt x="57060" y="22190"/>
                </a:lnTo>
                <a:lnTo>
                  <a:pt x="57150" y="22340"/>
                </a:lnTo>
                <a:lnTo>
                  <a:pt x="57100" y="22500"/>
                </a:lnTo>
                <a:lnTo>
                  <a:pt x="56990" y="22760"/>
                </a:lnTo>
                <a:lnTo>
                  <a:pt x="56940" y="22970"/>
                </a:lnTo>
                <a:lnTo>
                  <a:pt x="56930" y="23170"/>
                </a:lnTo>
                <a:lnTo>
                  <a:pt x="56940" y="23240"/>
                </a:lnTo>
                <a:lnTo>
                  <a:pt x="56980" y="23380"/>
                </a:lnTo>
                <a:lnTo>
                  <a:pt x="57190" y="23810"/>
                </a:lnTo>
                <a:lnTo>
                  <a:pt x="57260" y="24010"/>
                </a:lnTo>
                <a:lnTo>
                  <a:pt x="57270" y="24120"/>
                </a:lnTo>
                <a:lnTo>
                  <a:pt x="57250" y="24210"/>
                </a:lnTo>
                <a:lnTo>
                  <a:pt x="57200" y="24260"/>
                </a:lnTo>
                <a:lnTo>
                  <a:pt x="57110" y="24320"/>
                </a:lnTo>
                <a:lnTo>
                  <a:pt x="56990" y="24400"/>
                </a:lnTo>
                <a:lnTo>
                  <a:pt x="56850" y="24460"/>
                </a:lnTo>
                <a:lnTo>
                  <a:pt x="56690" y="24520"/>
                </a:lnTo>
                <a:lnTo>
                  <a:pt x="56380" y="24590"/>
                </a:lnTo>
                <a:lnTo>
                  <a:pt x="56040" y="24570"/>
                </a:lnTo>
                <a:lnTo>
                  <a:pt x="55960" y="24550"/>
                </a:lnTo>
                <a:lnTo>
                  <a:pt x="55950" y="24550"/>
                </a:lnTo>
                <a:lnTo>
                  <a:pt x="55940" y="24360"/>
                </a:lnTo>
                <a:lnTo>
                  <a:pt x="55760" y="24150"/>
                </a:lnTo>
                <a:lnTo>
                  <a:pt x="55550" y="24020"/>
                </a:lnTo>
                <a:lnTo>
                  <a:pt x="55550" y="23920"/>
                </a:lnTo>
                <a:lnTo>
                  <a:pt x="55250" y="23820"/>
                </a:lnTo>
                <a:lnTo>
                  <a:pt x="54910" y="23800"/>
                </a:lnTo>
                <a:lnTo>
                  <a:pt x="54620" y="23930"/>
                </a:lnTo>
                <a:lnTo>
                  <a:pt x="54380" y="23980"/>
                </a:lnTo>
                <a:lnTo>
                  <a:pt x="53730" y="23710"/>
                </a:lnTo>
                <a:lnTo>
                  <a:pt x="53400" y="23630"/>
                </a:lnTo>
                <a:lnTo>
                  <a:pt x="52980" y="23760"/>
                </a:lnTo>
                <a:lnTo>
                  <a:pt x="52070" y="24310"/>
                </a:lnTo>
                <a:lnTo>
                  <a:pt x="51590" y="24440"/>
                </a:lnTo>
                <a:lnTo>
                  <a:pt x="51340" y="24640"/>
                </a:lnTo>
                <a:lnTo>
                  <a:pt x="50500" y="25580"/>
                </a:lnTo>
                <a:lnTo>
                  <a:pt x="50070" y="25890"/>
                </a:lnTo>
                <a:lnTo>
                  <a:pt x="49390" y="26000"/>
                </a:lnTo>
                <a:lnTo>
                  <a:pt x="48830" y="25890"/>
                </a:lnTo>
                <a:lnTo>
                  <a:pt x="47640" y="25490"/>
                </a:lnTo>
                <a:lnTo>
                  <a:pt x="46490" y="25300"/>
                </a:lnTo>
                <a:lnTo>
                  <a:pt x="46120" y="25120"/>
                </a:lnTo>
                <a:lnTo>
                  <a:pt x="45700" y="24750"/>
                </a:lnTo>
                <a:lnTo>
                  <a:pt x="45140" y="24380"/>
                </a:lnTo>
                <a:lnTo>
                  <a:pt x="44480" y="24230"/>
                </a:lnTo>
                <a:lnTo>
                  <a:pt x="43780" y="24260"/>
                </a:lnTo>
                <a:lnTo>
                  <a:pt x="43130" y="24440"/>
                </a:lnTo>
                <a:lnTo>
                  <a:pt x="42910" y="24580"/>
                </a:lnTo>
                <a:lnTo>
                  <a:pt x="42430" y="24990"/>
                </a:lnTo>
                <a:lnTo>
                  <a:pt x="42240" y="25080"/>
                </a:lnTo>
                <a:lnTo>
                  <a:pt x="41600" y="25040"/>
                </a:lnTo>
                <a:lnTo>
                  <a:pt x="41270" y="25060"/>
                </a:lnTo>
                <a:lnTo>
                  <a:pt x="41030" y="25170"/>
                </a:lnTo>
                <a:lnTo>
                  <a:pt x="40100" y="26110"/>
                </a:lnTo>
                <a:lnTo>
                  <a:pt x="39920" y="26220"/>
                </a:lnTo>
                <a:lnTo>
                  <a:pt x="39600" y="26350"/>
                </a:lnTo>
                <a:lnTo>
                  <a:pt x="39050" y="26020"/>
                </a:lnTo>
                <a:lnTo>
                  <a:pt x="38890" y="25880"/>
                </a:lnTo>
                <a:lnTo>
                  <a:pt x="38500" y="25400"/>
                </a:lnTo>
                <a:lnTo>
                  <a:pt x="38260" y="25290"/>
                </a:lnTo>
                <a:lnTo>
                  <a:pt x="37890" y="25170"/>
                </a:lnTo>
                <a:lnTo>
                  <a:pt x="37730" y="25040"/>
                </a:lnTo>
                <a:lnTo>
                  <a:pt x="37620" y="24930"/>
                </a:lnTo>
                <a:lnTo>
                  <a:pt x="37270" y="24300"/>
                </a:lnTo>
                <a:lnTo>
                  <a:pt x="37080" y="23670"/>
                </a:lnTo>
                <a:lnTo>
                  <a:pt x="36990" y="23490"/>
                </a:lnTo>
                <a:lnTo>
                  <a:pt x="36040" y="22310"/>
                </a:lnTo>
                <a:lnTo>
                  <a:pt x="35950" y="22070"/>
                </a:lnTo>
                <a:lnTo>
                  <a:pt x="35920" y="21930"/>
                </a:lnTo>
                <a:lnTo>
                  <a:pt x="35920" y="21740"/>
                </a:lnTo>
                <a:lnTo>
                  <a:pt x="36150" y="20860"/>
                </a:lnTo>
                <a:lnTo>
                  <a:pt x="36160" y="20610"/>
                </a:lnTo>
                <a:lnTo>
                  <a:pt x="36130" y="20400"/>
                </a:lnTo>
                <a:lnTo>
                  <a:pt x="36090" y="20230"/>
                </a:lnTo>
                <a:lnTo>
                  <a:pt x="36090" y="20050"/>
                </a:lnTo>
                <a:lnTo>
                  <a:pt x="36450" y="18810"/>
                </a:lnTo>
                <a:lnTo>
                  <a:pt x="36480" y="18490"/>
                </a:lnTo>
                <a:lnTo>
                  <a:pt x="36460" y="18250"/>
                </a:lnTo>
                <a:lnTo>
                  <a:pt x="36390" y="18120"/>
                </a:lnTo>
                <a:lnTo>
                  <a:pt x="36290" y="18010"/>
                </a:lnTo>
                <a:lnTo>
                  <a:pt x="36160" y="17920"/>
                </a:lnTo>
                <a:lnTo>
                  <a:pt x="35370" y="17660"/>
                </a:lnTo>
                <a:lnTo>
                  <a:pt x="35220" y="17590"/>
                </a:lnTo>
                <a:lnTo>
                  <a:pt x="35100" y="17510"/>
                </a:lnTo>
                <a:lnTo>
                  <a:pt x="34980" y="17410"/>
                </a:lnTo>
                <a:lnTo>
                  <a:pt x="34690" y="17080"/>
                </a:lnTo>
                <a:lnTo>
                  <a:pt x="34010" y="16500"/>
                </a:lnTo>
                <a:lnTo>
                  <a:pt x="33600" y="16050"/>
                </a:lnTo>
                <a:lnTo>
                  <a:pt x="33520" y="15920"/>
                </a:lnTo>
                <a:lnTo>
                  <a:pt x="33460" y="15790"/>
                </a:lnTo>
                <a:lnTo>
                  <a:pt x="33460" y="15660"/>
                </a:lnTo>
                <a:lnTo>
                  <a:pt x="33510" y="15530"/>
                </a:lnTo>
                <a:lnTo>
                  <a:pt x="33740" y="15330"/>
                </a:lnTo>
                <a:lnTo>
                  <a:pt x="33770" y="15140"/>
                </a:lnTo>
                <a:lnTo>
                  <a:pt x="33710" y="15030"/>
                </a:lnTo>
                <a:lnTo>
                  <a:pt x="33650" y="14890"/>
                </a:lnTo>
                <a:lnTo>
                  <a:pt x="33670" y="14690"/>
                </a:lnTo>
                <a:lnTo>
                  <a:pt x="34010" y="14230"/>
                </a:lnTo>
                <a:lnTo>
                  <a:pt x="34190" y="14030"/>
                </a:lnTo>
                <a:lnTo>
                  <a:pt x="34350" y="13930"/>
                </a:lnTo>
                <a:lnTo>
                  <a:pt x="34440" y="14070"/>
                </a:lnTo>
                <a:lnTo>
                  <a:pt x="34490" y="14370"/>
                </a:lnTo>
                <a:lnTo>
                  <a:pt x="34600" y="14440"/>
                </a:lnTo>
                <a:lnTo>
                  <a:pt x="34750" y="14440"/>
                </a:lnTo>
                <a:lnTo>
                  <a:pt x="34930" y="14420"/>
                </a:lnTo>
                <a:lnTo>
                  <a:pt x="35100" y="14370"/>
                </a:lnTo>
                <a:lnTo>
                  <a:pt x="35220" y="14270"/>
                </a:lnTo>
                <a:lnTo>
                  <a:pt x="35250" y="14080"/>
                </a:lnTo>
                <a:lnTo>
                  <a:pt x="35210" y="13930"/>
                </a:lnTo>
                <a:lnTo>
                  <a:pt x="35200" y="13780"/>
                </a:lnTo>
                <a:lnTo>
                  <a:pt x="35290" y="13640"/>
                </a:lnTo>
                <a:lnTo>
                  <a:pt x="35560" y="13530"/>
                </a:lnTo>
                <a:lnTo>
                  <a:pt x="35780" y="13490"/>
                </a:lnTo>
                <a:lnTo>
                  <a:pt x="36340" y="13530"/>
                </a:lnTo>
                <a:lnTo>
                  <a:pt x="36500" y="13490"/>
                </a:lnTo>
                <a:lnTo>
                  <a:pt x="37090" y="13200"/>
                </a:lnTo>
                <a:lnTo>
                  <a:pt x="37240" y="13060"/>
                </a:lnTo>
                <a:lnTo>
                  <a:pt x="37400" y="12780"/>
                </a:lnTo>
                <a:lnTo>
                  <a:pt x="37560" y="12590"/>
                </a:lnTo>
                <a:lnTo>
                  <a:pt x="38680" y="11870"/>
                </a:lnTo>
                <a:lnTo>
                  <a:pt x="39250" y="11660"/>
                </a:lnTo>
                <a:lnTo>
                  <a:pt x="39560" y="11510"/>
                </a:lnTo>
                <a:lnTo>
                  <a:pt x="40100" y="11120"/>
                </a:lnTo>
                <a:lnTo>
                  <a:pt x="40390" y="11010"/>
                </a:lnTo>
                <a:lnTo>
                  <a:pt x="40630" y="10970"/>
                </a:lnTo>
                <a:lnTo>
                  <a:pt x="40770" y="11010"/>
                </a:lnTo>
                <a:lnTo>
                  <a:pt x="40900" y="11000"/>
                </a:lnTo>
                <a:lnTo>
                  <a:pt x="41000" y="10990"/>
                </a:lnTo>
                <a:lnTo>
                  <a:pt x="41140" y="10950"/>
                </a:lnTo>
                <a:lnTo>
                  <a:pt x="41310" y="10940"/>
                </a:lnTo>
                <a:lnTo>
                  <a:pt x="41480" y="10970"/>
                </a:lnTo>
                <a:lnTo>
                  <a:pt x="41600" y="11050"/>
                </a:lnTo>
                <a:lnTo>
                  <a:pt x="41750" y="11540"/>
                </a:lnTo>
                <a:lnTo>
                  <a:pt x="41840" y="11660"/>
                </a:lnTo>
                <a:lnTo>
                  <a:pt x="41960" y="11740"/>
                </a:lnTo>
                <a:lnTo>
                  <a:pt x="42130" y="11740"/>
                </a:lnTo>
                <a:lnTo>
                  <a:pt x="42300" y="11680"/>
                </a:lnTo>
                <a:lnTo>
                  <a:pt x="43290" y="10980"/>
                </a:lnTo>
                <a:lnTo>
                  <a:pt x="43430" y="10910"/>
                </a:lnTo>
                <a:lnTo>
                  <a:pt x="43590" y="10790"/>
                </a:lnTo>
                <a:lnTo>
                  <a:pt x="43730" y="10610"/>
                </a:lnTo>
                <a:lnTo>
                  <a:pt x="43900" y="9930"/>
                </a:lnTo>
                <a:lnTo>
                  <a:pt x="43970" y="9500"/>
                </a:lnTo>
                <a:lnTo>
                  <a:pt x="43990" y="9090"/>
                </a:lnTo>
                <a:lnTo>
                  <a:pt x="43890" y="8400"/>
                </a:lnTo>
                <a:lnTo>
                  <a:pt x="43340" y="6540"/>
                </a:lnTo>
                <a:lnTo>
                  <a:pt x="43270" y="6370"/>
                </a:lnTo>
                <a:lnTo>
                  <a:pt x="44840" y="5210"/>
                </a:lnTo>
                <a:lnTo>
                  <a:pt x="46640" y="4380"/>
                </a:lnTo>
                <a:lnTo>
                  <a:pt x="48370" y="3130"/>
                </a:lnTo>
                <a:lnTo>
                  <a:pt x="49130" y="2780"/>
                </a:lnTo>
                <a:lnTo>
                  <a:pt x="49980" y="2650"/>
                </a:lnTo>
                <a:lnTo>
                  <a:pt x="51430" y="2660"/>
                </a:lnTo>
                <a:lnTo>
                  <a:pt x="59550" y="2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