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Gabú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Gabú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75230" y="2760"/>
                </a:moveTo>
                <a:lnTo>
                  <a:pt x="82950" y="2790"/>
                </a:lnTo>
                <a:lnTo>
                  <a:pt x="93450" y="2840"/>
                </a:lnTo>
                <a:lnTo>
                  <a:pt x="93210" y="4830"/>
                </a:lnTo>
                <a:lnTo>
                  <a:pt x="93260" y="5510"/>
                </a:lnTo>
                <a:lnTo>
                  <a:pt x="93550" y="6330"/>
                </a:lnTo>
                <a:lnTo>
                  <a:pt x="95040" y="8220"/>
                </a:lnTo>
                <a:lnTo>
                  <a:pt x="95370" y="8840"/>
                </a:lnTo>
                <a:lnTo>
                  <a:pt x="95450" y="9350"/>
                </a:lnTo>
                <a:lnTo>
                  <a:pt x="95340" y="9880"/>
                </a:lnTo>
                <a:lnTo>
                  <a:pt x="94820" y="11120"/>
                </a:lnTo>
                <a:lnTo>
                  <a:pt x="94760" y="11380"/>
                </a:lnTo>
                <a:lnTo>
                  <a:pt x="94730" y="11770"/>
                </a:lnTo>
                <a:lnTo>
                  <a:pt x="94820" y="12640"/>
                </a:lnTo>
                <a:lnTo>
                  <a:pt x="94790" y="13000"/>
                </a:lnTo>
                <a:lnTo>
                  <a:pt x="94560" y="13580"/>
                </a:lnTo>
                <a:lnTo>
                  <a:pt x="94440" y="14380"/>
                </a:lnTo>
                <a:lnTo>
                  <a:pt x="94430" y="14400"/>
                </a:lnTo>
                <a:lnTo>
                  <a:pt x="93940" y="15150"/>
                </a:lnTo>
                <a:lnTo>
                  <a:pt x="93080" y="15470"/>
                </a:lnTo>
                <a:lnTo>
                  <a:pt x="91070" y="15500"/>
                </a:lnTo>
                <a:lnTo>
                  <a:pt x="91450" y="14810"/>
                </a:lnTo>
                <a:lnTo>
                  <a:pt x="90950" y="14670"/>
                </a:lnTo>
                <a:lnTo>
                  <a:pt x="90140" y="14860"/>
                </a:lnTo>
                <a:lnTo>
                  <a:pt x="89580" y="15200"/>
                </a:lnTo>
                <a:lnTo>
                  <a:pt x="88860" y="15790"/>
                </a:lnTo>
                <a:lnTo>
                  <a:pt x="87060" y="16640"/>
                </a:lnTo>
                <a:lnTo>
                  <a:pt x="86420" y="17380"/>
                </a:lnTo>
                <a:lnTo>
                  <a:pt x="86340" y="17690"/>
                </a:lnTo>
                <a:lnTo>
                  <a:pt x="86340" y="18340"/>
                </a:lnTo>
                <a:lnTo>
                  <a:pt x="86210" y="18670"/>
                </a:lnTo>
                <a:lnTo>
                  <a:pt x="86440" y="18780"/>
                </a:lnTo>
                <a:lnTo>
                  <a:pt x="87220" y="18890"/>
                </a:lnTo>
                <a:lnTo>
                  <a:pt x="87820" y="19090"/>
                </a:lnTo>
                <a:lnTo>
                  <a:pt x="88380" y="19440"/>
                </a:lnTo>
                <a:lnTo>
                  <a:pt x="88960" y="20000"/>
                </a:lnTo>
                <a:lnTo>
                  <a:pt x="89260" y="20210"/>
                </a:lnTo>
                <a:lnTo>
                  <a:pt x="90070" y="20500"/>
                </a:lnTo>
                <a:lnTo>
                  <a:pt x="90210" y="20670"/>
                </a:lnTo>
                <a:lnTo>
                  <a:pt x="90280" y="20910"/>
                </a:lnTo>
                <a:lnTo>
                  <a:pt x="90450" y="21200"/>
                </a:lnTo>
                <a:lnTo>
                  <a:pt x="91100" y="21920"/>
                </a:lnTo>
                <a:lnTo>
                  <a:pt x="91450" y="22160"/>
                </a:lnTo>
                <a:lnTo>
                  <a:pt x="91930" y="22370"/>
                </a:lnTo>
                <a:lnTo>
                  <a:pt x="92970" y="22540"/>
                </a:lnTo>
                <a:lnTo>
                  <a:pt x="93260" y="22680"/>
                </a:lnTo>
                <a:lnTo>
                  <a:pt x="93580" y="23180"/>
                </a:lnTo>
                <a:lnTo>
                  <a:pt x="93620" y="23750"/>
                </a:lnTo>
                <a:lnTo>
                  <a:pt x="93360" y="24980"/>
                </a:lnTo>
                <a:lnTo>
                  <a:pt x="93260" y="26240"/>
                </a:lnTo>
                <a:lnTo>
                  <a:pt x="93720" y="29800"/>
                </a:lnTo>
                <a:lnTo>
                  <a:pt x="93710" y="30350"/>
                </a:lnTo>
                <a:lnTo>
                  <a:pt x="93560" y="31650"/>
                </a:lnTo>
                <a:lnTo>
                  <a:pt x="93400" y="32050"/>
                </a:lnTo>
                <a:lnTo>
                  <a:pt x="92930" y="32400"/>
                </a:lnTo>
                <a:lnTo>
                  <a:pt x="92220" y="32690"/>
                </a:lnTo>
                <a:lnTo>
                  <a:pt x="91450" y="32830"/>
                </a:lnTo>
                <a:lnTo>
                  <a:pt x="90860" y="32740"/>
                </a:lnTo>
                <a:lnTo>
                  <a:pt x="90680" y="32520"/>
                </a:lnTo>
                <a:lnTo>
                  <a:pt x="90750" y="32300"/>
                </a:lnTo>
                <a:lnTo>
                  <a:pt x="90730" y="32100"/>
                </a:lnTo>
                <a:lnTo>
                  <a:pt x="90300" y="31980"/>
                </a:lnTo>
                <a:lnTo>
                  <a:pt x="90050" y="31820"/>
                </a:lnTo>
                <a:lnTo>
                  <a:pt x="89960" y="31220"/>
                </a:lnTo>
                <a:lnTo>
                  <a:pt x="89700" y="31030"/>
                </a:lnTo>
                <a:lnTo>
                  <a:pt x="89250" y="31020"/>
                </a:lnTo>
                <a:lnTo>
                  <a:pt x="89160" y="31190"/>
                </a:lnTo>
                <a:lnTo>
                  <a:pt x="89300" y="31530"/>
                </a:lnTo>
                <a:lnTo>
                  <a:pt x="89230" y="32220"/>
                </a:lnTo>
                <a:lnTo>
                  <a:pt x="89150" y="32510"/>
                </a:lnTo>
                <a:lnTo>
                  <a:pt x="88770" y="33090"/>
                </a:lnTo>
                <a:lnTo>
                  <a:pt x="88260" y="33390"/>
                </a:lnTo>
                <a:lnTo>
                  <a:pt x="87660" y="33400"/>
                </a:lnTo>
                <a:lnTo>
                  <a:pt x="87020" y="33080"/>
                </a:lnTo>
                <a:lnTo>
                  <a:pt x="86780" y="33260"/>
                </a:lnTo>
                <a:lnTo>
                  <a:pt x="85510" y="34050"/>
                </a:lnTo>
                <a:lnTo>
                  <a:pt x="84950" y="34250"/>
                </a:lnTo>
                <a:lnTo>
                  <a:pt x="83660" y="34040"/>
                </a:lnTo>
                <a:lnTo>
                  <a:pt x="83190" y="34050"/>
                </a:lnTo>
                <a:lnTo>
                  <a:pt x="82300" y="34210"/>
                </a:lnTo>
                <a:lnTo>
                  <a:pt x="81890" y="34220"/>
                </a:lnTo>
                <a:lnTo>
                  <a:pt x="81400" y="34110"/>
                </a:lnTo>
                <a:lnTo>
                  <a:pt x="81120" y="33940"/>
                </a:lnTo>
                <a:lnTo>
                  <a:pt x="80860" y="33710"/>
                </a:lnTo>
                <a:lnTo>
                  <a:pt x="80600" y="33530"/>
                </a:lnTo>
                <a:lnTo>
                  <a:pt x="80300" y="33470"/>
                </a:lnTo>
                <a:lnTo>
                  <a:pt x="79620" y="33570"/>
                </a:lnTo>
                <a:lnTo>
                  <a:pt x="77140" y="33400"/>
                </a:lnTo>
                <a:lnTo>
                  <a:pt x="76970" y="33310"/>
                </a:lnTo>
                <a:lnTo>
                  <a:pt x="76820" y="33290"/>
                </a:lnTo>
                <a:lnTo>
                  <a:pt x="76500" y="33460"/>
                </a:lnTo>
                <a:lnTo>
                  <a:pt x="76270" y="33720"/>
                </a:lnTo>
                <a:lnTo>
                  <a:pt x="75920" y="34450"/>
                </a:lnTo>
                <a:lnTo>
                  <a:pt x="75720" y="34750"/>
                </a:lnTo>
                <a:lnTo>
                  <a:pt x="75350" y="35050"/>
                </a:lnTo>
                <a:lnTo>
                  <a:pt x="72590" y="36560"/>
                </a:lnTo>
                <a:lnTo>
                  <a:pt x="72580" y="36550"/>
                </a:lnTo>
                <a:lnTo>
                  <a:pt x="71910" y="35600"/>
                </a:lnTo>
                <a:lnTo>
                  <a:pt x="71760" y="35070"/>
                </a:lnTo>
                <a:lnTo>
                  <a:pt x="71760" y="34850"/>
                </a:lnTo>
                <a:lnTo>
                  <a:pt x="71650" y="34410"/>
                </a:lnTo>
                <a:lnTo>
                  <a:pt x="70370" y="34110"/>
                </a:lnTo>
                <a:lnTo>
                  <a:pt x="70530" y="32430"/>
                </a:lnTo>
                <a:lnTo>
                  <a:pt x="70640" y="32020"/>
                </a:lnTo>
                <a:lnTo>
                  <a:pt x="70740" y="31940"/>
                </a:lnTo>
                <a:lnTo>
                  <a:pt x="70860" y="31860"/>
                </a:lnTo>
                <a:lnTo>
                  <a:pt x="71340" y="31650"/>
                </a:lnTo>
                <a:lnTo>
                  <a:pt x="71510" y="31520"/>
                </a:lnTo>
                <a:lnTo>
                  <a:pt x="71730" y="31270"/>
                </a:lnTo>
                <a:lnTo>
                  <a:pt x="71780" y="31090"/>
                </a:lnTo>
                <a:lnTo>
                  <a:pt x="71750" y="30930"/>
                </a:lnTo>
                <a:lnTo>
                  <a:pt x="71650" y="30820"/>
                </a:lnTo>
                <a:lnTo>
                  <a:pt x="71430" y="30630"/>
                </a:lnTo>
                <a:lnTo>
                  <a:pt x="71350" y="30470"/>
                </a:lnTo>
                <a:lnTo>
                  <a:pt x="71300" y="30280"/>
                </a:lnTo>
                <a:lnTo>
                  <a:pt x="71310" y="29710"/>
                </a:lnTo>
                <a:lnTo>
                  <a:pt x="71140" y="28590"/>
                </a:lnTo>
                <a:lnTo>
                  <a:pt x="71080" y="27220"/>
                </a:lnTo>
                <a:lnTo>
                  <a:pt x="71100" y="26860"/>
                </a:lnTo>
                <a:lnTo>
                  <a:pt x="71150" y="26600"/>
                </a:lnTo>
                <a:lnTo>
                  <a:pt x="71500" y="25570"/>
                </a:lnTo>
                <a:lnTo>
                  <a:pt x="71520" y="25340"/>
                </a:lnTo>
                <a:lnTo>
                  <a:pt x="71470" y="25160"/>
                </a:lnTo>
                <a:lnTo>
                  <a:pt x="71370" y="25050"/>
                </a:lnTo>
                <a:lnTo>
                  <a:pt x="70760" y="24610"/>
                </a:lnTo>
                <a:lnTo>
                  <a:pt x="70650" y="24490"/>
                </a:lnTo>
                <a:lnTo>
                  <a:pt x="70560" y="24340"/>
                </a:lnTo>
                <a:lnTo>
                  <a:pt x="70480" y="24050"/>
                </a:lnTo>
                <a:lnTo>
                  <a:pt x="70480" y="23860"/>
                </a:lnTo>
                <a:lnTo>
                  <a:pt x="70540" y="23730"/>
                </a:lnTo>
                <a:lnTo>
                  <a:pt x="70600" y="23670"/>
                </a:lnTo>
                <a:lnTo>
                  <a:pt x="70700" y="23450"/>
                </a:lnTo>
                <a:lnTo>
                  <a:pt x="70810" y="23080"/>
                </a:lnTo>
                <a:lnTo>
                  <a:pt x="70950" y="22240"/>
                </a:lnTo>
                <a:lnTo>
                  <a:pt x="70960" y="21840"/>
                </a:lnTo>
                <a:lnTo>
                  <a:pt x="70880" y="21600"/>
                </a:lnTo>
                <a:lnTo>
                  <a:pt x="70760" y="21530"/>
                </a:lnTo>
                <a:lnTo>
                  <a:pt x="70320" y="21330"/>
                </a:lnTo>
                <a:lnTo>
                  <a:pt x="70080" y="21190"/>
                </a:lnTo>
                <a:lnTo>
                  <a:pt x="69950" y="21080"/>
                </a:lnTo>
                <a:lnTo>
                  <a:pt x="69830" y="20920"/>
                </a:lnTo>
                <a:lnTo>
                  <a:pt x="69730" y="20630"/>
                </a:lnTo>
                <a:lnTo>
                  <a:pt x="69730" y="20360"/>
                </a:lnTo>
                <a:lnTo>
                  <a:pt x="69790" y="20020"/>
                </a:lnTo>
                <a:lnTo>
                  <a:pt x="69880" y="19840"/>
                </a:lnTo>
                <a:lnTo>
                  <a:pt x="70020" y="19730"/>
                </a:lnTo>
                <a:lnTo>
                  <a:pt x="70170" y="19690"/>
                </a:lnTo>
                <a:lnTo>
                  <a:pt x="70340" y="19690"/>
                </a:lnTo>
                <a:lnTo>
                  <a:pt x="70710" y="19760"/>
                </a:lnTo>
                <a:lnTo>
                  <a:pt x="70850" y="19760"/>
                </a:lnTo>
                <a:lnTo>
                  <a:pt x="70990" y="19730"/>
                </a:lnTo>
                <a:lnTo>
                  <a:pt x="71120" y="19660"/>
                </a:lnTo>
                <a:lnTo>
                  <a:pt x="71440" y="19390"/>
                </a:lnTo>
                <a:lnTo>
                  <a:pt x="71570" y="19320"/>
                </a:lnTo>
                <a:lnTo>
                  <a:pt x="71710" y="19290"/>
                </a:lnTo>
                <a:lnTo>
                  <a:pt x="71860" y="19310"/>
                </a:lnTo>
                <a:lnTo>
                  <a:pt x="72050" y="19210"/>
                </a:lnTo>
                <a:lnTo>
                  <a:pt x="72240" y="18980"/>
                </a:lnTo>
                <a:lnTo>
                  <a:pt x="72490" y="18320"/>
                </a:lnTo>
                <a:lnTo>
                  <a:pt x="72550" y="17970"/>
                </a:lnTo>
                <a:lnTo>
                  <a:pt x="72520" y="17720"/>
                </a:lnTo>
                <a:lnTo>
                  <a:pt x="72430" y="17610"/>
                </a:lnTo>
                <a:lnTo>
                  <a:pt x="72300" y="17530"/>
                </a:lnTo>
                <a:lnTo>
                  <a:pt x="72000" y="17430"/>
                </a:lnTo>
                <a:lnTo>
                  <a:pt x="71860" y="17350"/>
                </a:lnTo>
                <a:lnTo>
                  <a:pt x="71740" y="17270"/>
                </a:lnTo>
                <a:lnTo>
                  <a:pt x="71650" y="17170"/>
                </a:lnTo>
                <a:lnTo>
                  <a:pt x="71590" y="17090"/>
                </a:lnTo>
                <a:lnTo>
                  <a:pt x="71540" y="16990"/>
                </a:lnTo>
                <a:lnTo>
                  <a:pt x="71070" y="15410"/>
                </a:lnTo>
                <a:lnTo>
                  <a:pt x="71070" y="15170"/>
                </a:lnTo>
                <a:lnTo>
                  <a:pt x="71100" y="14980"/>
                </a:lnTo>
                <a:lnTo>
                  <a:pt x="71270" y="14680"/>
                </a:lnTo>
                <a:lnTo>
                  <a:pt x="71360" y="14490"/>
                </a:lnTo>
                <a:lnTo>
                  <a:pt x="71450" y="14130"/>
                </a:lnTo>
                <a:lnTo>
                  <a:pt x="71450" y="13930"/>
                </a:lnTo>
                <a:lnTo>
                  <a:pt x="71410" y="13750"/>
                </a:lnTo>
                <a:lnTo>
                  <a:pt x="71320" y="13630"/>
                </a:lnTo>
                <a:lnTo>
                  <a:pt x="71100" y="13420"/>
                </a:lnTo>
                <a:lnTo>
                  <a:pt x="70850" y="13270"/>
                </a:lnTo>
                <a:lnTo>
                  <a:pt x="70720" y="13220"/>
                </a:lnTo>
                <a:lnTo>
                  <a:pt x="70220" y="13070"/>
                </a:lnTo>
                <a:lnTo>
                  <a:pt x="70080" y="13010"/>
                </a:lnTo>
                <a:lnTo>
                  <a:pt x="69960" y="12920"/>
                </a:lnTo>
                <a:lnTo>
                  <a:pt x="69860" y="12810"/>
                </a:lnTo>
                <a:lnTo>
                  <a:pt x="69690" y="12560"/>
                </a:lnTo>
                <a:lnTo>
                  <a:pt x="69580" y="12450"/>
                </a:lnTo>
                <a:lnTo>
                  <a:pt x="69450" y="12380"/>
                </a:lnTo>
                <a:lnTo>
                  <a:pt x="68960" y="12290"/>
                </a:lnTo>
                <a:lnTo>
                  <a:pt x="68910" y="12220"/>
                </a:lnTo>
                <a:lnTo>
                  <a:pt x="68910" y="12150"/>
                </a:lnTo>
                <a:lnTo>
                  <a:pt x="68930" y="12110"/>
                </a:lnTo>
                <a:lnTo>
                  <a:pt x="68990" y="12050"/>
                </a:lnTo>
                <a:lnTo>
                  <a:pt x="69060" y="11950"/>
                </a:lnTo>
                <a:lnTo>
                  <a:pt x="69110" y="11820"/>
                </a:lnTo>
                <a:lnTo>
                  <a:pt x="69030" y="11740"/>
                </a:lnTo>
                <a:lnTo>
                  <a:pt x="68890" y="11690"/>
                </a:lnTo>
                <a:lnTo>
                  <a:pt x="68850" y="11590"/>
                </a:lnTo>
                <a:lnTo>
                  <a:pt x="68880" y="11470"/>
                </a:lnTo>
                <a:lnTo>
                  <a:pt x="68970" y="11350"/>
                </a:lnTo>
                <a:lnTo>
                  <a:pt x="69070" y="11240"/>
                </a:lnTo>
                <a:lnTo>
                  <a:pt x="69170" y="11140"/>
                </a:lnTo>
                <a:lnTo>
                  <a:pt x="69290" y="11080"/>
                </a:lnTo>
                <a:lnTo>
                  <a:pt x="69400" y="11060"/>
                </a:lnTo>
                <a:lnTo>
                  <a:pt x="69630" y="11170"/>
                </a:lnTo>
                <a:lnTo>
                  <a:pt x="69790" y="11190"/>
                </a:lnTo>
                <a:lnTo>
                  <a:pt x="69960" y="11180"/>
                </a:lnTo>
                <a:lnTo>
                  <a:pt x="70140" y="11150"/>
                </a:lnTo>
                <a:lnTo>
                  <a:pt x="70300" y="11090"/>
                </a:lnTo>
                <a:lnTo>
                  <a:pt x="70440" y="11000"/>
                </a:lnTo>
                <a:lnTo>
                  <a:pt x="70550" y="10860"/>
                </a:lnTo>
                <a:lnTo>
                  <a:pt x="70560" y="10760"/>
                </a:lnTo>
                <a:lnTo>
                  <a:pt x="70540" y="10650"/>
                </a:lnTo>
                <a:lnTo>
                  <a:pt x="70470" y="10500"/>
                </a:lnTo>
                <a:lnTo>
                  <a:pt x="70330" y="9980"/>
                </a:lnTo>
                <a:lnTo>
                  <a:pt x="70330" y="9770"/>
                </a:lnTo>
                <a:lnTo>
                  <a:pt x="70400" y="9650"/>
                </a:lnTo>
                <a:lnTo>
                  <a:pt x="70510" y="9620"/>
                </a:lnTo>
                <a:lnTo>
                  <a:pt x="70590" y="9650"/>
                </a:lnTo>
                <a:lnTo>
                  <a:pt x="70660" y="9720"/>
                </a:lnTo>
                <a:lnTo>
                  <a:pt x="70800" y="9970"/>
                </a:lnTo>
                <a:lnTo>
                  <a:pt x="70900" y="10060"/>
                </a:lnTo>
                <a:lnTo>
                  <a:pt x="71020" y="10060"/>
                </a:lnTo>
                <a:lnTo>
                  <a:pt x="71120" y="9990"/>
                </a:lnTo>
                <a:lnTo>
                  <a:pt x="71210" y="9880"/>
                </a:lnTo>
                <a:lnTo>
                  <a:pt x="71310" y="9790"/>
                </a:lnTo>
                <a:lnTo>
                  <a:pt x="71460" y="9720"/>
                </a:lnTo>
                <a:lnTo>
                  <a:pt x="71620" y="9660"/>
                </a:lnTo>
                <a:lnTo>
                  <a:pt x="71800" y="9500"/>
                </a:lnTo>
                <a:lnTo>
                  <a:pt x="71850" y="9320"/>
                </a:lnTo>
                <a:lnTo>
                  <a:pt x="71850" y="9140"/>
                </a:lnTo>
                <a:lnTo>
                  <a:pt x="71790" y="8980"/>
                </a:lnTo>
                <a:lnTo>
                  <a:pt x="71720" y="8850"/>
                </a:lnTo>
                <a:lnTo>
                  <a:pt x="71330" y="8390"/>
                </a:lnTo>
                <a:lnTo>
                  <a:pt x="71220" y="8300"/>
                </a:lnTo>
                <a:lnTo>
                  <a:pt x="71090" y="8240"/>
                </a:lnTo>
                <a:lnTo>
                  <a:pt x="70950" y="8230"/>
                </a:lnTo>
                <a:lnTo>
                  <a:pt x="70820" y="8280"/>
                </a:lnTo>
                <a:lnTo>
                  <a:pt x="70410" y="8520"/>
                </a:lnTo>
                <a:lnTo>
                  <a:pt x="70270" y="8570"/>
                </a:lnTo>
                <a:lnTo>
                  <a:pt x="70120" y="8620"/>
                </a:lnTo>
                <a:lnTo>
                  <a:pt x="69950" y="8610"/>
                </a:lnTo>
                <a:lnTo>
                  <a:pt x="69820" y="8550"/>
                </a:lnTo>
                <a:lnTo>
                  <a:pt x="69710" y="8360"/>
                </a:lnTo>
                <a:lnTo>
                  <a:pt x="69620" y="8080"/>
                </a:lnTo>
                <a:lnTo>
                  <a:pt x="69520" y="7540"/>
                </a:lnTo>
                <a:lnTo>
                  <a:pt x="69540" y="7270"/>
                </a:lnTo>
                <a:lnTo>
                  <a:pt x="69610" y="7070"/>
                </a:lnTo>
                <a:lnTo>
                  <a:pt x="69740" y="7000"/>
                </a:lnTo>
                <a:lnTo>
                  <a:pt x="69890" y="7000"/>
                </a:lnTo>
                <a:lnTo>
                  <a:pt x="70020" y="7120"/>
                </a:lnTo>
                <a:lnTo>
                  <a:pt x="70030" y="7270"/>
                </a:lnTo>
                <a:lnTo>
                  <a:pt x="70000" y="7470"/>
                </a:lnTo>
                <a:lnTo>
                  <a:pt x="70030" y="7600"/>
                </a:lnTo>
                <a:lnTo>
                  <a:pt x="70150" y="7650"/>
                </a:lnTo>
                <a:lnTo>
                  <a:pt x="70290" y="7630"/>
                </a:lnTo>
                <a:lnTo>
                  <a:pt x="70530" y="7540"/>
                </a:lnTo>
                <a:lnTo>
                  <a:pt x="70600" y="7560"/>
                </a:lnTo>
                <a:lnTo>
                  <a:pt x="70680" y="7620"/>
                </a:lnTo>
                <a:lnTo>
                  <a:pt x="70760" y="7720"/>
                </a:lnTo>
                <a:lnTo>
                  <a:pt x="70900" y="7780"/>
                </a:lnTo>
                <a:lnTo>
                  <a:pt x="71060" y="7780"/>
                </a:lnTo>
                <a:lnTo>
                  <a:pt x="71390" y="7730"/>
                </a:lnTo>
                <a:lnTo>
                  <a:pt x="71530" y="7770"/>
                </a:lnTo>
                <a:lnTo>
                  <a:pt x="71640" y="7860"/>
                </a:lnTo>
                <a:lnTo>
                  <a:pt x="71740" y="8120"/>
                </a:lnTo>
                <a:lnTo>
                  <a:pt x="71790" y="8190"/>
                </a:lnTo>
                <a:lnTo>
                  <a:pt x="71880" y="8250"/>
                </a:lnTo>
                <a:lnTo>
                  <a:pt x="72000" y="8260"/>
                </a:lnTo>
                <a:lnTo>
                  <a:pt x="72120" y="8220"/>
                </a:lnTo>
                <a:lnTo>
                  <a:pt x="72210" y="8150"/>
                </a:lnTo>
                <a:lnTo>
                  <a:pt x="72560" y="7800"/>
                </a:lnTo>
                <a:lnTo>
                  <a:pt x="72670" y="7710"/>
                </a:lnTo>
                <a:lnTo>
                  <a:pt x="72810" y="7650"/>
                </a:lnTo>
                <a:lnTo>
                  <a:pt x="72980" y="7650"/>
                </a:lnTo>
                <a:lnTo>
                  <a:pt x="73120" y="7710"/>
                </a:lnTo>
                <a:lnTo>
                  <a:pt x="73240" y="7800"/>
                </a:lnTo>
                <a:lnTo>
                  <a:pt x="73440" y="7990"/>
                </a:lnTo>
                <a:lnTo>
                  <a:pt x="73530" y="8060"/>
                </a:lnTo>
                <a:lnTo>
                  <a:pt x="73580" y="8090"/>
                </a:lnTo>
                <a:lnTo>
                  <a:pt x="73730" y="8110"/>
                </a:lnTo>
                <a:lnTo>
                  <a:pt x="73810" y="8100"/>
                </a:lnTo>
                <a:lnTo>
                  <a:pt x="73860" y="8080"/>
                </a:lnTo>
                <a:lnTo>
                  <a:pt x="73920" y="8040"/>
                </a:lnTo>
                <a:lnTo>
                  <a:pt x="74030" y="7900"/>
                </a:lnTo>
                <a:lnTo>
                  <a:pt x="74140" y="7700"/>
                </a:lnTo>
                <a:lnTo>
                  <a:pt x="74300" y="7290"/>
                </a:lnTo>
                <a:lnTo>
                  <a:pt x="74340" y="7070"/>
                </a:lnTo>
                <a:lnTo>
                  <a:pt x="74280" y="6940"/>
                </a:lnTo>
                <a:lnTo>
                  <a:pt x="74170" y="6930"/>
                </a:lnTo>
                <a:lnTo>
                  <a:pt x="74050" y="6880"/>
                </a:lnTo>
                <a:lnTo>
                  <a:pt x="73860" y="6690"/>
                </a:lnTo>
                <a:lnTo>
                  <a:pt x="73560" y="6570"/>
                </a:lnTo>
                <a:lnTo>
                  <a:pt x="73450" y="6480"/>
                </a:lnTo>
                <a:lnTo>
                  <a:pt x="73370" y="6350"/>
                </a:lnTo>
                <a:lnTo>
                  <a:pt x="73270" y="5950"/>
                </a:lnTo>
                <a:lnTo>
                  <a:pt x="73130" y="4220"/>
                </a:lnTo>
                <a:lnTo>
                  <a:pt x="73190" y="4010"/>
                </a:lnTo>
                <a:lnTo>
                  <a:pt x="73300" y="3950"/>
                </a:lnTo>
                <a:lnTo>
                  <a:pt x="73410" y="4020"/>
                </a:lnTo>
                <a:lnTo>
                  <a:pt x="73630" y="4210"/>
                </a:lnTo>
                <a:lnTo>
                  <a:pt x="73800" y="4460"/>
                </a:lnTo>
                <a:lnTo>
                  <a:pt x="73900" y="4560"/>
                </a:lnTo>
                <a:lnTo>
                  <a:pt x="74030" y="4600"/>
                </a:lnTo>
                <a:lnTo>
                  <a:pt x="74200" y="4580"/>
                </a:lnTo>
                <a:lnTo>
                  <a:pt x="74350" y="4530"/>
                </a:lnTo>
                <a:lnTo>
                  <a:pt x="74490" y="4390"/>
                </a:lnTo>
                <a:lnTo>
                  <a:pt x="74620" y="4180"/>
                </a:lnTo>
                <a:lnTo>
                  <a:pt x="74750" y="3760"/>
                </a:lnTo>
                <a:lnTo>
                  <a:pt x="75230" y="2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