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Cacheu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Guinea-Bissau • State Map | Fully Editable Vector Shape</a:t>
            </a:r>
          </a:p>
        </p:txBody>
      </p:sp>
      <p:sp>
        <p:nvSpPr>
          <p:cNvPr id="101" name="Cacheu"/>
          <p:cNvSpPr/>
          <p:nvPr/>
        </p:nvSpPr>
        <p:spPr>
          <a:xfrm>
            <a:off x="2072487" y="1449141"/>
            <a:ext cx="8046720" cy="4691237"/>
          </a:xfrm>
          <a:custGeom>
            <a:avLst/>
            <a:gdLst/>
            <a:ahLst/>
            <a:cxnLst/>
            <a:rect l="0" t="0" r="100000" b="58300"/>
            <a:pathLst>
              <a:path w="100000" h="58300">
                <a:moveTo>
                  <a:pt x="43270" y="6370"/>
                </a:moveTo>
                <a:lnTo>
                  <a:pt x="43340" y="6540"/>
                </a:lnTo>
                <a:lnTo>
                  <a:pt x="43890" y="8400"/>
                </a:lnTo>
                <a:lnTo>
                  <a:pt x="43990" y="9090"/>
                </a:lnTo>
                <a:lnTo>
                  <a:pt x="43970" y="9500"/>
                </a:lnTo>
                <a:lnTo>
                  <a:pt x="43900" y="9930"/>
                </a:lnTo>
                <a:lnTo>
                  <a:pt x="43730" y="10610"/>
                </a:lnTo>
                <a:lnTo>
                  <a:pt x="43590" y="10790"/>
                </a:lnTo>
                <a:lnTo>
                  <a:pt x="43430" y="10910"/>
                </a:lnTo>
                <a:lnTo>
                  <a:pt x="43290" y="10980"/>
                </a:lnTo>
                <a:lnTo>
                  <a:pt x="42300" y="11680"/>
                </a:lnTo>
                <a:lnTo>
                  <a:pt x="42130" y="11740"/>
                </a:lnTo>
                <a:lnTo>
                  <a:pt x="41960" y="11740"/>
                </a:lnTo>
                <a:lnTo>
                  <a:pt x="41840" y="11660"/>
                </a:lnTo>
                <a:lnTo>
                  <a:pt x="41750" y="11540"/>
                </a:lnTo>
                <a:lnTo>
                  <a:pt x="41600" y="11050"/>
                </a:lnTo>
                <a:lnTo>
                  <a:pt x="41480" y="10970"/>
                </a:lnTo>
                <a:lnTo>
                  <a:pt x="41310" y="10940"/>
                </a:lnTo>
                <a:lnTo>
                  <a:pt x="41140" y="10950"/>
                </a:lnTo>
                <a:lnTo>
                  <a:pt x="41000" y="10990"/>
                </a:lnTo>
                <a:lnTo>
                  <a:pt x="40900" y="11000"/>
                </a:lnTo>
                <a:lnTo>
                  <a:pt x="40770" y="11010"/>
                </a:lnTo>
                <a:lnTo>
                  <a:pt x="40630" y="10970"/>
                </a:lnTo>
                <a:lnTo>
                  <a:pt x="40390" y="11010"/>
                </a:lnTo>
                <a:lnTo>
                  <a:pt x="40100" y="11120"/>
                </a:lnTo>
                <a:lnTo>
                  <a:pt x="39560" y="11510"/>
                </a:lnTo>
                <a:lnTo>
                  <a:pt x="39250" y="11660"/>
                </a:lnTo>
                <a:lnTo>
                  <a:pt x="38680" y="11870"/>
                </a:lnTo>
                <a:lnTo>
                  <a:pt x="37560" y="12590"/>
                </a:lnTo>
                <a:lnTo>
                  <a:pt x="37400" y="12780"/>
                </a:lnTo>
                <a:lnTo>
                  <a:pt x="37240" y="13060"/>
                </a:lnTo>
                <a:lnTo>
                  <a:pt x="37090" y="13200"/>
                </a:lnTo>
                <a:lnTo>
                  <a:pt x="36500" y="13490"/>
                </a:lnTo>
                <a:lnTo>
                  <a:pt x="36340" y="13530"/>
                </a:lnTo>
                <a:lnTo>
                  <a:pt x="35780" y="13490"/>
                </a:lnTo>
                <a:lnTo>
                  <a:pt x="35560" y="13530"/>
                </a:lnTo>
                <a:lnTo>
                  <a:pt x="35290" y="13640"/>
                </a:lnTo>
                <a:lnTo>
                  <a:pt x="35200" y="13780"/>
                </a:lnTo>
                <a:lnTo>
                  <a:pt x="35210" y="13930"/>
                </a:lnTo>
                <a:lnTo>
                  <a:pt x="35250" y="14080"/>
                </a:lnTo>
                <a:lnTo>
                  <a:pt x="35220" y="14270"/>
                </a:lnTo>
                <a:lnTo>
                  <a:pt x="35100" y="14370"/>
                </a:lnTo>
                <a:lnTo>
                  <a:pt x="34930" y="14420"/>
                </a:lnTo>
                <a:lnTo>
                  <a:pt x="34750" y="14440"/>
                </a:lnTo>
                <a:lnTo>
                  <a:pt x="34600" y="14440"/>
                </a:lnTo>
                <a:lnTo>
                  <a:pt x="34490" y="14370"/>
                </a:lnTo>
                <a:lnTo>
                  <a:pt x="34440" y="14070"/>
                </a:lnTo>
                <a:lnTo>
                  <a:pt x="34350" y="13930"/>
                </a:lnTo>
                <a:lnTo>
                  <a:pt x="34190" y="14030"/>
                </a:lnTo>
                <a:lnTo>
                  <a:pt x="34010" y="14230"/>
                </a:lnTo>
                <a:lnTo>
                  <a:pt x="33670" y="14690"/>
                </a:lnTo>
                <a:lnTo>
                  <a:pt x="33650" y="14890"/>
                </a:lnTo>
                <a:lnTo>
                  <a:pt x="33710" y="15030"/>
                </a:lnTo>
                <a:lnTo>
                  <a:pt x="33770" y="15140"/>
                </a:lnTo>
                <a:lnTo>
                  <a:pt x="33740" y="15330"/>
                </a:lnTo>
                <a:lnTo>
                  <a:pt x="33510" y="15530"/>
                </a:lnTo>
                <a:lnTo>
                  <a:pt x="33460" y="15660"/>
                </a:lnTo>
                <a:lnTo>
                  <a:pt x="33460" y="15790"/>
                </a:lnTo>
                <a:lnTo>
                  <a:pt x="33520" y="15920"/>
                </a:lnTo>
                <a:lnTo>
                  <a:pt x="33600" y="16050"/>
                </a:lnTo>
                <a:lnTo>
                  <a:pt x="34010" y="16500"/>
                </a:lnTo>
                <a:lnTo>
                  <a:pt x="34690" y="17080"/>
                </a:lnTo>
                <a:lnTo>
                  <a:pt x="34980" y="17410"/>
                </a:lnTo>
                <a:lnTo>
                  <a:pt x="35100" y="17510"/>
                </a:lnTo>
                <a:lnTo>
                  <a:pt x="35220" y="17590"/>
                </a:lnTo>
                <a:lnTo>
                  <a:pt x="35370" y="17660"/>
                </a:lnTo>
                <a:lnTo>
                  <a:pt x="36160" y="17920"/>
                </a:lnTo>
                <a:lnTo>
                  <a:pt x="36290" y="18010"/>
                </a:lnTo>
                <a:lnTo>
                  <a:pt x="36390" y="18120"/>
                </a:lnTo>
                <a:lnTo>
                  <a:pt x="36460" y="18250"/>
                </a:lnTo>
                <a:lnTo>
                  <a:pt x="36480" y="18490"/>
                </a:lnTo>
                <a:lnTo>
                  <a:pt x="36450" y="18810"/>
                </a:lnTo>
                <a:lnTo>
                  <a:pt x="36090" y="20050"/>
                </a:lnTo>
                <a:lnTo>
                  <a:pt x="36090" y="20230"/>
                </a:lnTo>
                <a:lnTo>
                  <a:pt x="36130" y="20400"/>
                </a:lnTo>
                <a:lnTo>
                  <a:pt x="36160" y="20610"/>
                </a:lnTo>
                <a:lnTo>
                  <a:pt x="36150" y="20860"/>
                </a:lnTo>
                <a:lnTo>
                  <a:pt x="35920" y="21740"/>
                </a:lnTo>
                <a:lnTo>
                  <a:pt x="35920" y="21930"/>
                </a:lnTo>
                <a:lnTo>
                  <a:pt x="35950" y="22070"/>
                </a:lnTo>
                <a:lnTo>
                  <a:pt x="36040" y="22310"/>
                </a:lnTo>
                <a:lnTo>
                  <a:pt x="34850" y="22960"/>
                </a:lnTo>
                <a:lnTo>
                  <a:pt x="34820" y="22990"/>
                </a:lnTo>
                <a:lnTo>
                  <a:pt x="34840" y="23010"/>
                </a:lnTo>
                <a:lnTo>
                  <a:pt x="34620" y="22780"/>
                </a:lnTo>
                <a:lnTo>
                  <a:pt x="34450" y="22900"/>
                </a:lnTo>
                <a:lnTo>
                  <a:pt x="34170" y="23180"/>
                </a:lnTo>
                <a:lnTo>
                  <a:pt x="33750" y="23420"/>
                </a:lnTo>
                <a:lnTo>
                  <a:pt x="33200" y="23400"/>
                </a:lnTo>
                <a:lnTo>
                  <a:pt x="33020" y="23280"/>
                </a:lnTo>
                <a:lnTo>
                  <a:pt x="32820" y="22930"/>
                </a:lnTo>
                <a:lnTo>
                  <a:pt x="32590" y="22780"/>
                </a:lnTo>
                <a:lnTo>
                  <a:pt x="32330" y="22710"/>
                </a:lnTo>
                <a:lnTo>
                  <a:pt x="32210" y="22720"/>
                </a:lnTo>
                <a:lnTo>
                  <a:pt x="32080" y="22760"/>
                </a:lnTo>
                <a:lnTo>
                  <a:pt x="30960" y="22840"/>
                </a:lnTo>
                <a:lnTo>
                  <a:pt x="30580" y="22730"/>
                </a:lnTo>
                <a:lnTo>
                  <a:pt x="30370" y="22370"/>
                </a:lnTo>
                <a:lnTo>
                  <a:pt x="30170" y="22370"/>
                </a:lnTo>
                <a:lnTo>
                  <a:pt x="29950" y="22870"/>
                </a:lnTo>
                <a:lnTo>
                  <a:pt x="29400" y="23180"/>
                </a:lnTo>
                <a:lnTo>
                  <a:pt x="28720" y="23350"/>
                </a:lnTo>
                <a:lnTo>
                  <a:pt x="28120" y="23400"/>
                </a:lnTo>
                <a:lnTo>
                  <a:pt x="28200" y="23620"/>
                </a:lnTo>
                <a:lnTo>
                  <a:pt x="28240" y="23710"/>
                </a:lnTo>
                <a:lnTo>
                  <a:pt x="28330" y="23830"/>
                </a:lnTo>
                <a:lnTo>
                  <a:pt x="28230" y="23860"/>
                </a:lnTo>
                <a:lnTo>
                  <a:pt x="28160" y="23860"/>
                </a:lnTo>
                <a:lnTo>
                  <a:pt x="28120" y="23890"/>
                </a:lnTo>
                <a:lnTo>
                  <a:pt x="28120" y="24020"/>
                </a:lnTo>
                <a:lnTo>
                  <a:pt x="27890" y="23890"/>
                </a:lnTo>
                <a:lnTo>
                  <a:pt x="27720" y="23760"/>
                </a:lnTo>
                <a:lnTo>
                  <a:pt x="27730" y="23900"/>
                </a:lnTo>
                <a:lnTo>
                  <a:pt x="27830" y="24310"/>
                </a:lnTo>
                <a:lnTo>
                  <a:pt x="27770" y="24680"/>
                </a:lnTo>
                <a:lnTo>
                  <a:pt x="27520" y="25080"/>
                </a:lnTo>
                <a:lnTo>
                  <a:pt x="27080" y="25470"/>
                </a:lnTo>
                <a:lnTo>
                  <a:pt x="26680" y="25650"/>
                </a:lnTo>
                <a:lnTo>
                  <a:pt x="24480" y="25680"/>
                </a:lnTo>
                <a:lnTo>
                  <a:pt x="24200" y="25780"/>
                </a:lnTo>
                <a:lnTo>
                  <a:pt x="23600" y="26050"/>
                </a:lnTo>
                <a:lnTo>
                  <a:pt x="23370" y="26110"/>
                </a:lnTo>
                <a:lnTo>
                  <a:pt x="23210" y="26210"/>
                </a:lnTo>
                <a:lnTo>
                  <a:pt x="23020" y="26430"/>
                </a:lnTo>
                <a:lnTo>
                  <a:pt x="22780" y="26650"/>
                </a:lnTo>
                <a:lnTo>
                  <a:pt x="22440" y="26730"/>
                </a:lnTo>
                <a:lnTo>
                  <a:pt x="22150" y="26630"/>
                </a:lnTo>
                <a:lnTo>
                  <a:pt x="21890" y="26410"/>
                </a:lnTo>
                <a:lnTo>
                  <a:pt x="21430" y="25890"/>
                </a:lnTo>
                <a:lnTo>
                  <a:pt x="20700" y="26050"/>
                </a:lnTo>
                <a:lnTo>
                  <a:pt x="19750" y="25870"/>
                </a:lnTo>
                <a:lnTo>
                  <a:pt x="18930" y="25520"/>
                </a:lnTo>
                <a:lnTo>
                  <a:pt x="18580" y="25170"/>
                </a:lnTo>
                <a:lnTo>
                  <a:pt x="17970" y="23830"/>
                </a:lnTo>
                <a:lnTo>
                  <a:pt x="17690" y="23670"/>
                </a:lnTo>
                <a:lnTo>
                  <a:pt x="16890" y="23550"/>
                </a:lnTo>
                <a:lnTo>
                  <a:pt x="16550" y="23400"/>
                </a:lnTo>
                <a:lnTo>
                  <a:pt x="16300" y="23120"/>
                </a:lnTo>
                <a:lnTo>
                  <a:pt x="16120" y="22750"/>
                </a:lnTo>
                <a:lnTo>
                  <a:pt x="16000" y="22320"/>
                </a:lnTo>
                <a:lnTo>
                  <a:pt x="15900" y="21390"/>
                </a:lnTo>
                <a:lnTo>
                  <a:pt x="15610" y="20620"/>
                </a:lnTo>
                <a:lnTo>
                  <a:pt x="15540" y="20200"/>
                </a:lnTo>
                <a:lnTo>
                  <a:pt x="16350" y="18440"/>
                </a:lnTo>
                <a:lnTo>
                  <a:pt x="16660" y="18060"/>
                </a:lnTo>
                <a:lnTo>
                  <a:pt x="17000" y="17770"/>
                </a:lnTo>
                <a:lnTo>
                  <a:pt x="17370" y="17550"/>
                </a:lnTo>
                <a:lnTo>
                  <a:pt x="17750" y="17380"/>
                </a:lnTo>
                <a:lnTo>
                  <a:pt x="17770" y="17740"/>
                </a:lnTo>
                <a:lnTo>
                  <a:pt x="17910" y="18010"/>
                </a:lnTo>
                <a:lnTo>
                  <a:pt x="18130" y="18070"/>
                </a:lnTo>
                <a:lnTo>
                  <a:pt x="18390" y="17800"/>
                </a:lnTo>
                <a:lnTo>
                  <a:pt x="18420" y="17550"/>
                </a:lnTo>
                <a:lnTo>
                  <a:pt x="18160" y="17100"/>
                </a:lnTo>
                <a:lnTo>
                  <a:pt x="18170" y="16760"/>
                </a:lnTo>
                <a:lnTo>
                  <a:pt x="18500" y="16290"/>
                </a:lnTo>
                <a:lnTo>
                  <a:pt x="19010" y="15970"/>
                </a:lnTo>
                <a:lnTo>
                  <a:pt x="19560" y="15740"/>
                </a:lnTo>
                <a:lnTo>
                  <a:pt x="21730" y="14450"/>
                </a:lnTo>
                <a:lnTo>
                  <a:pt x="22220" y="14050"/>
                </a:lnTo>
                <a:lnTo>
                  <a:pt x="22450" y="13770"/>
                </a:lnTo>
                <a:lnTo>
                  <a:pt x="22780" y="13250"/>
                </a:lnTo>
                <a:lnTo>
                  <a:pt x="23050" y="13020"/>
                </a:lnTo>
                <a:lnTo>
                  <a:pt x="23310" y="12900"/>
                </a:lnTo>
                <a:lnTo>
                  <a:pt x="23970" y="12740"/>
                </a:lnTo>
                <a:lnTo>
                  <a:pt x="24260" y="12620"/>
                </a:lnTo>
                <a:lnTo>
                  <a:pt x="23470" y="12590"/>
                </a:lnTo>
                <a:lnTo>
                  <a:pt x="22950" y="12810"/>
                </a:lnTo>
                <a:lnTo>
                  <a:pt x="22540" y="13220"/>
                </a:lnTo>
                <a:lnTo>
                  <a:pt x="22130" y="13750"/>
                </a:lnTo>
                <a:lnTo>
                  <a:pt x="21530" y="14170"/>
                </a:lnTo>
                <a:lnTo>
                  <a:pt x="20000" y="14490"/>
                </a:lnTo>
                <a:lnTo>
                  <a:pt x="19390" y="14690"/>
                </a:lnTo>
                <a:lnTo>
                  <a:pt x="18370" y="15350"/>
                </a:lnTo>
                <a:lnTo>
                  <a:pt x="18070" y="15610"/>
                </a:lnTo>
                <a:lnTo>
                  <a:pt x="17070" y="16760"/>
                </a:lnTo>
                <a:lnTo>
                  <a:pt x="16510" y="16530"/>
                </a:lnTo>
                <a:lnTo>
                  <a:pt x="16560" y="15970"/>
                </a:lnTo>
                <a:lnTo>
                  <a:pt x="16780" y="15290"/>
                </a:lnTo>
                <a:lnTo>
                  <a:pt x="16760" y="14690"/>
                </a:lnTo>
                <a:lnTo>
                  <a:pt x="16600" y="15140"/>
                </a:lnTo>
                <a:lnTo>
                  <a:pt x="16220" y="15740"/>
                </a:lnTo>
                <a:lnTo>
                  <a:pt x="16040" y="16850"/>
                </a:lnTo>
                <a:lnTo>
                  <a:pt x="15750" y="17290"/>
                </a:lnTo>
                <a:lnTo>
                  <a:pt x="15310" y="17430"/>
                </a:lnTo>
                <a:lnTo>
                  <a:pt x="14730" y="17180"/>
                </a:lnTo>
                <a:lnTo>
                  <a:pt x="14530" y="17380"/>
                </a:lnTo>
                <a:lnTo>
                  <a:pt x="14450" y="17250"/>
                </a:lnTo>
                <a:lnTo>
                  <a:pt x="14110" y="16970"/>
                </a:lnTo>
                <a:lnTo>
                  <a:pt x="14050" y="17370"/>
                </a:lnTo>
                <a:lnTo>
                  <a:pt x="13810" y="17550"/>
                </a:lnTo>
                <a:lnTo>
                  <a:pt x="13450" y="17600"/>
                </a:lnTo>
                <a:lnTo>
                  <a:pt x="13000" y="17590"/>
                </a:lnTo>
                <a:lnTo>
                  <a:pt x="12930" y="17700"/>
                </a:lnTo>
                <a:lnTo>
                  <a:pt x="12750" y="17920"/>
                </a:lnTo>
                <a:lnTo>
                  <a:pt x="12570" y="18050"/>
                </a:lnTo>
                <a:lnTo>
                  <a:pt x="12490" y="17910"/>
                </a:lnTo>
                <a:lnTo>
                  <a:pt x="12440" y="17790"/>
                </a:lnTo>
                <a:lnTo>
                  <a:pt x="12310" y="17690"/>
                </a:lnTo>
                <a:lnTo>
                  <a:pt x="12150" y="17620"/>
                </a:lnTo>
                <a:lnTo>
                  <a:pt x="11580" y="17510"/>
                </a:lnTo>
                <a:lnTo>
                  <a:pt x="11300" y="17300"/>
                </a:lnTo>
                <a:lnTo>
                  <a:pt x="11130" y="17000"/>
                </a:lnTo>
                <a:lnTo>
                  <a:pt x="11070" y="16660"/>
                </a:lnTo>
                <a:lnTo>
                  <a:pt x="10890" y="16500"/>
                </a:lnTo>
                <a:lnTo>
                  <a:pt x="10180" y="15690"/>
                </a:lnTo>
                <a:lnTo>
                  <a:pt x="10160" y="15500"/>
                </a:lnTo>
                <a:lnTo>
                  <a:pt x="9960" y="15390"/>
                </a:lnTo>
                <a:lnTo>
                  <a:pt x="9330" y="14860"/>
                </a:lnTo>
                <a:lnTo>
                  <a:pt x="9050" y="14690"/>
                </a:lnTo>
                <a:lnTo>
                  <a:pt x="8910" y="14720"/>
                </a:lnTo>
                <a:lnTo>
                  <a:pt x="8460" y="14890"/>
                </a:lnTo>
                <a:lnTo>
                  <a:pt x="8240" y="14880"/>
                </a:lnTo>
                <a:lnTo>
                  <a:pt x="8070" y="14740"/>
                </a:lnTo>
                <a:lnTo>
                  <a:pt x="7790" y="14260"/>
                </a:lnTo>
                <a:lnTo>
                  <a:pt x="7630" y="14050"/>
                </a:lnTo>
                <a:lnTo>
                  <a:pt x="6530" y="13190"/>
                </a:lnTo>
                <a:lnTo>
                  <a:pt x="6200" y="13020"/>
                </a:lnTo>
                <a:lnTo>
                  <a:pt x="5760" y="13020"/>
                </a:lnTo>
                <a:lnTo>
                  <a:pt x="5420" y="13160"/>
                </a:lnTo>
                <a:lnTo>
                  <a:pt x="5110" y="13340"/>
                </a:lnTo>
                <a:lnTo>
                  <a:pt x="4760" y="13450"/>
                </a:lnTo>
                <a:lnTo>
                  <a:pt x="4550" y="13180"/>
                </a:lnTo>
                <a:lnTo>
                  <a:pt x="5220" y="12710"/>
                </a:lnTo>
                <a:lnTo>
                  <a:pt x="6310" y="12450"/>
                </a:lnTo>
                <a:lnTo>
                  <a:pt x="10330" y="12720"/>
                </a:lnTo>
                <a:lnTo>
                  <a:pt x="10870" y="12700"/>
                </a:lnTo>
                <a:lnTo>
                  <a:pt x="12420" y="12310"/>
                </a:lnTo>
                <a:lnTo>
                  <a:pt x="13910" y="12300"/>
                </a:lnTo>
                <a:lnTo>
                  <a:pt x="14810" y="11930"/>
                </a:lnTo>
                <a:lnTo>
                  <a:pt x="17180" y="10640"/>
                </a:lnTo>
                <a:lnTo>
                  <a:pt x="19230" y="9530"/>
                </a:lnTo>
                <a:lnTo>
                  <a:pt x="19540" y="9460"/>
                </a:lnTo>
                <a:lnTo>
                  <a:pt x="19860" y="9520"/>
                </a:lnTo>
                <a:lnTo>
                  <a:pt x="20500" y="9780"/>
                </a:lnTo>
                <a:lnTo>
                  <a:pt x="20740" y="9820"/>
                </a:lnTo>
                <a:lnTo>
                  <a:pt x="20880" y="9760"/>
                </a:lnTo>
                <a:lnTo>
                  <a:pt x="21010" y="9660"/>
                </a:lnTo>
                <a:lnTo>
                  <a:pt x="21210" y="9570"/>
                </a:lnTo>
                <a:lnTo>
                  <a:pt x="23450" y="9180"/>
                </a:lnTo>
                <a:lnTo>
                  <a:pt x="24500" y="9280"/>
                </a:lnTo>
                <a:lnTo>
                  <a:pt x="26350" y="9900"/>
                </a:lnTo>
                <a:lnTo>
                  <a:pt x="26920" y="10010"/>
                </a:lnTo>
                <a:lnTo>
                  <a:pt x="29280" y="9840"/>
                </a:lnTo>
                <a:lnTo>
                  <a:pt x="29570" y="9850"/>
                </a:lnTo>
                <a:lnTo>
                  <a:pt x="34680" y="10160"/>
                </a:lnTo>
                <a:lnTo>
                  <a:pt x="35700" y="9940"/>
                </a:lnTo>
                <a:lnTo>
                  <a:pt x="43180" y="6430"/>
                </a:lnTo>
                <a:lnTo>
                  <a:pt x="43270" y="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