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Bolama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Guinea-Bissau • State Map | Fully Editable Vector Shape</a:t>
            </a:r>
          </a:p>
        </p:txBody>
      </p:sp>
      <p:sp>
        <p:nvSpPr>
          <p:cNvPr id="101" name="Bolama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43100" y="32940"/>
                </a:moveTo>
                <a:lnTo>
                  <a:pt x="43190" y="32860"/>
                </a:lnTo>
                <a:lnTo>
                  <a:pt x="44190" y="32610"/>
                </a:lnTo>
                <a:lnTo>
                  <a:pt x="44610" y="32570"/>
                </a:lnTo>
                <a:lnTo>
                  <a:pt x="44770" y="32580"/>
                </a:lnTo>
                <a:lnTo>
                  <a:pt x="45310" y="32680"/>
                </a:lnTo>
                <a:lnTo>
                  <a:pt x="45640" y="32810"/>
                </a:lnTo>
                <a:lnTo>
                  <a:pt x="45650" y="32870"/>
                </a:lnTo>
                <a:lnTo>
                  <a:pt x="45400" y="32950"/>
                </a:lnTo>
                <a:lnTo>
                  <a:pt x="45600" y="33360"/>
                </a:lnTo>
                <a:lnTo>
                  <a:pt x="45190" y="33360"/>
                </a:lnTo>
                <a:lnTo>
                  <a:pt x="45310" y="34160"/>
                </a:lnTo>
                <a:lnTo>
                  <a:pt x="45450" y="34500"/>
                </a:lnTo>
                <a:lnTo>
                  <a:pt x="45800" y="34810"/>
                </a:lnTo>
                <a:lnTo>
                  <a:pt x="45600" y="35220"/>
                </a:lnTo>
                <a:lnTo>
                  <a:pt x="45150" y="34900"/>
                </a:lnTo>
                <a:lnTo>
                  <a:pt x="44750" y="34470"/>
                </a:lnTo>
                <a:lnTo>
                  <a:pt x="44160" y="33570"/>
                </a:lnTo>
                <a:lnTo>
                  <a:pt x="44070" y="34100"/>
                </a:lnTo>
                <a:lnTo>
                  <a:pt x="44280" y="34610"/>
                </a:lnTo>
                <a:lnTo>
                  <a:pt x="44580" y="35110"/>
                </a:lnTo>
                <a:lnTo>
                  <a:pt x="44770" y="35640"/>
                </a:lnTo>
                <a:lnTo>
                  <a:pt x="44630" y="35570"/>
                </a:lnTo>
                <a:lnTo>
                  <a:pt x="44160" y="35430"/>
                </a:lnTo>
                <a:lnTo>
                  <a:pt x="44030" y="35840"/>
                </a:lnTo>
                <a:lnTo>
                  <a:pt x="43780" y="35840"/>
                </a:lnTo>
                <a:lnTo>
                  <a:pt x="43570" y="35530"/>
                </a:lnTo>
                <a:lnTo>
                  <a:pt x="43560" y="35020"/>
                </a:lnTo>
                <a:lnTo>
                  <a:pt x="43350" y="35020"/>
                </a:lnTo>
                <a:lnTo>
                  <a:pt x="43230" y="35290"/>
                </a:lnTo>
                <a:lnTo>
                  <a:pt x="43150" y="35600"/>
                </a:lnTo>
                <a:lnTo>
                  <a:pt x="43110" y="35930"/>
                </a:lnTo>
                <a:lnTo>
                  <a:pt x="43130" y="36270"/>
                </a:lnTo>
                <a:lnTo>
                  <a:pt x="42870" y="36140"/>
                </a:lnTo>
                <a:lnTo>
                  <a:pt x="42770" y="36070"/>
                </a:lnTo>
                <a:lnTo>
                  <a:pt x="42770" y="36670"/>
                </a:lnTo>
                <a:lnTo>
                  <a:pt x="42460" y="36470"/>
                </a:lnTo>
                <a:lnTo>
                  <a:pt x="42340" y="36200"/>
                </a:lnTo>
                <a:lnTo>
                  <a:pt x="42260" y="35880"/>
                </a:lnTo>
                <a:lnTo>
                  <a:pt x="42040" y="35530"/>
                </a:lnTo>
                <a:lnTo>
                  <a:pt x="41870" y="35200"/>
                </a:lnTo>
                <a:lnTo>
                  <a:pt x="42000" y="34960"/>
                </a:lnTo>
                <a:lnTo>
                  <a:pt x="42340" y="34710"/>
                </a:lnTo>
                <a:lnTo>
                  <a:pt x="42490" y="34260"/>
                </a:lnTo>
                <a:lnTo>
                  <a:pt x="42790" y="33790"/>
                </a:lnTo>
                <a:lnTo>
                  <a:pt x="43070" y="33240"/>
                </a:lnTo>
                <a:lnTo>
                  <a:pt x="43100" y="32940"/>
                </a:lnTo>
                <a:close/>
                <a:moveTo>
                  <a:pt x="27720" y="47460"/>
                </a:moveTo>
                <a:lnTo>
                  <a:pt x="28300" y="47890"/>
                </a:lnTo>
                <a:lnTo>
                  <a:pt x="28750" y="48480"/>
                </a:lnTo>
                <a:lnTo>
                  <a:pt x="29050" y="49210"/>
                </a:lnTo>
                <a:lnTo>
                  <a:pt x="29250" y="50520"/>
                </a:lnTo>
                <a:lnTo>
                  <a:pt x="29460" y="50810"/>
                </a:lnTo>
                <a:lnTo>
                  <a:pt x="29670" y="51020"/>
                </a:lnTo>
                <a:lnTo>
                  <a:pt x="29760" y="51280"/>
                </a:lnTo>
                <a:lnTo>
                  <a:pt x="29610" y="51670"/>
                </a:lnTo>
                <a:lnTo>
                  <a:pt x="29250" y="51860"/>
                </a:lnTo>
                <a:lnTo>
                  <a:pt x="28850" y="51890"/>
                </a:lnTo>
                <a:lnTo>
                  <a:pt x="28550" y="51810"/>
                </a:lnTo>
                <a:lnTo>
                  <a:pt x="28310" y="51950"/>
                </a:lnTo>
                <a:lnTo>
                  <a:pt x="28000" y="51940"/>
                </a:lnTo>
                <a:lnTo>
                  <a:pt x="27220" y="51810"/>
                </a:lnTo>
                <a:lnTo>
                  <a:pt x="27150" y="51880"/>
                </a:lnTo>
                <a:lnTo>
                  <a:pt x="26970" y="52000"/>
                </a:lnTo>
                <a:lnTo>
                  <a:pt x="26780" y="52050"/>
                </a:lnTo>
                <a:lnTo>
                  <a:pt x="26690" y="51910"/>
                </a:lnTo>
                <a:lnTo>
                  <a:pt x="26680" y="51660"/>
                </a:lnTo>
                <a:lnTo>
                  <a:pt x="26690" y="51500"/>
                </a:lnTo>
                <a:lnTo>
                  <a:pt x="26790" y="51420"/>
                </a:lnTo>
                <a:lnTo>
                  <a:pt x="27010" y="51390"/>
                </a:lnTo>
                <a:lnTo>
                  <a:pt x="27320" y="51310"/>
                </a:lnTo>
                <a:lnTo>
                  <a:pt x="28150" y="50920"/>
                </a:lnTo>
                <a:lnTo>
                  <a:pt x="28330" y="50770"/>
                </a:lnTo>
                <a:lnTo>
                  <a:pt x="28190" y="50440"/>
                </a:lnTo>
                <a:lnTo>
                  <a:pt x="27860" y="50320"/>
                </a:lnTo>
                <a:lnTo>
                  <a:pt x="27560" y="50490"/>
                </a:lnTo>
                <a:lnTo>
                  <a:pt x="27520" y="50980"/>
                </a:lnTo>
                <a:lnTo>
                  <a:pt x="27300" y="50780"/>
                </a:lnTo>
                <a:lnTo>
                  <a:pt x="27110" y="50550"/>
                </a:lnTo>
                <a:lnTo>
                  <a:pt x="27370" y="50100"/>
                </a:lnTo>
                <a:lnTo>
                  <a:pt x="27510" y="49750"/>
                </a:lnTo>
                <a:lnTo>
                  <a:pt x="27540" y="49380"/>
                </a:lnTo>
                <a:lnTo>
                  <a:pt x="27520" y="48920"/>
                </a:lnTo>
                <a:lnTo>
                  <a:pt x="27360" y="48240"/>
                </a:lnTo>
                <a:lnTo>
                  <a:pt x="27400" y="47850"/>
                </a:lnTo>
                <a:lnTo>
                  <a:pt x="27720" y="47460"/>
                </a:lnTo>
                <a:close/>
                <a:moveTo>
                  <a:pt x="26910" y="48700"/>
                </a:moveTo>
                <a:lnTo>
                  <a:pt x="26970" y="49580"/>
                </a:lnTo>
                <a:lnTo>
                  <a:pt x="26890" y="50000"/>
                </a:lnTo>
                <a:lnTo>
                  <a:pt x="26600" y="50450"/>
                </a:lnTo>
                <a:lnTo>
                  <a:pt x="25970" y="51210"/>
                </a:lnTo>
                <a:lnTo>
                  <a:pt x="25630" y="51430"/>
                </a:lnTo>
                <a:lnTo>
                  <a:pt x="25480" y="51070"/>
                </a:lnTo>
                <a:lnTo>
                  <a:pt x="25380" y="50600"/>
                </a:lnTo>
                <a:lnTo>
                  <a:pt x="25200" y="50230"/>
                </a:lnTo>
                <a:lnTo>
                  <a:pt x="25170" y="49840"/>
                </a:lnTo>
                <a:lnTo>
                  <a:pt x="25480" y="49310"/>
                </a:lnTo>
                <a:lnTo>
                  <a:pt x="24800" y="49310"/>
                </a:lnTo>
                <a:lnTo>
                  <a:pt x="24470" y="49020"/>
                </a:lnTo>
                <a:lnTo>
                  <a:pt x="24440" y="48560"/>
                </a:lnTo>
                <a:lnTo>
                  <a:pt x="24680" y="48090"/>
                </a:lnTo>
                <a:lnTo>
                  <a:pt x="25110" y="47750"/>
                </a:lnTo>
                <a:lnTo>
                  <a:pt x="26690" y="47250"/>
                </a:lnTo>
                <a:lnTo>
                  <a:pt x="26810" y="47500"/>
                </a:lnTo>
                <a:lnTo>
                  <a:pt x="26880" y="47910"/>
                </a:lnTo>
                <a:lnTo>
                  <a:pt x="26910" y="48700"/>
                </a:lnTo>
                <a:close/>
                <a:moveTo>
                  <a:pt x="24680" y="49930"/>
                </a:moveTo>
                <a:lnTo>
                  <a:pt x="24260" y="49930"/>
                </a:lnTo>
                <a:lnTo>
                  <a:pt x="24260" y="50160"/>
                </a:lnTo>
                <a:lnTo>
                  <a:pt x="24550" y="50740"/>
                </a:lnTo>
                <a:lnTo>
                  <a:pt x="24430" y="51290"/>
                </a:lnTo>
                <a:lnTo>
                  <a:pt x="24290" y="51740"/>
                </a:lnTo>
                <a:lnTo>
                  <a:pt x="24480" y="52010"/>
                </a:lnTo>
                <a:lnTo>
                  <a:pt x="23880" y="52410"/>
                </a:lnTo>
                <a:lnTo>
                  <a:pt x="23350" y="52440"/>
                </a:lnTo>
                <a:lnTo>
                  <a:pt x="22830" y="52400"/>
                </a:lnTo>
                <a:lnTo>
                  <a:pt x="22220" y="52630"/>
                </a:lnTo>
                <a:lnTo>
                  <a:pt x="22120" y="52370"/>
                </a:lnTo>
                <a:lnTo>
                  <a:pt x="22080" y="52120"/>
                </a:lnTo>
                <a:lnTo>
                  <a:pt x="22120" y="51870"/>
                </a:lnTo>
                <a:lnTo>
                  <a:pt x="22220" y="51580"/>
                </a:lnTo>
                <a:lnTo>
                  <a:pt x="22030" y="51580"/>
                </a:lnTo>
                <a:lnTo>
                  <a:pt x="21650" y="52220"/>
                </a:lnTo>
                <a:lnTo>
                  <a:pt x="21830" y="52630"/>
                </a:lnTo>
                <a:lnTo>
                  <a:pt x="21460" y="52520"/>
                </a:lnTo>
                <a:lnTo>
                  <a:pt x="21360" y="52430"/>
                </a:lnTo>
                <a:lnTo>
                  <a:pt x="21230" y="52220"/>
                </a:lnTo>
                <a:lnTo>
                  <a:pt x="20550" y="52310"/>
                </a:lnTo>
                <a:lnTo>
                  <a:pt x="19820" y="51830"/>
                </a:lnTo>
                <a:lnTo>
                  <a:pt x="19180" y="51070"/>
                </a:lnTo>
                <a:lnTo>
                  <a:pt x="18780" y="50340"/>
                </a:lnTo>
                <a:lnTo>
                  <a:pt x="19170" y="49950"/>
                </a:lnTo>
                <a:lnTo>
                  <a:pt x="19650" y="49590"/>
                </a:lnTo>
                <a:lnTo>
                  <a:pt x="20160" y="49410"/>
                </a:lnTo>
                <a:lnTo>
                  <a:pt x="20600" y="49520"/>
                </a:lnTo>
                <a:lnTo>
                  <a:pt x="20190" y="49690"/>
                </a:lnTo>
                <a:lnTo>
                  <a:pt x="20010" y="49730"/>
                </a:lnTo>
                <a:lnTo>
                  <a:pt x="20040" y="49860"/>
                </a:lnTo>
                <a:lnTo>
                  <a:pt x="20070" y="49950"/>
                </a:lnTo>
                <a:lnTo>
                  <a:pt x="20120" y="50040"/>
                </a:lnTo>
                <a:lnTo>
                  <a:pt x="20210" y="50160"/>
                </a:lnTo>
                <a:lnTo>
                  <a:pt x="20480" y="49890"/>
                </a:lnTo>
                <a:lnTo>
                  <a:pt x="20810" y="49740"/>
                </a:lnTo>
                <a:lnTo>
                  <a:pt x="21100" y="49510"/>
                </a:lnTo>
                <a:lnTo>
                  <a:pt x="21340" y="48490"/>
                </a:lnTo>
                <a:lnTo>
                  <a:pt x="21590" y="48300"/>
                </a:lnTo>
                <a:lnTo>
                  <a:pt x="21860" y="48200"/>
                </a:lnTo>
                <a:lnTo>
                  <a:pt x="22030" y="47870"/>
                </a:lnTo>
                <a:lnTo>
                  <a:pt x="22190" y="48030"/>
                </a:lnTo>
                <a:lnTo>
                  <a:pt x="22640" y="48280"/>
                </a:lnTo>
                <a:lnTo>
                  <a:pt x="22720" y="47540"/>
                </a:lnTo>
                <a:lnTo>
                  <a:pt x="23170" y="47220"/>
                </a:lnTo>
                <a:lnTo>
                  <a:pt x="23760" y="47280"/>
                </a:lnTo>
                <a:lnTo>
                  <a:pt x="24260" y="47680"/>
                </a:lnTo>
                <a:lnTo>
                  <a:pt x="24450" y="47910"/>
                </a:lnTo>
                <a:lnTo>
                  <a:pt x="24370" y="48080"/>
                </a:lnTo>
                <a:lnTo>
                  <a:pt x="24180" y="48280"/>
                </a:lnTo>
                <a:lnTo>
                  <a:pt x="24080" y="48590"/>
                </a:lnTo>
                <a:lnTo>
                  <a:pt x="24130" y="49040"/>
                </a:lnTo>
                <a:lnTo>
                  <a:pt x="24260" y="49320"/>
                </a:lnTo>
                <a:lnTo>
                  <a:pt x="24680" y="49930"/>
                </a:lnTo>
                <a:close/>
                <a:moveTo>
                  <a:pt x="30370" y="44360"/>
                </a:moveTo>
                <a:lnTo>
                  <a:pt x="31140" y="44350"/>
                </a:lnTo>
                <a:lnTo>
                  <a:pt x="31290" y="44660"/>
                </a:lnTo>
                <a:lnTo>
                  <a:pt x="30980" y="45790"/>
                </a:lnTo>
                <a:lnTo>
                  <a:pt x="30950" y="47040"/>
                </a:lnTo>
                <a:lnTo>
                  <a:pt x="30680" y="47430"/>
                </a:lnTo>
                <a:lnTo>
                  <a:pt x="29950" y="47460"/>
                </a:lnTo>
                <a:lnTo>
                  <a:pt x="29210" y="46910"/>
                </a:lnTo>
                <a:lnTo>
                  <a:pt x="29200" y="45990"/>
                </a:lnTo>
                <a:lnTo>
                  <a:pt x="29670" y="45030"/>
                </a:lnTo>
                <a:lnTo>
                  <a:pt x="30370" y="44360"/>
                </a:lnTo>
                <a:close/>
                <a:moveTo>
                  <a:pt x="36250" y="44360"/>
                </a:moveTo>
                <a:lnTo>
                  <a:pt x="36160" y="44910"/>
                </a:lnTo>
                <a:lnTo>
                  <a:pt x="36310" y="45900"/>
                </a:lnTo>
                <a:lnTo>
                  <a:pt x="36250" y="46440"/>
                </a:lnTo>
                <a:lnTo>
                  <a:pt x="36110" y="46560"/>
                </a:lnTo>
                <a:lnTo>
                  <a:pt x="35920" y="46220"/>
                </a:lnTo>
                <a:lnTo>
                  <a:pt x="35650" y="45830"/>
                </a:lnTo>
                <a:lnTo>
                  <a:pt x="35220" y="45790"/>
                </a:lnTo>
                <a:lnTo>
                  <a:pt x="35220" y="46010"/>
                </a:lnTo>
                <a:lnTo>
                  <a:pt x="35450" y="46010"/>
                </a:lnTo>
                <a:lnTo>
                  <a:pt x="35450" y="46220"/>
                </a:lnTo>
                <a:lnTo>
                  <a:pt x="35220" y="46630"/>
                </a:lnTo>
                <a:lnTo>
                  <a:pt x="35060" y="46830"/>
                </a:lnTo>
                <a:lnTo>
                  <a:pt x="34840" y="47030"/>
                </a:lnTo>
                <a:lnTo>
                  <a:pt x="34670" y="46790"/>
                </a:lnTo>
                <a:lnTo>
                  <a:pt x="34590" y="46710"/>
                </a:lnTo>
                <a:lnTo>
                  <a:pt x="34230" y="46840"/>
                </a:lnTo>
                <a:lnTo>
                  <a:pt x="34390" y="47160"/>
                </a:lnTo>
                <a:lnTo>
                  <a:pt x="34420" y="47600"/>
                </a:lnTo>
                <a:lnTo>
                  <a:pt x="34350" y="48070"/>
                </a:lnTo>
                <a:lnTo>
                  <a:pt x="34230" y="48490"/>
                </a:lnTo>
                <a:lnTo>
                  <a:pt x="34170" y="48360"/>
                </a:lnTo>
                <a:lnTo>
                  <a:pt x="34070" y="48220"/>
                </a:lnTo>
                <a:lnTo>
                  <a:pt x="34010" y="48090"/>
                </a:lnTo>
                <a:lnTo>
                  <a:pt x="33830" y="48110"/>
                </a:lnTo>
                <a:lnTo>
                  <a:pt x="33760" y="48130"/>
                </a:lnTo>
                <a:lnTo>
                  <a:pt x="33710" y="48130"/>
                </a:lnTo>
                <a:lnTo>
                  <a:pt x="33600" y="48090"/>
                </a:lnTo>
                <a:lnTo>
                  <a:pt x="33420" y="48090"/>
                </a:lnTo>
                <a:lnTo>
                  <a:pt x="33130" y="48430"/>
                </a:lnTo>
                <a:lnTo>
                  <a:pt x="32850" y="48280"/>
                </a:lnTo>
                <a:lnTo>
                  <a:pt x="32650" y="47870"/>
                </a:lnTo>
                <a:lnTo>
                  <a:pt x="32590" y="47460"/>
                </a:lnTo>
                <a:lnTo>
                  <a:pt x="32800" y="47260"/>
                </a:lnTo>
                <a:lnTo>
                  <a:pt x="33140" y="47030"/>
                </a:lnTo>
                <a:lnTo>
                  <a:pt x="33260" y="46800"/>
                </a:lnTo>
                <a:lnTo>
                  <a:pt x="32800" y="46630"/>
                </a:lnTo>
                <a:lnTo>
                  <a:pt x="32800" y="46440"/>
                </a:lnTo>
                <a:lnTo>
                  <a:pt x="33420" y="45790"/>
                </a:lnTo>
                <a:lnTo>
                  <a:pt x="33450" y="45660"/>
                </a:lnTo>
                <a:lnTo>
                  <a:pt x="33390" y="45300"/>
                </a:lnTo>
                <a:lnTo>
                  <a:pt x="33420" y="45170"/>
                </a:lnTo>
                <a:lnTo>
                  <a:pt x="33560" y="45140"/>
                </a:lnTo>
                <a:lnTo>
                  <a:pt x="33760" y="45170"/>
                </a:lnTo>
                <a:lnTo>
                  <a:pt x="33940" y="45180"/>
                </a:lnTo>
                <a:lnTo>
                  <a:pt x="34010" y="45080"/>
                </a:lnTo>
                <a:lnTo>
                  <a:pt x="34320" y="44470"/>
                </a:lnTo>
                <a:lnTo>
                  <a:pt x="35040" y="44270"/>
                </a:lnTo>
                <a:lnTo>
                  <a:pt x="35790" y="44290"/>
                </a:lnTo>
                <a:lnTo>
                  <a:pt x="36250" y="44360"/>
                </a:lnTo>
                <a:close/>
                <a:moveTo>
                  <a:pt x="21010" y="46840"/>
                </a:moveTo>
                <a:lnTo>
                  <a:pt x="19060" y="47000"/>
                </a:lnTo>
                <a:lnTo>
                  <a:pt x="18680" y="46930"/>
                </a:lnTo>
                <a:lnTo>
                  <a:pt x="17890" y="46550"/>
                </a:lnTo>
                <a:lnTo>
                  <a:pt x="17750" y="46540"/>
                </a:lnTo>
                <a:lnTo>
                  <a:pt x="17790" y="46180"/>
                </a:lnTo>
                <a:lnTo>
                  <a:pt x="17900" y="45880"/>
                </a:lnTo>
                <a:lnTo>
                  <a:pt x="18100" y="45680"/>
                </a:lnTo>
                <a:lnTo>
                  <a:pt x="18390" y="45600"/>
                </a:lnTo>
                <a:lnTo>
                  <a:pt x="18350" y="45090"/>
                </a:lnTo>
                <a:lnTo>
                  <a:pt x="18760" y="44610"/>
                </a:lnTo>
                <a:lnTo>
                  <a:pt x="19340" y="44320"/>
                </a:lnTo>
                <a:lnTo>
                  <a:pt x="19790" y="44360"/>
                </a:lnTo>
                <a:lnTo>
                  <a:pt x="20010" y="44140"/>
                </a:lnTo>
                <a:lnTo>
                  <a:pt x="20280" y="44490"/>
                </a:lnTo>
                <a:lnTo>
                  <a:pt x="20610" y="44530"/>
                </a:lnTo>
                <a:lnTo>
                  <a:pt x="21000" y="44470"/>
                </a:lnTo>
                <a:lnTo>
                  <a:pt x="21430" y="44550"/>
                </a:lnTo>
                <a:lnTo>
                  <a:pt x="21560" y="44770"/>
                </a:lnTo>
                <a:lnTo>
                  <a:pt x="21640" y="45160"/>
                </a:lnTo>
                <a:lnTo>
                  <a:pt x="21680" y="45560"/>
                </a:lnTo>
                <a:lnTo>
                  <a:pt x="21650" y="45790"/>
                </a:lnTo>
                <a:lnTo>
                  <a:pt x="21300" y="45930"/>
                </a:lnTo>
                <a:lnTo>
                  <a:pt x="21010" y="46120"/>
                </a:lnTo>
                <a:lnTo>
                  <a:pt x="20880" y="46400"/>
                </a:lnTo>
                <a:lnTo>
                  <a:pt x="21010" y="46840"/>
                </a:lnTo>
                <a:close/>
                <a:moveTo>
                  <a:pt x="36050" y="38560"/>
                </a:moveTo>
                <a:lnTo>
                  <a:pt x="36110" y="38630"/>
                </a:lnTo>
                <a:lnTo>
                  <a:pt x="36170" y="38720"/>
                </a:lnTo>
                <a:lnTo>
                  <a:pt x="36270" y="38770"/>
                </a:lnTo>
                <a:lnTo>
                  <a:pt x="36460" y="38750"/>
                </a:lnTo>
                <a:lnTo>
                  <a:pt x="36430" y="38890"/>
                </a:lnTo>
                <a:lnTo>
                  <a:pt x="36400" y="38990"/>
                </a:lnTo>
                <a:lnTo>
                  <a:pt x="36250" y="39180"/>
                </a:lnTo>
                <a:lnTo>
                  <a:pt x="36430" y="39420"/>
                </a:lnTo>
                <a:lnTo>
                  <a:pt x="36280" y="39670"/>
                </a:lnTo>
                <a:lnTo>
                  <a:pt x="35630" y="40200"/>
                </a:lnTo>
                <a:lnTo>
                  <a:pt x="35480" y="39920"/>
                </a:lnTo>
                <a:lnTo>
                  <a:pt x="35450" y="39800"/>
                </a:lnTo>
                <a:lnTo>
                  <a:pt x="35220" y="39800"/>
                </a:lnTo>
                <a:lnTo>
                  <a:pt x="34880" y="40130"/>
                </a:lnTo>
                <a:lnTo>
                  <a:pt x="34400" y="40130"/>
                </a:lnTo>
                <a:lnTo>
                  <a:pt x="33980" y="39910"/>
                </a:lnTo>
                <a:lnTo>
                  <a:pt x="33830" y="39600"/>
                </a:lnTo>
                <a:lnTo>
                  <a:pt x="33970" y="39320"/>
                </a:lnTo>
                <a:lnTo>
                  <a:pt x="34210" y="39290"/>
                </a:lnTo>
                <a:lnTo>
                  <a:pt x="34460" y="39360"/>
                </a:lnTo>
                <a:lnTo>
                  <a:pt x="34620" y="39370"/>
                </a:lnTo>
                <a:lnTo>
                  <a:pt x="34840" y="39150"/>
                </a:lnTo>
                <a:lnTo>
                  <a:pt x="35010" y="38900"/>
                </a:lnTo>
                <a:lnTo>
                  <a:pt x="35130" y="38630"/>
                </a:lnTo>
                <a:lnTo>
                  <a:pt x="35220" y="38340"/>
                </a:lnTo>
                <a:lnTo>
                  <a:pt x="35450" y="38560"/>
                </a:lnTo>
                <a:lnTo>
                  <a:pt x="35600" y="38440"/>
                </a:lnTo>
                <a:lnTo>
                  <a:pt x="36050" y="38130"/>
                </a:lnTo>
                <a:lnTo>
                  <a:pt x="36200" y="38250"/>
                </a:lnTo>
                <a:lnTo>
                  <a:pt x="36210" y="38340"/>
                </a:lnTo>
                <a:lnTo>
                  <a:pt x="36050" y="38560"/>
                </a:lnTo>
                <a:close/>
                <a:moveTo>
                  <a:pt x="18580" y="39990"/>
                </a:moveTo>
                <a:lnTo>
                  <a:pt x="17960" y="40000"/>
                </a:lnTo>
                <a:lnTo>
                  <a:pt x="17600" y="39950"/>
                </a:lnTo>
                <a:lnTo>
                  <a:pt x="17180" y="39800"/>
                </a:lnTo>
                <a:lnTo>
                  <a:pt x="17540" y="39560"/>
                </a:lnTo>
                <a:lnTo>
                  <a:pt x="18080" y="39280"/>
                </a:lnTo>
                <a:lnTo>
                  <a:pt x="18560" y="38920"/>
                </a:lnTo>
                <a:lnTo>
                  <a:pt x="18780" y="38450"/>
                </a:lnTo>
                <a:lnTo>
                  <a:pt x="19120" y="38150"/>
                </a:lnTo>
                <a:lnTo>
                  <a:pt x="19880" y="37930"/>
                </a:lnTo>
                <a:lnTo>
                  <a:pt x="20710" y="37840"/>
                </a:lnTo>
                <a:lnTo>
                  <a:pt x="21230" y="37930"/>
                </a:lnTo>
                <a:lnTo>
                  <a:pt x="21370" y="38230"/>
                </a:lnTo>
                <a:lnTo>
                  <a:pt x="21270" y="38520"/>
                </a:lnTo>
                <a:lnTo>
                  <a:pt x="20390" y="39450"/>
                </a:lnTo>
                <a:lnTo>
                  <a:pt x="20210" y="39600"/>
                </a:lnTo>
                <a:lnTo>
                  <a:pt x="20110" y="39730"/>
                </a:lnTo>
                <a:lnTo>
                  <a:pt x="20040" y="39900"/>
                </a:lnTo>
                <a:lnTo>
                  <a:pt x="19950" y="40070"/>
                </a:lnTo>
                <a:lnTo>
                  <a:pt x="19790" y="40200"/>
                </a:lnTo>
                <a:lnTo>
                  <a:pt x="19540" y="40210"/>
                </a:lnTo>
                <a:lnTo>
                  <a:pt x="18580" y="39990"/>
                </a:lnTo>
                <a:close/>
                <a:moveTo>
                  <a:pt x="17970" y="38530"/>
                </a:moveTo>
                <a:lnTo>
                  <a:pt x="17780" y="38600"/>
                </a:lnTo>
                <a:lnTo>
                  <a:pt x="17480" y="38610"/>
                </a:lnTo>
                <a:lnTo>
                  <a:pt x="17180" y="38750"/>
                </a:lnTo>
                <a:lnTo>
                  <a:pt x="17040" y="38800"/>
                </a:lnTo>
                <a:lnTo>
                  <a:pt x="16950" y="38920"/>
                </a:lnTo>
                <a:lnTo>
                  <a:pt x="16830" y="38990"/>
                </a:lnTo>
                <a:lnTo>
                  <a:pt x="16650" y="38860"/>
                </a:lnTo>
                <a:lnTo>
                  <a:pt x="16270" y="38420"/>
                </a:lnTo>
                <a:lnTo>
                  <a:pt x="16150" y="38340"/>
                </a:lnTo>
                <a:lnTo>
                  <a:pt x="16080" y="38360"/>
                </a:lnTo>
                <a:lnTo>
                  <a:pt x="14530" y="38340"/>
                </a:lnTo>
                <a:lnTo>
                  <a:pt x="14260" y="38580"/>
                </a:lnTo>
                <a:lnTo>
                  <a:pt x="14030" y="38720"/>
                </a:lnTo>
                <a:lnTo>
                  <a:pt x="13700" y="38750"/>
                </a:lnTo>
                <a:lnTo>
                  <a:pt x="13790" y="38550"/>
                </a:lnTo>
                <a:lnTo>
                  <a:pt x="13920" y="38340"/>
                </a:lnTo>
                <a:lnTo>
                  <a:pt x="13740" y="37960"/>
                </a:lnTo>
                <a:lnTo>
                  <a:pt x="13780" y="37880"/>
                </a:lnTo>
                <a:lnTo>
                  <a:pt x="13920" y="37720"/>
                </a:lnTo>
                <a:lnTo>
                  <a:pt x="13630" y="37550"/>
                </a:lnTo>
                <a:lnTo>
                  <a:pt x="13500" y="37510"/>
                </a:lnTo>
                <a:lnTo>
                  <a:pt x="14600" y="36950"/>
                </a:lnTo>
                <a:lnTo>
                  <a:pt x="15820" y="36930"/>
                </a:lnTo>
                <a:lnTo>
                  <a:pt x="16950" y="36780"/>
                </a:lnTo>
                <a:lnTo>
                  <a:pt x="17750" y="35860"/>
                </a:lnTo>
                <a:lnTo>
                  <a:pt x="17890" y="35900"/>
                </a:lnTo>
                <a:lnTo>
                  <a:pt x="17920" y="35920"/>
                </a:lnTo>
                <a:lnTo>
                  <a:pt x="17910" y="35960"/>
                </a:lnTo>
                <a:lnTo>
                  <a:pt x="17970" y="36070"/>
                </a:lnTo>
                <a:lnTo>
                  <a:pt x="18190" y="36070"/>
                </a:lnTo>
                <a:lnTo>
                  <a:pt x="18410" y="36040"/>
                </a:lnTo>
                <a:lnTo>
                  <a:pt x="18610" y="35970"/>
                </a:lnTo>
                <a:lnTo>
                  <a:pt x="18780" y="35860"/>
                </a:lnTo>
                <a:lnTo>
                  <a:pt x="18890" y="35950"/>
                </a:lnTo>
                <a:lnTo>
                  <a:pt x="18940" y="36040"/>
                </a:lnTo>
                <a:lnTo>
                  <a:pt x="18980" y="36270"/>
                </a:lnTo>
                <a:lnTo>
                  <a:pt x="18890" y="36820"/>
                </a:lnTo>
                <a:lnTo>
                  <a:pt x="18660" y="37270"/>
                </a:lnTo>
                <a:lnTo>
                  <a:pt x="18170" y="37930"/>
                </a:lnTo>
                <a:lnTo>
                  <a:pt x="18050" y="38190"/>
                </a:lnTo>
                <a:lnTo>
                  <a:pt x="18030" y="38370"/>
                </a:lnTo>
                <a:lnTo>
                  <a:pt x="17970" y="38530"/>
                </a:lnTo>
                <a:close/>
                <a:moveTo>
                  <a:pt x="25480" y="38030"/>
                </a:moveTo>
                <a:lnTo>
                  <a:pt x="25570" y="37530"/>
                </a:lnTo>
                <a:lnTo>
                  <a:pt x="25790" y="36880"/>
                </a:lnTo>
                <a:lnTo>
                  <a:pt x="26090" y="36310"/>
                </a:lnTo>
                <a:lnTo>
                  <a:pt x="26400" y="36070"/>
                </a:lnTo>
                <a:lnTo>
                  <a:pt x="26880" y="35870"/>
                </a:lnTo>
                <a:lnTo>
                  <a:pt x="27550" y="35170"/>
                </a:lnTo>
                <a:lnTo>
                  <a:pt x="27920" y="35220"/>
                </a:lnTo>
                <a:lnTo>
                  <a:pt x="27960" y="35700"/>
                </a:lnTo>
                <a:lnTo>
                  <a:pt x="28180" y="36020"/>
                </a:lnTo>
                <a:lnTo>
                  <a:pt x="28430" y="36040"/>
                </a:lnTo>
                <a:lnTo>
                  <a:pt x="28550" y="35640"/>
                </a:lnTo>
                <a:lnTo>
                  <a:pt x="28920" y="36020"/>
                </a:lnTo>
                <a:lnTo>
                  <a:pt x="28820" y="36830"/>
                </a:lnTo>
                <a:lnTo>
                  <a:pt x="29150" y="37100"/>
                </a:lnTo>
                <a:lnTo>
                  <a:pt x="28790" y="37710"/>
                </a:lnTo>
                <a:lnTo>
                  <a:pt x="28700" y="38450"/>
                </a:lnTo>
                <a:lnTo>
                  <a:pt x="28830" y="39190"/>
                </a:lnTo>
                <a:lnTo>
                  <a:pt x="29150" y="39800"/>
                </a:lnTo>
                <a:lnTo>
                  <a:pt x="28570" y="40010"/>
                </a:lnTo>
                <a:lnTo>
                  <a:pt x="27800" y="40450"/>
                </a:lnTo>
                <a:lnTo>
                  <a:pt x="27150" y="40610"/>
                </a:lnTo>
                <a:lnTo>
                  <a:pt x="26910" y="39990"/>
                </a:lnTo>
                <a:lnTo>
                  <a:pt x="26690" y="39990"/>
                </a:lnTo>
                <a:lnTo>
                  <a:pt x="26650" y="40130"/>
                </a:lnTo>
                <a:lnTo>
                  <a:pt x="26560" y="40280"/>
                </a:lnTo>
                <a:lnTo>
                  <a:pt x="26500" y="40420"/>
                </a:lnTo>
                <a:lnTo>
                  <a:pt x="26410" y="40310"/>
                </a:lnTo>
                <a:lnTo>
                  <a:pt x="26190" y="40100"/>
                </a:lnTo>
                <a:lnTo>
                  <a:pt x="26100" y="39990"/>
                </a:lnTo>
                <a:lnTo>
                  <a:pt x="25930" y="40320"/>
                </a:lnTo>
                <a:lnTo>
                  <a:pt x="25660" y="40560"/>
                </a:lnTo>
                <a:lnTo>
                  <a:pt x="25370" y="40730"/>
                </a:lnTo>
                <a:lnTo>
                  <a:pt x="25090" y="40820"/>
                </a:lnTo>
                <a:lnTo>
                  <a:pt x="24800" y="40420"/>
                </a:lnTo>
                <a:lnTo>
                  <a:pt x="23780" y="39700"/>
                </a:lnTo>
                <a:lnTo>
                  <a:pt x="23650" y="39370"/>
                </a:lnTo>
                <a:lnTo>
                  <a:pt x="24680" y="38750"/>
                </a:lnTo>
                <a:lnTo>
                  <a:pt x="25350" y="38030"/>
                </a:lnTo>
                <a:lnTo>
                  <a:pt x="25480" y="38030"/>
                </a:lnTo>
                <a:close/>
                <a:moveTo>
                  <a:pt x="41730" y="34400"/>
                </a:moveTo>
                <a:lnTo>
                  <a:pt x="41720" y="34810"/>
                </a:lnTo>
                <a:lnTo>
                  <a:pt x="41400" y="35160"/>
                </a:lnTo>
                <a:lnTo>
                  <a:pt x="41310" y="35530"/>
                </a:lnTo>
                <a:lnTo>
                  <a:pt x="41480" y="35870"/>
                </a:lnTo>
                <a:lnTo>
                  <a:pt x="41760" y="36180"/>
                </a:lnTo>
                <a:lnTo>
                  <a:pt x="41790" y="36400"/>
                </a:lnTo>
                <a:lnTo>
                  <a:pt x="41220" y="36480"/>
                </a:lnTo>
                <a:lnTo>
                  <a:pt x="40850" y="36430"/>
                </a:lnTo>
                <a:lnTo>
                  <a:pt x="40590" y="36230"/>
                </a:lnTo>
                <a:lnTo>
                  <a:pt x="40320" y="36270"/>
                </a:lnTo>
                <a:lnTo>
                  <a:pt x="40270" y="36360"/>
                </a:lnTo>
                <a:lnTo>
                  <a:pt x="39690" y="36890"/>
                </a:lnTo>
                <a:lnTo>
                  <a:pt x="39550" y="36930"/>
                </a:lnTo>
                <a:lnTo>
                  <a:pt x="38880" y="36890"/>
                </a:lnTo>
                <a:lnTo>
                  <a:pt x="38880" y="37100"/>
                </a:lnTo>
                <a:lnTo>
                  <a:pt x="39510" y="37330"/>
                </a:lnTo>
                <a:lnTo>
                  <a:pt x="39400" y="37810"/>
                </a:lnTo>
                <a:lnTo>
                  <a:pt x="38980" y="38080"/>
                </a:lnTo>
                <a:lnTo>
                  <a:pt x="38700" y="37720"/>
                </a:lnTo>
                <a:lnTo>
                  <a:pt x="38370" y="37810"/>
                </a:lnTo>
                <a:lnTo>
                  <a:pt x="37960" y="37770"/>
                </a:lnTo>
                <a:lnTo>
                  <a:pt x="37630" y="37670"/>
                </a:lnTo>
                <a:lnTo>
                  <a:pt x="37480" y="37620"/>
                </a:lnTo>
                <a:lnTo>
                  <a:pt x="37340" y="37720"/>
                </a:lnTo>
                <a:lnTo>
                  <a:pt x="37090" y="37520"/>
                </a:lnTo>
                <a:lnTo>
                  <a:pt x="37010" y="37240"/>
                </a:lnTo>
                <a:lnTo>
                  <a:pt x="37380" y="37100"/>
                </a:lnTo>
                <a:lnTo>
                  <a:pt x="37770" y="36880"/>
                </a:lnTo>
                <a:lnTo>
                  <a:pt x="38040" y="36430"/>
                </a:lnTo>
                <a:lnTo>
                  <a:pt x="38410" y="36050"/>
                </a:lnTo>
                <a:lnTo>
                  <a:pt x="39100" y="36070"/>
                </a:lnTo>
                <a:lnTo>
                  <a:pt x="39160" y="35610"/>
                </a:lnTo>
                <a:lnTo>
                  <a:pt x="39460" y="35270"/>
                </a:lnTo>
                <a:lnTo>
                  <a:pt x="39830" y="34980"/>
                </a:lnTo>
                <a:lnTo>
                  <a:pt x="40100" y="34620"/>
                </a:lnTo>
                <a:lnTo>
                  <a:pt x="40600" y="34750"/>
                </a:lnTo>
                <a:lnTo>
                  <a:pt x="41050" y="34620"/>
                </a:lnTo>
                <a:lnTo>
                  <a:pt x="41430" y="34430"/>
                </a:lnTo>
                <a:lnTo>
                  <a:pt x="41730" y="34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