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Bissau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Guinea-Bissau • State Map | Fully Editable Vector Shape</a:t>
            </a:r>
          </a:p>
        </p:txBody>
      </p:sp>
      <p:sp>
        <p:nvSpPr>
          <p:cNvPr id="101" name="Bissau"/>
          <p:cNvSpPr/>
          <p:nvPr/>
        </p:nvSpPr>
        <p:spPr>
          <a:xfrm>
            <a:off x="2072487" y="1449141"/>
            <a:ext cx="8046720" cy="4691237"/>
          </a:xfrm>
          <a:custGeom>
            <a:avLst/>
            <a:gdLst/>
            <a:ahLst/>
            <a:cxnLst/>
            <a:rect l="0" t="0" r="100000" b="58300"/>
            <a:pathLst>
              <a:path w="100000" h="58300">
                <a:moveTo>
                  <a:pt x="37270" y="24300"/>
                </a:moveTo>
                <a:lnTo>
                  <a:pt x="37620" y="24930"/>
                </a:lnTo>
                <a:lnTo>
                  <a:pt x="37730" y="25040"/>
                </a:lnTo>
                <a:lnTo>
                  <a:pt x="37890" y="25170"/>
                </a:lnTo>
                <a:lnTo>
                  <a:pt x="38260" y="25290"/>
                </a:lnTo>
                <a:lnTo>
                  <a:pt x="38500" y="25400"/>
                </a:lnTo>
                <a:lnTo>
                  <a:pt x="38890" y="25880"/>
                </a:lnTo>
                <a:lnTo>
                  <a:pt x="39050" y="26020"/>
                </a:lnTo>
                <a:lnTo>
                  <a:pt x="39600" y="26350"/>
                </a:lnTo>
                <a:lnTo>
                  <a:pt x="39490" y="26390"/>
                </a:lnTo>
                <a:lnTo>
                  <a:pt x="39310" y="26500"/>
                </a:lnTo>
                <a:lnTo>
                  <a:pt x="38430" y="27770"/>
                </a:lnTo>
                <a:lnTo>
                  <a:pt x="38190" y="27970"/>
                </a:lnTo>
                <a:lnTo>
                  <a:pt x="37590" y="28140"/>
                </a:lnTo>
                <a:lnTo>
                  <a:pt x="36280" y="28940"/>
                </a:lnTo>
                <a:lnTo>
                  <a:pt x="35710" y="29180"/>
                </a:lnTo>
                <a:lnTo>
                  <a:pt x="35670" y="28400"/>
                </a:lnTo>
                <a:lnTo>
                  <a:pt x="35690" y="27880"/>
                </a:lnTo>
                <a:lnTo>
                  <a:pt x="35870" y="26860"/>
                </a:lnTo>
                <a:lnTo>
                  <a:pt x="37270" y="24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