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Biombo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Guinea-Bissau • State Map | Fully Editable Vector Shape</a:t>
            </a:r>
          </a:p>
        </p:txBody>
      </p:sp>
      <p:sp>
        <p:nvSpPr>
          <p:cNvPr id="101" name="Biombo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36040" y="22310"/>
                </a:moveTo>
                <a:lnTo>
                  <a:pt x="36990" y="23490"/>
                </a:lnTo>
                <a:lnTo>
                  <a:pt x="37080" y="23670"/>
                </a:lnTo>
                <a:lnTo>
                  <a:pt x="37270" y="24300"/>
                </a:lnTo>
                <a:lnTo>
                  <a:pt x="35870" y="26860"/>
                </a:lnTo>
                <a:lnTo>
                  <a:pt x="35690" y="27880"/>
                </a:lnTo>
                <a:lnTo>
                  <a:pt x="35670" y="28400"/>
                </a:lnTo>
                <a:lnTo>
                  <a:pt x="35710" y="29180"/>
                </a:lnTo>
                <a:lnTo>
                  <a:pt x="35630" y="29210"/>
                </a:lnTo>
                <a:lnTo>
                  <a:pt x="33710" y="29560"/>
                </a:lnTo>
                <a:lnTo>
                  <a:pt x="33420" y="29740"/>
                </a:lnTo>
                <a:lnTo>
                  <a:pt x="33140" y="30000"/>
                </a:lnTo>
                <a:lnTo>
                  <a:pt x="31720" y="30740"/>
                </a:lnTo>
                <a:lnTo>
                  <a:pt x="31160" y="30880"/>
                </a:lnTo>
                <a:lnTo>
                  <a:pt x="31760" y="28430"/>
                </a:lnTo>
                <a:lnTo>
                  <a:pt x="32310" y="27410"/>
                </a:lnTo>
                <a:lnTo>
                  <a:pt x="33030" y="27360"/>
                </a:lnTo>
                <a:lnTo>
                  <a:pt x="33200" y="27470"/>
                </a:lnTo>
                <a:lnTo>
                  <a:pt x="33420" y="27550"/>
                </a:lnTo>
                <a:lnTo>
                  <a:pt x="33700" y="27580"/>
                </a:lnTo>
                <a:lnTo>
                  <a:pt x="34010" y="27560"/>
                </a:lnTo>
                <a:lnTo>
                  <a:pt x="34010" y="27350"/>
                </a:lnTo>
                <a:lnTo>
                  <a:pt x="33450" y="27320"/>
                </a:lnTo>
                <a:lnTo>
                  <a:pt x="32760" y="26720"/>
                </a:lnTo>
                <a:lnTo>
                  <a:pt x="32190" y="26730"/>
                </a:lnTo>
                <a:lnTo>
                  <a:pt x="31720" y="27090"/>
                </a:lnTo>
                <a:lnTo>
                  <a:pt x="31590" y="27610"/>
                </a:lnTo>
                <a:lnTo>
                  <a:pt x="31530" y="28180"/>
                </a:lnTo>
                <a:lnTo>
                  <a:pt x="30570" y="30070"/>
                </a:lnTo>
                <a:lnTo>
                  <a:pt x="30270" y="30240"/>
                </a:lnTo>
                <a:lnTo>
                  <a:pt x="29690" y="30100"/>
                </a:lnTo>
                <a:lnTo>
                  <a:pt x="29570" y="29710"/>
                </a:lnTo>
                <a:lnTo>
                  <a:pt x="29760" y="28590"/>
                </a:lnTo>
                <a:lnTo>
                  <a:pt x="29260" y="28830"/>
                </a:lnTo>
                <a:lnTo>
                  <a:pt x="29150" y="29320"/>
                </a:lnTo>
                <a:lnTo>
                  <a:pt x="29130" y="29920"/>
                </a:lnTo>
                <a:lnTo>
                  <a:pt x="28930" y="30470"/>
                </a:lnTo>
                <a:lnTo>
                  <a:pt x="28750" y="30570"/>
                </a:lnTo>
                <a:lnTo>
                  <a:pt x="28100" y="30810"/>
                </a:lnTo>
                <a:lnTo>
                  <a:pt x="27820" y="30990"/>
                </a:lnTo>
                <a:lnTo>
                  <a:pt x="27520" y="31250"/>
                </a:lnTo>
                <a:lnTo>
                  <a:pt x="27350" y="31290"/>
                </a:lnTo>
                <a:lnTo>
                  <a:pt x="27230" y="31160"/>
                </a:lnTo>
                <a:lnTo>
                  <a:pt x="27110" y="30880"/>
                </a:lnTo>
                <a:lnTo>
                  <a:pt x="27030" y="30280"/>
                </a:lnTo>
                <a:lnTo>
                  <a:pt x="27210" y="29670"/>
                </a:lnTo>
                <a:lnTo>
                  <a:pt x="27720" y="28590"/>
                </a:lnTo>
                <a:lnTo>
                  <a:pt x="28150" y="26910"/>
                </a:lnTo>
                <a:lnTo>
                  <a:pt x="28330" y="26500"/>
                </a:lnTo>
                <a:lnTo>
                  <a:pt x="28450" y="26380"/>
                </a:lnTo>
                <a:lnTo>
                  <a:pt x="28630" y="26260"/>
                </a:lnTo>
                <a:lnTo>
                  <a:pt x="28850" y="26150"/>
                </a:lnTo>
                <a:lnTo>
                  <a:pt x="29040" y="26110"/>
                </a:lnTo>
                <a:lnTo>
                  <a:pt x="29160" y="26000"/>
                </a:lnTo>
                <a:lnTo>
                  <a:pt x="29360" y="25260"/>
                </a:lnTo>
                <a:lnTo>
                  <a:pt x="30120" y="24100"/>
                </a:lnTo>
                <a:lnTo>
                  <a:pt x="30370" y="23830"/>
                </a:lnTo>
                <a:lnTo>
                  <a:pt x="30790" y="23580"/>
                </a:lnTo>
                <a:lnTo>
                  <a:pt x="31410" y="23330"/>
                </a:lnTo>
                <a:lnTo>
                  <a:pt x="32070" y="23160"/>
                </a:lnTo>
                <a:lnTo>
                  <a:pt x="32590" y="23180"/>
                </a:lnTo>
                <a:lnTo>
                  <a:pt x="32750" y="23350"/>
                </a:lnTo>
                <a:lnTo>
                  <a:pt x="32860" y="23640"/>
                </a:lnTo>
                <a:lnTo>
                  <a:pt x="33020" y="23910"/>
                </a:lnTo>
                <a:lnTo>
                  <a:pt x="33310" y="24020"/>
                </a:lnTo>
                <a:lnTo>
                  <a:pt x="33900" y="24060"/>
                </a:lnTo>
                <a:lnTo>
                  <a:pt x="34160" y="24130"/>
                </a:lnTo>
                <a:lnTo>
                  <a:pt x="34410" y="24250"/>
                </a:lnTo>
                <a:lnTo>
                  <a:pt x="34510" y="23820"/>
                </a:lnTo>
                <a:lnTo>
                  <a:pt x="34720" y="23380"/>
                </a:lnTo>
                <a:lnTo>
                  <a:pt x="34840" y="23010"/>
                </a:lnTo>
                <a:lnTo>
                  <a:pt x="34820" y="22990"/>
                </a:lnTo>
                <a:lnTo>
                  <a:pt x="34850" y="22960"/>
                </a:lnTo>
                <a:lnTo>
                  <a:pt x="36040" y="22310"/>
                </a:lnTo>
                <a:close/>
                <a:moveTo>
                  <a:pt x="21230" y="27160"/>
                </a:moveTo>
                <a:lnTo>
                  <a:pt x="21740" y="26980"/>
                </a:lnTo>
                <a:lnTo>
                  <a:pt x="22320" y="27000"/>
                </a:lnTo>
                <a:lnTo>
                  <a:pt x="23370" y="27160"/>
                </a:lnTo>
                <a:lnTo>
                  <a:pt x="23760" y="27100"/>
                </a:lnTo>
                <a:lnTo>
                  <a:pt x="24200" y="26950"/>
                </a:lnTo>
                <a:lnTo>
                  <a:pt x="25090" y="26500"/>
                </a:lnTo>
                <a:lnTo>
                  <a:pt x="24970" y="26380"/>
                </a:lnTo>
                <a:lnTo>
                  <a:pt x="24980" y="26360"/>
                </a:lnTo>
                <a:lnTo>
                  <a:pt x="25040" y="26310"/>
                </a:lnTo>
                <a:lnTo>
                  <a:pt x="25460" y="26300"/>
                </a:lnTo>
                <a:lnTo>
                  <a:pt x="25850" y="26280"/>
                </a:lnTo>
                <a:lnTo>
                  <a:pt x="26280" y="26320"/>
                </a:lnTo>
                <a:lnTo>
                  <a:pt x="26500" y="26580"/>
                </a:lnTo>
                <a:lnTo>
                  <a:pt x="26560" y="26670"/>
                </a:lnTo>
                <a:lnTo>
                  <a:pt x="26460" y="27460"/>
                </a:lnTo>
                <a:lnTo>
                  <a:pt x="26220" y="27830"/>
                </a:lnTo>
                <a:lnTo>
                  <a:pt x="25930" y="28170"/>
                </a:lnTo>
                <a:lnTo>
                  <a:pt x="25700" y="28590"/>
                </a:lnTo>
                <a:lnTo>
                  <a:pt x="25440" y="29770"/>
                </a:lnTo>
                <a:lnTo>
                  <a:pt x="25260" y="30250"/>
                </a:lnTo>
                <a:lnTo>
                  <a:pt x="24900" y="30680"/>
                </a:lnTo>
                <a:lnTo>
                  <a:pt x="24600" y="30460"/>
                </a:lnTo>
                <a:lnTo>
                  <a:pt x="24250" y="30510"/>
                </a:lnTo>
                <a:lnTo>
                  <a:pt x="23920" y="30640"/>
                </a:lnTo>
                <a:lnTo>
                  <a:pt x="23650" y="30680"/>
                </a:lnTo>
                <a:lnTo>
                  <a:pt x="23280" y="30440"/>
                </a:lnTo>
                <a:lnTo>
                  <a:pt x="22540" y="29330"/>
                </a:lnTo>
                <a:lnTo>
                  <a:pt x="22200" y="29150"/>
                </a:lnTo>
                <a:lnTo>
                  <a:pt x="21830" y="29150"/>
                </a:lnTo>
                <a:lnTo>
                  <a:pt x="21550" y="29080"/>
                </a:lnTo>
                <a:lnTo>
                  <a:pt x="21430" y="28700"/>
                </a:lnTo>
                <a:lnTo>
                  <a:pt x="21420" y="27860"/>
                </a:lnTo>
                <a:lnTo>
                  <a:pt x="21360" y="27470"/>
                </a:lnTo>
                <a:lnTo>
                  <a:pt x="21230" y="27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