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Bafatá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Bafatá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59550" y="2690"/>
                </a:moveTo>
                <a:lnTo>
                  <a:pt x="61940" y="2700"/>
                </a:lnTo>
                <a:lnTo>
                  <a:pt x="72440" y="2750"/>
                </a:lnTo>
                <a:lnTo>
                  <a:pt x="75230" y="2760"/>
                </a:lnTo>
                <a:lnTo>
                  <a:pt x="74750" y="3760"/>
                </a:lnTo>
                <a:lnTo>
                  <a:pt x="74620" y="4180"/>
                </a:lnTo>
                <a:lnTo>
                  <a:pt x="74490" y="4390"/>
                </a:lnTo>
                <a:lnTo>
                  <a:pt x="74350" y="4530"/>
                </a:lnTo>
                <a:lnTo>
                  <a:pt x="74200" y="4580"/>
                </a:lnTo>
                <a:lnTo>
                  <a:pt x="74030" y="4600"/>
                </a:lnTo>
                <a:lnTo>
                  <a:pt x="73900" y="4560"/>
                </a:lnTo>
                <a:lnTo>
                  <a:pt x="73800" y="4460"/>
                </a:lnTo>
                <a:lnTo>
                  <a:pt x="73630" y="4210"/>
                </a:lnTo>
                <a:lnTo>
                  <a:pt x="73410" y="4020"/>
                </a:lnTo>
                <a:lnTo>
                  <a:pt x="73300" y="3950"/>
                </a:lnTo>
                <a:lnTo>
                  <a:pt x="73190" y="4010"/>
                </a:lnTo>
                <a:lnTo>
                  <a:pt x="73130" y="4220"/>
                </a:lnTo>
                <a:lnTo>
                  <a:pt x="73270" y="5950"/>
                </a:lnTo>
                <a:lnTo>
                  <a:pt x="73370" y="6350"/>
                </a:lnTo>
                <a:lnTo>
                  <a:pt x="73450" y="6480"/>
                </a:lnTo>
                <a:lnTo>
                  <a:pt x="73560" y="6570"/>
                </a:lnTo>
                <a:lnTo>
                  <a:pt x="73860" y="6690"/>
                </a:lnTo>
                <a:lnTo>
                  <a:pt x="74050" y="6880"/>
                </a:lnTo>
                <a:lnTo>
                  <a:pt x="74170" y="6930"/>
                </a:lnTo>
                <a:lnTo>
                  <a:pt x="74280" y="6940"/>
                </a:lnTo>
                <a:lnTo>
                  <a:pt x="74340" y="7070"/>
                </a:lnTo>
                <a:lnTo>
                  <a:pt x="74300" y="7290"/>
                </a:lnTo>
                <a:lnTo>
                  <a:pt x="74140" y="7700"/>
                </a:lnTo>
                <a:lnTo>
                  <a:pt x="74030" y="7900"/>
                </a:lnTo>
                <a:lnTo>
                  <a:pt x="73920" y="8040"/>
                </a:lnTo>
                <a:lnTo>
                  <a:pt x="73860" y="8080"/>
                </a:lnTo>
                <a:lnTo>
                  <a:pt x="73810" y="8100"/>
                </a:lnTo>
                <a:lnTo>
                  <a:pt x="73730" y="8110"/>
                </a:lnTo>
                <a:lnTo>
                  <a:pt x="73580" y="8090"/>
                </a:lnTo>
                <a:lnTo>
                  <a:pt x="73530" y="8060"/>
                </a:lnTo>
                <a:lnTo>
                  <a:pt x="73440" y="7990"/>
                </a:lnTo>
                <a:lnTo>
                  <a:pt x="73240" y="7800"/>
                </a:lnTo>
                <a:lnTo>
                  <a:pt x="73120" y="7710"/>
                </a:lnTo>
                <a:lnTo>
                  <a:pt x="72980" y="7650"/>
                </a:lnTo>
                <a:lnTo>
                  <a:pt x="72810" y="7650"/>
                </a:lnTo>
                <a:lnTo>
                  <a:pt x="72670" y="7710"/>
                </a:lnTo>
                <a:lnTo>
                  <a:pt x="72560" y="7800"/>
                </a:lnTo>
                <a:lnTo>
                  <a:pt x="72210" y="8150"/>
                </a:lnTo>
                <a:lnTo>
                  <a:pt x="72120" y="8220"/>
                </a:lnTo>
                <a:lnTo>
                  <a:pt x="72000" y="8260"/>
                </a:lnTo>
                <a:lnTo>
                  <a:pt x="71880" y="8250"/>
                </a:lnTo>
                <a:lnTo>
                  <a:pt x="71790" y="8190"/>
                </a:lnTo>
                <a:lnTo>
                  <a:pt x="71740" y="8120"/>
                </a:lnTo>
                <a:lnTo>
                  <a:pt x="71640" y="7860"/>
                </a:lnTo>
                <a:lnTo>
                  <a:pt x="71530" y="7770"/>
                </a:lnTo>
                <a:lnTo>
                  <a:pt x="71390" y="7730"/>
                </a:lnTo>
                <a:lnTo>
                  <a:pt x="71060" y="7780"/>
                </a:lnTo>
                <a:lnTo>
                  <a:pt x="70900" y="7780"/>
                </a:lnTo>
                <a:lnTo>
                  <a:pt x="70760" y="7720"/>
                </a:lnTo>
                <a:lnTo>
                  <a:pt x="70680" y="7620"/>
                </a:lnTo>
                <a:lnTo>
                  <a:pt x="70600" y="7560"/>
                </a:lnTo>
                <a:lnTo>
                  <a:pt x="70530" y="7540"/>
                </a:lnTo>
                <a:lnTo>
                  <a:pt x="70290" y="7630"/>
                </a:lnTo>
                <a:lnTo>
                  <a:pt x="70150" y="7650"/>
                </a:lnTo>
                <a:lnTo>
                  <a:pt x="70030" y="7600"/>
                </a:lnTo>
                <a:lnTo>
                  <a:pt x="70000" y="7470"/>
                </a:lnTo>
                <a:lnTo>
                  <a:pt x="70030" y="7270"/>
                </a:lnTo>
                <a:lnTo>
                  <a:pt x="70020" y="7120"/>
                </a:lnTo>
                <a:lnTo>
                  <a:pt x="69890" y="7000"/>
                </a:lnTo>
                <a:lnTo>
                  <a:pt x="69740" y="7000"/>
                </a:lnTo>
                <a:lnTo>
                  <a:pt x="69610" y="7070"/>
                </a:lnTo>
                <a:lnTo>
                  <a:pt x="69540" y="7270"/>
                </a:lnTo>
                <a:lnTo>
                  <a:pt x="69520" y="7540"/>
                </a:lnTo>
                <a:lnTo>
                  <a:pt x="69620" y="8080"/>
                </a:lnTo>
                <a:lnTo>
                  <a:pt x="69710" y="8360"/>
                </a:lnTo>
                <a:lnTo>
                  <a:pt x="69820" y="8550"/>
                </a:lnTo>
                <a:lnTo>
                  <a:pt x="69950" y="8610"/>
                </a:lnTo>
                <a:lnTo>
                  <a:pt x="70120" y="8620"/>
                </a:lnTo>
                <a:lnTo>
                  <a:pt x="70270" y="8570"/>
                </a:lnTo>
                <a:lnTo>
                  <a:pt x="70410" y="8520"/>
                </a:lnTo>
                <a:lnTo>
                  <a:pt x="70820" y="8280"/>
                </a:lnTo>
                <a:lnTo>
                  <a:pt x="70950" y="8230"/>
                </a:lnTo>
                <a:lnTo>
                  <a:pt x="71090" y="8240"/>
                </a:lnTo>
                <a:lnTo>
                  <a:pt x="71220" y="8300"/>
                </a:lnTo>
                <a:lnTo>
                  <a:pt x="71330" y="8390"/>
                </a:lnTo>
                <a:lnTo>
                  <a:pt x="71720" y="8850"/>
                </a:lnTo>
                <a:lnTo>
                  <a:pt x="71790" y="8980"/>
                </a:lnTo>
                <a:lnTo>
                  <a:pt x="71850" y="9140"/>
                </a:lnTo>
                <a:lnTo>
                  <a:pt x="71850" y="9320"/>
                </a:lnTo>
                <a:lnTo>
                  <a:pt x="71800" y="9500"/>
                </a:lnTo>
                <a:lnTo>
                  <a:pt x="71620" y="9660"/>
                </a:lnTo>
                <a:lnTo>
                  <a:pt x="71460" y="9720"/>
                </a:lnTo>
                <a:lnTo>
                  <a:pt x="71310" y="9790"/>
                </a:lnTo>
                <a:lnTo>
                  <a:pt x="71210" y="9880"/>
                </a:lnTo>
                <a:lnTo>
                  <a:pt x="71120" y="9990"/>
                </a:lnTo>
                <a:lnTo>
                  <a:pt x="71020" y="10060"/>
                </a:lnTo>
                <a:lnTo>
                  <a:pt x="70900" y="10060"/>
                </a:lnTo>
                <a:lnTo>
                  <a:pt x="70800" y="9970"/>
                </a:lnTo>
                <a:lnTo>
                  <a:pt x="70660" y="9720"/>
                </a:lnTo>
                <a:lnTo>
                  <a:pt x="70590" y="9650"/>
                </a:lnTo>
                <a:lnTo>
                  <a:pt x="70510" y="9620"/>
                </a:lnTo>
                <a:lnTo>
                  <a:pt x="70400" y="9650"/>
                </a:lnTo>
                <a:lnTo>
                  <a:pt x="70330" y="9770"/>
                </a:lnTo>
                <a:lnTo>
                  <a:pt x="70330" y="9980"/>
                </a:lnTo>
                <a:lnTo>
                  <a:pt x="70470" y="10500"/>
                </a:lnTo>
                <a:lnTo>
                  <a:pt x="70540" y="10650"/>
                </a:lnTo>
                <a:lnTo>
                  <a:pt x="70560" y="10760"/>
                </a:lnTo>
                <a:lnTo>
                  <a:pt x="70550" y="10860"/>
                </a:lnTo>
                <a:lnTo>
                  <a:pt x="70440" y="11000"/>
                </a:lnTo>
                <a:lnTo>
                  <a:pt x="70300" y="11090"/>
                </a:lnTo>
                <a:lnTo>
                  <a:pt x="70140" y="11150"/>
                </a:lnTo>
                <a:lnTo>
                  <a:pt x="69960" y="11180"/>
                </a:lnTo>
                <a:lnTo>
                  <a:pt x="69790" y="11190"/>
                </a:lnTo>
                <a:lnTo>
                  <a:pt x="69630" y="11170"/>
                </a:lnTo>
                <a:lnTo>
                  <a:pt x="69400" y="11060"/>
                </a:lnTo>
                <a:lnTo>
                  <a:pt x="69290" y="11080"/>
                </a:lnTo>
                <a:lnTo>
                  <a:pt x="69170" y="11140"/>
                </a:lnTo>
                <a:lnTo>
                  <a:pt x="69070" y="11240"/>
                </a:lnTo>
                <a:lnTo>
                  <a:pt x="68970" y="11350"/>
                </a:lnTo>
                <a:lnTo>
                  <a:pt x="68880" y="11470"/>
                </a:lnTo>
                <a:lnTo>
                  <a:pt x="68850" y="11590"/>
                </a:lnTo>
                <a:lnTo>
                  <a:pt x="68890" y="11690"/>
                </a:lnTo>
                <a:lnTo>
                  <a:pt x="69030" y="11740"/>
                </a:lnTo>
                <a:lnTo>
                  <a:pt x="69110" y="11820"/>
                </a:lnTo>
                <a:lnTo>
                  <a:pt x="69060" y="11950"/>
                </a:lnTo>
                <a:lnTo>
                  <a:pt x="68990" y="12050"/>
                </a:lnTo>
                <a:lnTo>
                  <a:pt x="68930" y="12110"/>
                </a:lnTo>
                <a:lnTo>
                  <a:pt x="68910" y="12150"/>
                </a:lnTo>
                <a:lnTo>
                  <a:pt x="68910" y="12220"/>
                </a:lnTo>
                <a:lnTo>
                  <a:pt x="68960" y="12290"/>
                </a:lnTo>
                <a:lnTo>
                  <a:pt x="69450" y="12380"/>
                </a:lnTo>
                <a:lnTo>
                  <a:pt x="69580" y="12450"/>
                </a:lnTo>
                <a:lnTo>
                  <a:pt x="69690" y="12560"/>
                </a:lnTo>
                <a:lnTo>
                  <a:pt x="69860" y="12810"/>
                </a:lnTo>
                <a:lnTo>
                  <a:pt x="69960" y="12920"/>
                </a:lnTo>
                <a:lnTo>
                  <a:pt x="70080" y="13010"/>
                </a:lnTo>
                <a:lnTo>
                  <a:pt x="70220" y="13070"/>
                </a:lnTo>
                <a:lnTo>
                  <a:pt x="70720" y="13220"/>
                </a:lnTo>
                <a:lnTo>
                  <a:pt x="70850" y="13270"/>
                </a:lnTo>
                <a:lnTo>
                  <a:pt x="71100" y="13420"/>
                </a:lnTo>
                <a:lnTo>
                  <a:pt x="71320" y="13630"/>
                </a:lnTo>
                <a:lnTo>
                  <a:pt x="71410" y="13750"/>
                </a:lnTo>
                <a:lnTo>
                  <a:pt x="71450" y="13930"/>
                </a:lnTo>
                <a:lnTo>
                  <a:pt x="71450" y="14130"/>
                </a:lnTo>
                <a:lnTo>
                  <a:pt x="71360" y="14490"/>
                </a:lnTo>
                <a:lnTo>
                  <a:pt x="71270" y="14680"/>
                </a:lnTo>
                <a:lnTo>
                  <a:pt x="71100" y="14980"/>
                </a:lnTo>
                <a:lnTo>
                  <a:pt x="71070" y="15170"/>
                </a:lnTo>
                <a:lnTo>
                  <a:pt x="71070" y="15410"/>
                </a:lnTo>
                <a:lnTo>
                  <a:pt x="71540" y="16990"/>
                </a:lnTo>
                <a:lnTo>
                  <a:pt x="71590" y="17090"/>
                </a:lnTo>
                <a:lnTo>
                  <a:pt x="71650" y="17170"/>
                </a:lnTo>
                <a:lnTo>
                  <a:pt x="71740" y="17270"/>
                </a:lnTo>
                <a:lnTo>
                  <a:pt x="71860" y="17350"/>
                </a:lnTo>
                <a:lnTo>
                  <a:pt x="72000" y="17430"/>
                </a:lnTo>
                <a:lnTo>
                  <a:pt x="72300" y="17530"/>
                </a:lnTo>
                <a:lnTo>
                  <a:pt x="72430" y="17610"/>
                </a:lnTo>
                <a:lnTo>
                  <a:pt x="72520" y="17720"/>
                </a:lnTo>
                <a:lnTo>
                  <a:pt x="72550" y="17970"/>
                </a:lnTo>
                <a:lnTo>
                  <a:pt x="72490" y="18320"/>
                </a:lnTo>
                <a:lnTo>
                  <a:pt x="72240" y="18980"/>
                </a:lnTo>
                <a:lnTo>
                  <a:pt x="72050" y="19210"/>
                </a:lnTo>
                <a:lnTo>
                  <a:pt x="71860" y="19310"/>
                </a:lnTo>
                <a:lnTo>
                  <a:pt x="71710" y="19290"/>
                </a:lnTo>
                <a:lnTo>
                  <a:pt x="71570" y="19320"/>
                </a:lnTo>
                <a:lnTo>
                  <a:pt x="71440" y="19390"/>
                </a:lnTo>
                <a:lnTo>
                  <a:pt x="71120" y="19660"/>
                </a:lnTo>
                <a:lnTo>
                  <a:pt x="70990" y="19730"/>
                </a:lnTo>
                <a:lnTo>
                  <a:pt x="70850" y="19760"/>
                </a:lnTo>
                <a:lnTo>
                  <a:pt x="70710" y="19760"/>
                </a:lnTo>
                <a:lnTo>
                  <a:pt x="70340" y="19690"/>
                </a:lnTo>
                <a:lnTo>
                  <a:pt x="70170" y="19690"/>
                </a:lnTo>
                <a:lnTo>
                  <a:pt x="70020" y="19730"/>
                </a:lnTo>
                <a:lnTo>
                  <a:pt x="69880" y="19840"/>
                </a:lnTo>
                <a:lnTo>
                  <a:pt x="69790" y="20020"/>
                </a:lnTo>
                <a:lnTo>
                  <a:pt x="69730" y="20360"/>
                </a:lnTo>
                <a:lnTo>
                  <a:pt x="69730" y="20630"/>
                </a:lnTo>
                <a:lnTo>
                  <a:pt x="69830" y="20920"/>
                </a:lnTo>
                <a:lnTo>
                  <a:pt x="69950" y="21080"/>
                </a:lnTo>
                <a:lnTo>
                  <a:pt x="70080" y="21190"/>
                </a:lnTo>
                <a:lnTo>
                  <a:pt x="70320" y="21330"/>
                </a:lnTo>
                <a:lnTo>
                  <a:pt x="70760" y="21530"/>
                </a:lnTo>
                <a:lnTo>
                  <a:pt x="70880" y="21600"/>
                </a:lnTo>
                <a:lnTo>
                  <a:pt x="70960" y="21840"/>
                </a:lnTo>
                <a:lnTo>
                  <a:pt x="70950" y="22240"/>
                </a:lnTo>
                <a:lnTo>
                  <a:pt x="70810" y="23080"/>
                </a:lnTo>
                <a:lnTo>
                  <a:pt x="70700" y="23450"/>
                </a:lnTo>
                <a:lnTo>
                  <a:pt x="70600" y="23670"/>
                </a:lnTo>
                <a:lnTo>
                  <a:pt x="70540" y="23730"/>
                </a:lnTo>
                <a:lnTo>
                  <a:pt x="70480" y="23860"/>
                </a:lnTo>
                <a:lnTo>
                  <a:pt x="70480" y="24050"/>
                </a:lnTo>
                <a:lnTo>
                  <a:pt x="70560" y="24340"/>
                </a:lnTo>
                <a:lnTo>
                  <a:pt x="70650" y="24490"/>
                </a:lnTo>
                <a:lnTo>
                  <a:pt x="70760" y="24610"/>
                </a:lnTo>
                <a:lnTo>
                  <a:pt x="71370" y="25050"/>
                </a:lnTo>
                <a:lnTo>
                  <a:pt x="71470" y="25160"/>
                </a:lnTo>
                <a:lnTo>
                  <a:pt x="71520" y="25340"/>
                </a:lnTo>
                <a:lnTo>
                  <a:pt x="71500" y="25570"/>
                </a:lnTo>
                <a:lnTo>
                  <a:pt x="71150" y="26600"/>
                </a:lnTo>
                <a:lnTo>
                  <a:pt x="71100" y="26860"/>
                </a:lnTo>
                <a:lnTo>
                  <a:pt x="71080" y="27220"/>
                </a:lnTo>
                <a:lnTo>
                  <a:pt x="71140" y="28590"/>
                </a:lnTo>
                <a:lnTo>
                  <a:pt x="71310" y="29710"/>
                </a:lnTo>
                <a:lnTo>
                  <a:pt x="71300" y="30280"/>
                </a:lnTo>
                <a:lnTo>
                  <a:pt x="71350" y="30470"/>
                </a:lnTo>
                <a:lnTo>
                  <a:pt x="71430" y="30630"/>
                </a:lnTo>
                <a:lnTo>
                  <a:pt x="71650" y="30820"/>
                </a:lnTo>
                <a:lnTo>
                  <a:pt x="71750" y="30930"/>
                </a:lnTo>
                <a:lnTo>
                  <a:pt x="71780" y="31090"/>
                </a:lnTo>
                <a:lnTo>
                  <a:pt x="71730" y="31270"/>
                </a:lnTo>
                <a:lnTo>
                  <a:pt x="71510" y="31520"/>
                </a:lnTo>
                <a:lnTo>
                  <a:pt x="71340" y="31650"/>
                </a:lnTo>
                <a:lnTo>
                  <a:pt x="70860" y="31860"/>
                </a:lnTo>
                <a:lnTo>
                  <a:pt x="70740" y="31940"/>
                </a:lnTo>
                <a:lnTo>
                  <a:pt x="70640" y="32020"/>
                </a:lnTo>
                <a:lnTo>
                  <a:pt x="70530" y="32430"/>
                </a:lnTo>
                <a:lnTo>
                  <a:pt x="70370" y="34110"/>
                </a:lnTo>
                <a:lnTo>
                  <a:pt x="69700" y="34070"/>
                </a:lnTo>
                <a:lnTo>
                  <a:pt x="68340" y="34210"/>
                </a:lnTo>
                <a:lnTo>
                  <a:pt x="67670" y="34360"/>
                </a:lnTo>
                <a:lnTo>
                  <a:pt x="66840" y="34730"/>
                </a:lnTo>
                <a:lnTo>
                  <a:pt x="66570" y="34760"/>
                </a:lnTo>
                <a:lnTo>
                  <a:pt x="66380" y="34680"/>
                </a:lnTo>
                <a:lnTo>
                  <a:pt x="66040" y="34400"/>
                </a:lnTo>
                <a:lnTo>
                  <a:pt x="65940" y="34340"/>
                </a:lnTo>
                <a:lnTo>
                  <a:pt x="65450" y="34310"/>
                </a:lnTo>
                <a:lnTo>
                  <a:pt x="65150" y="34410"/>
                </a:lnTo>
                <a:lnTo>
                  <a:pt x="64360" y="35220"/>
                </a:lnTo>
                <a:lnTo>
                  <a:pt x="63650" y="35440"/>
                </a:lnTo>
                <a:lnTo>
                  <a:pt x="62830" y="35100"/>
                </a:lnTo>
                <a:lnTo>
                  <a:pt x="62090" y="34460"/>
                </a:lnTo>
                <a:lnTo>
                  <a:pt x="61600" y="33780"/>
                </a:lnTo>
                <a:lnTo>
                  <a:pt x="61460" y="33280"/>
                </a:lnTo>
                <a:lnTo>
                  <a:pt x="61460" y="32930"/>
                </a:lnTo>
                <a:lnTo>
                  <a:pt x="61330" y="32660"/>
                </a:lnTo>
                <a:lnTo>
                  <a:pt x="60810" y="32390"/>
                </a:lnTo>
                <a:lnTo>
                  <a:pt x="59870" y="32490"/>
                </a:lnTo>
                <a:lnTo>
                  <a:pt x="59830" y="32330"/>
                </a:lnTo>
                <a:lnTo>
                  <a:pt x="60580" y="31440"/>
                </a:lnTo>
                <a:lnTo>
                  <a:pt x="60680" y="31200"/>
                </a:lnTo>
                <a:lnTo>
                  <a:pt x="60570" y="31070"/>
                </a:lnTo>
                <a:lnTo>
                  <a:pt x="59810" y="30730"/>
                </a:lnTo>
                <a:lnTo>
                  <a:pt x="59690" y="30720"/>
                </a:lnTo>
                <a:lnTo>
                  <a:pt x="59560" y="30770"/>
                </a:lnTo>
                <a:lnTo>
                  <a:pt x="59390" y="30870"/>
                </a:lnTo>
                <a:lnTo>
                  <a:pt x="59310" y="30760"/>
                </a:lnTo>
                <a:lnTo>
                  <a:pt x="59200" y="30500"/>
                </a:lnTo>
                <a:lnTo>
                  <a:pt x="59040" y="30230"/>
                </a:lnTo>
                <a:lnTo>
                  <a:pt x="58990" y="30000"/>
                </a:lnTo>
                <a:lnTo>
                  <a:pt x="58890" y="29780"/>
                </a:lnTo>
                <a:lnTo>
                  <a:pt x="58620" y="29660"/>
                </a:lnTo>
                <a:lnTo>
                  <a:pt x="58300" y="29680"/>
                </a:lnTo>
                <a:lnTo>
                  <a:pt x="58100" y="29840"/>
                </a:lnTo>
                <a:lnTo>
                  <a:pt x="57980" y="30240"/>
                </a:lnTo>
                <a:lnTo>
                  <a:pt x="57210" y="30510"/>
                </a:lnTo>
                <a:lnTo>
                  <a:pt x="56670" y="30030"/>
                </a:lnTo>
                <a:lnTo>
                  <a:pt x="56260" y="29350"/>
                </a:lnTo>
                <a:lnTo>
                  <a:pt x="55860" y="29010"/>
                </a:lnTo>
                <a:lnTo>
                  <a:pt x="54980" y="28900"/>
                </a:lnTo>
                <a:lnTo>
                  <a:pt x="54720" y="28820"/>
                </a:lnTo>
                <a:lnTo>
                  <a:pt x="54380" y="28610"/>
                </a:lnTo>
                <a:lnTo>
                  <a:pt x="54210" y="28400"/>
                </a:lnTo>
                <a:lnTo>
                  <a:pt x="54070" y="28160"/>
                </a:lnTo>
                <a:lnTo>
                  <a:pt x="53820" y="27870"/>
                </a:lnTo>
                <a:lnTo>
                  <a:pt x="53690" y="27480"/>
                </a:lnTo>
                <a:lnTo>
                  <a:pt x="53950" y="27120"/>
                </a:lnTo>
                <a:lnTo>
                  <a:pt x="54330" y="26770"/>
                </a:lnTo>
                <a:lnTo>
                  <a:pt x="54520" y="26410"/>
                </a:lnTo>
                <a:lnTo>
                  <a:pt x="55060" y="24930"/>
                </a:lnTo>
                <a:lnTo>
                  <a:pt x="55080" y="24740"/>
                </a:lnTo>
                <a:lnTo>
                  <a:pt x="55210" y="24660"/>
                </a:lnTo>
                <a:lnTo>
                  <a:pt x="55650" y="24640"/>
                </a:lnTo>
                <a:lnTo>
                  <a:pt x="55950" y="24560"/>
                </a:lnTo>
                <a:lnTo>
                  <a:pt x="55950" y="24550"/>
                </a:lnTo>
                <a:lnTo>
                  <a:pt x="55960" y="24550"/>
                </a:lnTo>
                <a:lnTo>
                  <a:pt x="56040" y="24570"/>
                </a:lnTo>
                <a:lnTo>
                  <a:pt x="56380" y="24590"/>
                </a:lnTo>
                <a:lnTo>
                  <a:pt x="56690" y="24520"/>
                </a:lnTo>
                <a:lnTo>
                  <a:pt x="56850" y="24460"/>
                </a:lnTo>
                <a:lnTo>
                  <a:pt x="56990" y="24400"/>
                </a:lnTo>
                <a:lnTo>
                  <a:pt x="57110" y="24320"/>
                </a:lnTo>
                <a:lnTo>
                  <a:pt x="57200" y="24260"/>
                </a:lnTo>
                <a:lnTo>
                  <a:pt x="57250" y="24210"/>
                </a:lnTo>
                <a:lnTo>
                  <a:pt x="57270" y="24120"/>
                </a:lnTo>
                <a:lnTo>
                  <a:pt x="57260" y="24010"/>
                </a:lnTo>
                <a:lnTo>
                  <a:pt x="57190" y="23810"/>
                </a:lnTo>
                <a:lnTo>
                  <a:pt x="56980" y="23380"/>
                </a:lnTo>
                <a:lnTo>
                  <a:pt x="56940" y="23240"/>
                </a:lnTo>
                <a:lnTo>
                  <a:pt x="56930" y="23170"/>
                </a:lnTo>
                <a:lnTo>
                  <a:pt x="56940" y="22970"/>
                </a:lnTo>
                <a:lnTo>
                  <a:pt x="56990" y="22760"/>
                </a:lnTo>
                <a:lnTo>
                  <a:pt x="57100" y="22500"/>
                </a:lnTo>
                <a:lnTo>
                  <a:pt x="57150" y="22340"/>
                </a:lnTo>
                <a:lnTo>
                  <a:pt x="57060" y="22190"/>
                </a:lnTo>
                <a:lnTo>
                  <a:pt x="55860" y="21500"/>
                </a:lnTo>
                <a:lnTo>
                  <a:pt x="55700" y="21380"/>
                </a:lnTo>
                <a:lnTo>
                  <a:pt x="55460" y="21260"/>
                </a:lnTo>
                <a:lnTo>
                  <a:pt x="55120" y="21180"/>
                </a:lnTo>
                <a:lnTo>
                  <a:pt x="54990" y="21110"/>
                </a:lnTo>
                <a:lnTo>
                  <a:pt x="54900" y="20990"/>
                </a:lnTo>
                <a:lnTo>
                  <a:pt x="54840" y="20840"/>
                </a:lnTo>
                <a:lnTo>
                  <a:pt x="54730" y="20090"/>
                </a:lnTo>
                <a:lnTo>
                  <a:pt x="54610" y="19800"/>
                </a:lnTo>
                <a:lnTo>
                  <a:pt x="53680" y="18190"/>
                </a:lnTo>
                <a:lnTo>
                  <a:pt x="53660" y="18000"/>
                </a:lnTo>
                <a:lnTo>
                  <a:pt x="53720" y="17780"/>
                </a:lnTo>
                <a:lnTo>
                  <a:pt x="53940" y="17430"/>
                </a:lnTo>
                <a:lnTo>
                  <a:pt x="54230" y="17090"/>
                </a:lnTo>
                <a:lnTo>
                  <a:pt x="54340" y="16990"/>
                </a:lnTo>
                <a:lnTo>
                  <a:pt x="54460" y="16900"/>
                </a:lnTo>
                <a:lnTo>
                  <a:pt x="54580" y="16850"/>
                </a:lnTo>
                <a:lnTo>
                  <a:pt x="54740" y="16860"/>
                </a:lnTo>
                <a:lnTo>
                  <a:pt x="54890" y="16900"/>
                </a:lnTo>
                <a:lnTo>
                  <a:pt x="55050" y="16920"/>
                </a:lnTo>
                <a:lnTo>
                  <a:pt x="55210" y="16900"/>
                </a:lnTo>
                <a:lnTo>
                  <a:pt x="55360" y="16850"/>
                </a:lnTo>
                <a:lnTo>
                  <a:pt x="55520" y="16810"/>
                </a:lnTo>
                <a:lnTo>
                  <a:pt x="55660" y="16810"/>
                </a:lnTo>
                <a:lnTo>
                  <a:pt x="55770" y="16830"/>
                </a:lnTo>
                <a:lnTo>
                  <a:pt x="55870" y="16870"/>
                </a:lnTo>
                <a:lnTo>
                  <a:pt x="56650" y="17290"/>
                </a:lnTo>
                <a:lnTo>
                  <a:pt x="56810" y="17340"/>
                </a:lnTo>
                <a:lnTo>
                  <a:pt x="56980" y="17370"/>
                </a:lnTo>
                <a:lnTo>
                  <a:pt x="57550" y="17400"/>
                </a:lnTo>
                <a:lnTo>
                  <a:pt x="57880" y="17460"/>
                </a:lnTo>
                <a:lnTo>
                  <a:pt x="58000" y="17370"/>
                </a:lnTo>
                <a:lnTo>
                  <a:pt x="58060" y="17120"/>
                </a:lnTo>
                <a:lnTo>
                  <a:pt x="58080" y="15720"/>
                </a:lnTo>
                <a:lnTo>
                  <a:pt x="58160" y="15130"/>
                </a:lnTo>
                <a:lnTo>
                  <a:pt x="58100" y="14720"/>
                </a:lnTo>
                <a:lnTo>
                  <a:pt x="58010" y="14480"/>
                </a:lnTo>
                <a:lnTo>
                  <a:pt x="57900" y="14350"/>
                </a:lnTo>
                <a:lnTo>
                  <a:pt x="57330" y="13870"/>
                </a:lnTo>
                <a:lnTo>
                  <a:pt x="57240" y="13760"/>
                </a:lnTo>
                <a:lnTo>
                  <a:pt x="57160" y="13630"/>
                </a:lnTo>
                <a:lnTo>
                  <a:pt x="57110" y="13470"/>
                </a:lnTo>
                <a:lnTo>
                  <a:pt x="57080" y="13280"/>
                </a:lnTo>
                <a:lnTo>
                  <a:pt x="56970" y="10300"/>
                </a:lnTo>
                <a:lnTo>
                  <a:pt x="57020" y="10140"/>
                </a:lnTo>
                <a:lnTo>
                  <a:pt x="57170" y="10070"/>
                </a:lnTo>
                <a:lnTo>
                  <a:pt x="58600" y="9780"/>
                </a:lnTo>
                <a:lnTo>
                  <a:pt x="59070" y="9610"/>
                </a:lnTo>
                <a:lnTo>
                  <a:pt x="59200" y="9530"/>
                </a:lnTo>
                <a:lnTo>
                  <a:pt x="59550" y="9250"/>
                </a:lnTo>
                <a:lnTo>
                  <a:pt x="59690" y="9180"/>
                </a:lnTo>
                <a:lnTo>
                  <a:pt x="59840" y="9120"/>
                </a:lnTo>
                <a:lnTo>
                  <a:pt x="59980" y="9050"/>
                </a:lnTo>
                <a:lnTo>
                  <a:pt x="60100" y="8960"/>
                </a:lnTo>
                <a:lnTo>
                  <a:pt x="60190" y="8840"/>
                </a:lnTo>
                <a:lnTo>
                  <a:pt x="60220" y="8670"/>
                </a:lnTo>
                <a:lnTo>
                  <a:pt x="60120" y="8420"/>
                </a:lnTo>
                <a:lnTo>
                  <a:pt x="60030" y="8250"/>
                </a:lnTo>
                <a:lnTo>
                  <a:pt x="59960" y="8140"/>
                </a:lnTo>
                <a:lnTo>
                  <a:pt x="59890" y="8040"/>
                </a:lnTo>
                <a:lnTo>
                  <a:pt x="59490" y="7660"/>
                </a:lnTo>
                <a:lnTo>
                  <a:pt x="58750" y="7150"/>
                </a:lnTo>
                <a:lnTo>
                  <a:pt x="58650" y="7050"/>
                </a:lnTo>
                <a:lnTo>
                  <a:pt x="58590" y="6870"/>
                </a:lnTo>
                <a:lnTo>
                  <a:pt x="58590" y="6620"/>
                </a:lnTo>
                <a:lnTo>
                  <a:pt x="58780" y="6150"/>
                </a:lnTo>
                <a:lnTo>
                  <a:pt x="58910" y="5900"/>
                </a:lnTo>
                <a:lnTo>
                  <a:pt x="59200" y="5470"/>
                </a:lnTo>
                <a:lnTo>
                  <a:pt x="59330" y="5170"/>
                </a:lnTo>
                <a:lnTo>
                  <a:pt x="59800" y="4380"/>
                </a:lnTo>
                <a:lnTo>
                  <a:pt x="59870" y="4220"/>
                </a:lnTo>
                <a:lnTo>
                  <a:pt x="59930" y="4010"/>
                </a:lnTo>
                <a:lnTo>
                  <a:pt x="59940" y="3660"/>
                </a:lnTo>
                <a:lnTo>
                  <a:pt x="59890" y="3300"/>
                </a:lnTo>
                <a:lnTo>
                  <a:pt x="59550" y="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