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Guinea-Bissau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abú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75230" y="2760"/>
                </a:moveTo>
                <a:lnTo>
                  <a:pt x="82950" y="2790"/>
                </a:lnTo>
                <a:lnTo>
                  <a:pt x="93450" y="2840"/>
                </a:lnTo>
                <a:lnTo>
                  <a:pt x="93210" y="4830"/>
                </a:lnTo>
                <a:lnTo>
                  <a:pt x="93260" y="5510"/>
                </a:lnTo>
                <a:lnTo>
                  <a:pt x="93550" y="6330"/>
                </a:lnTo>
                <a:lnTo>
                  <a:pt x="95040" y="8220"/>
                </a:lnTo>
                <a:lnTo>
                  <a:pt x="95370" y="8840"/>
                </a:lnTo>
                <a:lnTo>
                  <a:pt x="95450" y="9350"/>
                </a:lnTo>
                <a:lnTo>
                  <a:pt x="95340" y="9880"/>
                </a:lnTo>
                <a:lnTo>
                  <a:pt x="94820" y="11120"/>
                </a:lnTo>
                <a:lnTo>
                  <a:pt x="94760" y="11380"/>
                </a:lnTo>
                <a:lnTo>
                  <a:pt x="94730" y="11770"/>
                </a:lnTo>
                <a:lnTo>
                  <a:pt x="94820" y="12640"/>
                </a:lnTo>
                <a:lnTo>
                  <a:pt x="94790" y="13000"/>
                </a:lnTo>
                <a:lnTo>
                  <a:pt x="94560" y="13580"/>
                </a:lnTo>
                <a:lnTo>
                  <a:pt x="94440" y="14380"/>
                </a:lnTo>
                <a:lnTo>
                  <a:pt x="94430" y="14400"/>
                </a:lnTo>
                <a:lnTo>
                  <a:pt x="93940" y="15150"/>
                </a:lnTo>
                <a:lnTo>
                  <a:pt x="93080" y="15470"/>
                </a:lnTo>
                <a:lnTo>
                  <a:pt x="91070" y="15500"/>
                </a:lnTo>
                <a:lnTo>
                  <a:pt x="91450" y="14810"/>
                </a:lnTo>
                <a:lnTo>
                  <a:pt x="90950" y="14670"/>
                </a:lnTo>
                <a:lnTo>
                  <a:pt x="90140" y="14860"/>
                </a:lnTo>
                <a:lnTo>
                  <a:pt x="89580" y="15200"/>
                </a:lnTo>
                <a:lnTo>
                  <a:pt x="88860" y="15790"/>
                </a:lnTo>
                <a:lnTo>
                  <a:pt x="87060" y="16640"/>
                </a:lnTo>
                <a:lnTo>
                  <a:pt x="86420" y="17380"/>
                </a:lnTo>
                <a:lnTo>
                  <a:pt x="86340" y="17690"/>
                </a:lnTo>
                <a:lnTo>
                  <a:pt x="86340" y="18340"/>
                </a:lnTo>
                <a:lnTo>
                  <a:pt x="86210" y="18670"/>
                </a:lnTo>
                <a:lnTo>
                  <a:pt x="86440" y="18780"/>
                </a:lnTo>
                <a:lnTo>
                  <a:pt x="87220" y="18890"/>
                </a:lnTo>
                <a:lnTo>
                  <a:pt x="87820" y="19090"/>
                </a:lnTo>
                <a:lnTo>
                  <a:pt x="88380" y="19440"/>
                </a:lnTo>
                <a:lnTo>
                  <a:pt x="88960" y="20000"/>
                </a:lnTo>
                <a:lnTo>
                  <a:pt x="89260" y="20210"/>
                </a:lnTo>
                <a:lnTo>
                  <a:pt x="90070" y="20500"/>
                </a:lnTo>
                <a:lnTo>
                  <a:pt x="90210" y="20670"/>
                </a:lnTo>
                <a:lnTo>
                  <a:pt x="90280" y="20910"/>
                </a:lnTo>
                <a:lnTo>
                  <a:pt x="90450" y="21200"/>
                </a:lnTo>
                <a:lnTo>
                  <a:pt x="91100" y="21920"/>
                </a:lnTo>
                <a:lnTo>
                  <a:pt x="91450" y="22160"/>
                </a:lnTo>
                <a:lnTo>
                  <a:pt x="91930" y="22370"/>
                </a:lnTo>
                <a:lnTo>
                  <a:pt x="92970" y="22540"/>
                </a:lnTo>
                <a:lnTo>
                  <a:pt x="93260" y="22680"/>
                </a:lnTo>
                <a:lnTo>
                  <a:pt x="93580" y="23180"/>
                </a:lnTo>
                <a:lnTo>
                  <a:pt x="93620" y="23750"/>
                </a:lnTo>
                <a:lnTo>
                  <a:pt x="93360" y="24980"/>
                </a:lnTo>
                <a:lnTo>
                  <a:pt x="93260" y="26240"/>
                </a:lnTo>
                <a:lnTo>
                  <a:pt x="93720" y="29800"/>
                </a:lnTo>
                <a:lnTo>
                  <a:pt x="93710" y="30350"/>
                </a:lnTo>
                <a:lnTo>
                  <a:pt x="93560" y="31650"/>
                </a:lnTo>
                <a:lnTo>
                  <a:pt x="93400" y="32050"/>
                </a:lnTo>
                <a:lnTo>
                  <a:pt x="92930" y="32400"/>
                </a:lnTo>
                <a:lnTo>
                  <a:pt x="92220" y="32690"/>
                </a:lnTo>
                <a:lnTo>
                  <a:pt x="91450" y="32830"/>
                </a:lnTo>
                <a:lnTo>
                  <a:pt x="90860" y="32740"/>
                </a:lnTo>
                <a:lnTo>
                  <a:pt x="90680" y="32520"/>
                </a:lnTo>
                <a:lnTo>
                  <a:pt x="90750" y="32300"/>
                </a:lnTo>
                <a:lnTo>
                  <a:pt x="90730" y="32100"/>
                </a:lnTo>
                <a:lnTo>
                  <a:pt x="90300" y="31980"/>
                </a:lnTo>
                <a:lnTo>
                  <a:pt x="90050" y="31820"/>
                </a:lnTo>
                <a:lnTo>
                  <a:pt x="89960" y="31220"/>
                </a:lnTo>
                <a:lnTo>
                  <a:pt x="89700" y="31030"/>
                </a:lnTo>
                <a:lnTo>
                  <a:pt x="89250" y="31020"/>
                </a:lnTo>
                <a:lnTo>
                  <a:pt x="89160" y="31190"/>
                </a:lnTo>
                <a:lnTo>
                  <a:pt x="89300" y="31530"/>
                </a:lnTo>
                <a:lnTo>
                  <a:pt x="89230" y="32220"/>
                </a:lnTo>
                <a:lnTo>
                  <a:pt x="89150" y="32510"/>
                </a:lnTo>
                <a:lnTo>
                  <a:pt x="88770" y="33090"/>
                </a:lnTo>
                <a:lnTo>
                  <a:pt x="88260" y="33390"/>
                </a:lnTo>
                <a:lnTo>
                  <a:pt x="87660" y="33400"/>
                </a:lnTo>
                <a:lnTo>
                  <a:pt x="87020" y="33080"/>
                </a:lnTo>
                <a:lnTo>
                  <a:pt x="86780" y="33260"/>
                </a:lnTo>
                <a:lnTo>
                  <a:pt x="85510" y="34050"/>
                </a:lnTo>
                <a:lnTo>
                  <a:pt x="84950" y="34250"/>
                </a:lnTo>
                <a:lnTo>
                  <a:pt x="83660" y="34040"/>
                </a:lnTo>
                <a:lnTo>
                  <a:pt x="83190" y="34050"/>
                </a:lnTo>
                <a:lnTo>
                  <a:pt x="82300" y="34210"/>
                </a:lnTo>
                <a:lnTo>
                  <a:pt x="81890" y="34220"/>
                </a:lnTo>
                <a:lnTo>
                  <a:pt x="81400" y="34110"/>
                </a:lnTo>
                <a:lnTo>
                  <a:pt x="81120" y="33940"/>
                </a:lnTo>
                <a:lnTo>
                  <a:pt x="80860" y="33710"/>
                </a:lnTo>
                <a:lnTo>
                  <a:pt x="80600" y="33530"/>
                </a:lnTo>
                <a:lnTo>
                  <a:pt x="80300" y="33470"/>
                </a:lnTo>
                <a:lnTo>
                  <a:pt x="79620" y="33570"/>
                </a:lnTo>
                <a:lnTo>
                  <a:pt x="77140" y="33400"/>
                </a:lnTo>
                <a:lnTo>
                  <a:pt x="76970" y="33310"/>
                </a:lnTo>
                <a:lnTo>
                  <a:pt x="76820" y="33290"/>
                </a:lnTo>
                <a:lnTo>
                  <a:pt x="76500" y="33460"/>
                </a:lnTo>
                <a:lnTo>
                  <a:pt x="76270" y="33720"/>
                </a:lnTo>
                <a:lnTo>
                  <a:pt x="75920" y="34450"/>
                </a:lnTo>
                <a:lnTo>
                  <a:pt x="75720" y="34750"/>
                </a:lnTo>
                <a:lnTo>
                  <a:pt x="75350" y="35050"/>
                </a:lnTo>
                <a:lnTo>
                  <a:pt x="72590" y="36560"/>
                </a:lnTo>
                <a:lnTo>
                  <a:pt x="72580" y="36550"/>
                </a:lnTo>
                <a:lnTo>
                  <a:pt x="71910" y="35600"/>
                </a:lnTo>
                <a:lnTo>
                  <a:pt x="71760" y="35070"/>
                </a:lnTo>
                <a:lnTo>
                  <a:pt x="71760" y="34850"/>
                </a:lnTo>
                <a:lnTo>
                  <a:pt x="71650" y="34410"/>
                </a:lnTo>
                <a:lnTo>
                  <a:pt x="70370" y="34110"/>
                </a:lnTo>
                <a:lnTo>
                  <a:pt x="70530" y="32430"/>
                </a:lnTo>
                <a:lnTo>
                  <a:pt x="70640" y="32020"/>
                </a:lnTo>
                <a:lnTo>
                  <a:pt x="70740" y="31940"/>
                </a:lnTo>
                <a:lnTo>
                  <a:pt x="70860" y="31860"/>
                </a:lnTo>
                <a:lnTo>
                  <a:pt x="71340" y="31650"/>
                </a:lnTo>
                <a:lnTo>
                  <a:pt x="71510" y="31520"/>
                </a:lnTo>
                <a:lnTo>
                  <a:pt x="71730" y="31270"/>
                </a:lnTo>
                <a:lnTo>
                  <a:pt x="71780" y="31090"/>
                </a:lnTo>
                <a:lnTo>
                  <a:pt x="71750" y="30930"/>
                </a:lnTo>
                <a:lnTo>
                  <a:pt x="71650" y="30820"/>
                </a:lnTo>
                <a:lnTo>
                  <a:pt x="71430" y="30630"/>
                </a:lnTo>
                <a:lnTo>
                  <a:pt x="71350" y="30470"/>
                </a:lnTo>
                <a:lnTo>
                  <a:pt x="71300" y="30280"/>
                </a:lnTo>
                <a:lnTo>
                  <a:pt x="71310" y="29710"/>
                </a:lnTo>
                <a:lnTo>
                  <a:pt x="71140" y="28590"/>
                </a:lnTo>
                <a:lnTo>
                  <a:pt x="71080" y="27220"/>
                </a:lnTo>
                <a:lnTo>
                  <a:pt x="71100" y="26860"/>
                </a:lnTo>
                <a:lnTo>
                  <a:pt x="71150" y="26600"/>
                </a:lnTo>
                <a:lnTo>
                  <a:pt x="71500" y="25570"/>
                </a:lnTo>
                <a:lnTo>
                  <a:pt x="71520" y="25340"/>
                </a:lnTo>
                <a:lnTo>
                  <a:pt x="71470" y="25160"/>
                </a:lnTo>
                <a:lnTo>
                  <a:pt x="71370" y="25050"/>
                </a:lnTo>
                <a:lnTo>
                  <a:pt x="70760" y="24610"/>
                </a:lnTo>
                <a:lnTo>
                  <a:pt x="70650" y="24490"/>
                </a:lnTo>
                <a:lnTo>
                  <a:pt x="70560" y="24340"/>
                </a:lnTo>
                <a:lnTo>
                  <a:pt x="70480" y="24050"/>
                </a:lnTo>
                <a:lnTo>
                  <a:pt x="70480" y="23860"/>
                </a:lnTo>
                <a:lnTo>
                  <a:pt x="70540" y="23730"/>
                </a:lnTo>
                <a:lnTo>
                  <a:pt x="70600" y="23670"/>
                </a:lnTo>
                <a:lnTo>
                  <a:pt x="70700" y="23450"/>
                </a:lnTo>
                <a:lnTo>
                  <a:pt x="70810" y="23080"/>
                </a:lnTo>
                <a:lnTo>
                  <a:pt x="70950" y="22240"/>
                </a:lnTo>
                <a:lnTo>
                  <a:pt x="70960" y="21840"/>
                </a:lnTo>
                <a:lnTo>
                  <a:pt x="70880" y="21600"/>
                </a:lnTo>
                <a:lnTo>
                  <a:pt x="70760" y="21530"/>
                </a:lnTo>
                <a:lnTo>
                  <a:pt x="70320" y="21330"/>
                </a:lnTo>
                <a:lnTo>
                  <a:pt x="70080" y="21190"/>
                </a:lnTo>
                <a:lnTo>
                  <a:pt x="69950" y="21080"/>
                </a:lnTo>
                <a:lnTo>
                  <a:pt x="69830" y="20920"/>
                </a:lnTo>
                <a:lnTo>
                  <a:pt x="69730" y="20630"/>
                </a:lnTo>
                <a:lnTo>
                  <a:pt x="69730" y="20360"/>
                </a:lnTo>
                <a:lnTo>
                  <a:pt x="69790" y="20020"/>
                </a:lnTo>
                <a:lnTo>
                  <a:pt x="69880" y="19840"/>
                </a:lnTo>
                <a:lnTo>
                  <a:pt x="70020" y="19730"/>
                </a:lnTo>
                <a:lnTo>
                  <a:pt x="70170" y="19690"/>
                </a:lnTo>
                <a:lnTo>
                  <a:pt x="70340" y="19690"/>
                </a:lnTo>
                <a:lnTo>
                  <a:pt x="70710" y="19760"/>
                </a:lnTo>
                <a:lnTo>
                  <a:pt x="70850" y="19760"/>
                </a:lnTo>
                <a:lnTo>
                  <a:pt x="70990" y="19730"/>
                </a:lnTo>
                <a:lnTo>
                  <a:pt x="71120" y="19660"/>
                </a:lnTo>
                <a:lnTo>
                  <a:pt x="71440" y="19390"/>
                </a:lnTo>
                <a:lnTo>
                  <a:pt x="71570" y="19320"/>
                </a:lnTo>
                <a:lnTo>
                  <a:pt x="71710" y="19290"/>
                </a:lnTo>
                <a:lnTo>
                  <a:pt x="71860" y="19310"/>
                </a:lnTo>
                <a:lnTo>
                  <a:pt x="72050" y="19210"/>
                </a:lnTo>
                <a:lnTo>
                  <a:pt x="72240" y="18980"/>
                </a:lnTo>
                <a:lnTo>
                  <a:pt x="72490" y="18320"/>
                </a:lnTo>
                <a:lnTo>
                  <a:pt x="72550" y="17970"/>
                </a:lnTo>
                <a:lnTo>
                  <a:pt x="72520" y="17720"/>
                </a:lnTo>
                <a:lnTo>
                  <a:pt x="72430" y="17610"/>
                </a:lnTo>
                <a:lnTo>
                  <a:pt x="72300" y="17530"/>
                </a:lnTo>
                <a:lnTo>
                  <a:pt x="72000" y="17430"/>
                </a:lnTo>
                <a:lnTo>
                  <a:pt x="71860" y="17350"/>
                </a:lnTo>
                <a:lnTo>
                  <a:pt x="71740" y="17270"/>
                </a:lnTo>
                <a:lnTo>
                  <a:pt x="71650" y="17170"/>
                </a:lnTo>
                <a:lnTo>
                  <a:pt x="71590" y="17090"/>
                </a:lnTo>
                <a:lnTo>
                  <a:pt x="71540" y="16990"/>
                </a:lnTo>
                <a:lnTo>
                  <a:pt x="71070" y="15410"/>
                </a:lnTo>
                <a:lnTo>
                  <a:pt x="71070" y="15170"/>
                </a:lnTo>
                <a:lnTo>
                  <a:pt x="71100" y="14980"/>
                </a:lnTo>
                <a:lnTo>
                  <a:pt x="71270" y="14680"/>
                </a:lnTo>
                <a:lnTo>
                  <a:pt x="71360" y="14490"/>
                </a:lnTo>
                <a:lnTo>
                  <a:pt x="71450" y="14130"/>
                </a:lnTo>
                <a:lnTo>
                  <a:pt x="71450" y="13930"/>
                </a:lnTo>
                <a:lnTo>
                  <a:pt x="71410" y="13750"/>
                </a:lnTo>
                <a:lnTo>
                  <a:pt x="71320" y="13630"/>
                </a:lnTo>
                <a:lnTo>
                  <a:pt x="71100" y="13420"/>
                </a:lnTo>
                <a:lnTo>
                  <a:pt x="70850" y="13270"/>
                </a:lnTo>
                <a:lnTo>
                  <a:pt x="70720" y="13220"/>
                </a:lnTo>
                <a:lnTo>
                  <a:pt x="70220" y="13070"/>
                </a:lnTo>
                <a:lnTo>
                  <a:pt x="70080" y="13010"/>
                </a:lnTo>
                <a:lnTo>
                  <a:pt x="69960" y="12920"/>
                </a:lnTo>
                <a:lnTo>
                  <a:pt x="69860" y="12810"/>
                </a:lnTo>
                <a:lnTo>
                  <a:pt x="69690" y="12560"/>
                </a:lnTo>
                <a:lnTo>
                  <a:pt x="69580" y="12450"/>
                </a:lnTo>
                <a:lnTo>
                  <a:pt x="69450" y="12380"/>
                </a:lnTo>
                <a:lnTo>
                  <a:pt x="68960" y="12290"/>
                </a:lnTo>
                <a:lnTo>
                  <a:pt x="68910" y="12220"/>
                </a:lnTo>
                <a:lnTo>
                  <a:pt x="68910" y="12150"/>
                </a:lnTo>
                <a:lnTo>
                  <a:pt x="68930" y="12110"/>
                </a:lnTo>
                <a:lnTo>
                  <a:pt x="68990" y="12050"/>
                </a:lnTo>
                <a:lnTo>
                  <a:pt x="69060" y="11950"/>
                </a:lnTo>
                <a:lnTo>
                  <a:pt x="69110" y="11820"/>
                </a:lnTo>
                <a:lnTo>
                  <a:pt x="69030" y="11740"/>
                </a:lnTo>
                <a:lnTo>
                  <a:pt x="68890" y="11690"/>
                </a:lnTo>
                <a:lnTo>
                  <a:pt x="68850" y="11590"/>
                </a:lnTo>
                <a:lnTo>
                  <a:pt x="68880" y="11470"/>
                </a:lnTo>
                <a:lnTo>
                  <a:pt x="68970" y="11350"/>
                </a:lnTo>
                <a:lnTo>
                  <a:pt x="69070" y="11240"/>
                </a:lnTo>
                <a:lnTo>
                  <a:pt x="69170" y="11140"/>
                </a:lnTo>
                <a:lnTo>
                  <a:pt x="69290" y="11080"/>
                </a:lnTo>
                <a:lnTo>
                  <a:pt x="69400" y="11060"/>
                </a:lnTo>
                <a:lnTo>
                  <a:pt x="69630" y="11170"/>
                </a:lnTo>
                <a:lnTo>
                  <a:pt x="69790" y="11190"/>
                </a:lnTo>
                <a:lnTo>
                  <a:pt x="69960" y="11180"/>
                </a:lnTo>
                <a:lnTo>
                  <a:pt x="70140" y="11150"/>
                </a:lnTo>
                <a:lnTo>
                  <a:pt x="70300" y="11090"/>
                </a:lnTo>
                <a:lnTo>
                  <a:pt x="70440" y="11000"/>
                </a:lnTo>
                <a:lnTo>
                  <a:pt x="70550" y="10860"/>
                </a:lnTo>
                <a:lnTo>
                  <a:pt x="70560" y="10760"/>
                </a:lnTo>
                <a:lnTo>
                  <a:pt x="70540" y="10650"/>
                </a:lnTo>
                <a:lnTo>
                  <a:pt x="70470" y="10500"/>
                </a:lnTo>
                <a:lnTo>
                  <a:pt x="70330" y="9980"/>
                </a:lnTo>
                <a:lnTo>
                  <a:pt x="70330" y="9770"/>
                </a:lnTo>
                <a:lnTo>
                  <a:pt x="70400" y="9650"/>
                </a:lnTo>
                <a:lnTo>
                  <a:pt x="70510" y="9620"/>
                </a:lnTo>
                <a:lnTo>
                  <a:pt x="70590" y="9650"/>
                </a:lnTo>
                <a:lnTo>
                  <a:pt x="70660" y="9720"/>
                </a:lnTo>
                <a:lnTo>
                  <a:pt x="70800" y="9970"/>
                </a:lnTo>
                <a:lnTo>
                  <a:pt x="70900" y="10060"/>
                </a:lnTo>
                <a:lnTo>
                  <a:pt x="71020" y="10060"/>
                </a:lnTo>
                <a:lnTo>
                  <a:pt x="71120" y="9990"/>
                </a:lnTo>
                <a:lnTo>
                  <a:pt x="71210" y="9880"/>
                </a:lnTo>
                <a:lnTo>
                  <a:pt x="71310" y="9790"/>
                </a:lnTo>
                <a:lnTo>
                  <a:pt x="71460" y="9720"/>
                </a:lnTo>
                <a:lnTo>
                  <a:pt x="71620" y="9660"/>
                </a:lnTo>
                <a:lnTo>
                  <a:pt x="71800" y="9500"/>
                </a:lnTo>
                <a:lnTo>
                  <a:pt x="71850" y="9320"/>
                </a:lnTo>
                <a:lnTo>
                  <a:pt x="71850" y="9140"/>
                </a:lnTo>
                <a:lnTo>
                  <a:pt x="71790" y="8980"/>
                </a:lnTo>
                <a:lnTo>
                  <a:pt x="71720" y="8850"/>
                </a:lnTo>
                <a:lnTo>
                  <a:pt x="71330" y="8390"/>
                </a:lnTo>
                <a:lnTo>
                  <a:pt x="71220" y="8300"/>
                </a:lnTo>
                <a:lnTo>
                  <a:pt x="71090" y="8240"/>
                </a:lnTo>
                <a:lnTo>
                  <a:pt x="70950" y="8230"/>
                </a:lnTo>
                <a:lnTo>
                  <a:pt x="70820" y="8280"/>
                </a:lnTo>
                <a:lnTo>
                  <a:pt x="70410" y="8520"/>
                </a:lnTo>
                <a:lnTo>
                  <a:pt x="70270" y="8570"/>
                </a:lnTo>
                <a:lnTo>
                  <a:pt x="70120" y="8620"/>
                </a:lnTo>
                <a:lnTo>
                  <a:pt x="69950" y="8610"/>
                </a:lnTo>
                <a:lnTo>
                  <a:pt x="69820" y="8550"/>
                </a:lnTo>
                <a:lnTo>
                  <a:pt x="69710" y="8360"/>
                </a:lnTo>
                <a:lnTo>
                  <a:pt x="69620" y="8080"/>
                </a:lnTo>
                <a:lnTo>
                  <a:pt x="69520" y="7540"/>
                </a:lnTo>
                <a:lnTo>
                  <a:pt x="69540" y="7270"/>
                </a:lnTo>
                <a:lnTo>
                  <a:pt x="69610" y="7070"/>
                </a:lnTo>
                <a:lnTo>
                  <a:pt x="69740" y="7000"/>
                </a:lnTo>
                <a:lnTo>
                  <a:pt x="69890" y="7000"/>
                </a:lnTo>
                <a:lnTo>
                  <a:pt x="70020" y="7120"/>
                </a:lnTo>
                <a:lnTo>
                  <a:pt x="70030" y="7270"/>
                </a:lnTo>
                <a:lnTo>
                  <a:pt x="70000" y="7470"/>
                </a:lnTo>
                <a:lnTo>
                  <a:pt x="70030" y="7600"/>
                </a:lnTo>
                <a:lnTo>
                  <a:pt x="70150" y="7650"/>
                </a:lnTo>
                <a:lnTo>
                  <a:pt x="70290" y="7630"/>
                </a:lnTo>
                <a:lnTo>
                  <a:pt x="70530" y="7540"/>
                </a:lnTo>
                <a:lnTo>
                  <a:pt x="70600" y="7560"/>
                </a:lnTo>
                <a:lnTo>
                  <a:pt x="70680" y="7620"/>
                </a:lnTo>
                <a:lnTo>
                  <a:pt x="70760" y="7720"/>
                </a:lnTo>
                <a:lnTo>
                  <a:pt x="70900" y="7780"/>
                </a:lnTo>
                <a:lnTo>
                  <a:pt x="71060" y="7780"/>
                </a:lnTo>
                <a:lnTo>
                  <a:pt x="71390" y="7730"/>
                </a:lnTo>
                <a:lnTo>
                  <a:pt x="71530" y="7770"/>
                </a:lnTo>
                <a:lnTo>
                  <a:pt x="71640" y="7860"/>
                </a:lnTo>
                <a:lnTo>
                  <a:pt x="71740" y="8120"/>
                </a:lnTo>
                <a:lnTo>
                  <a:pt x="71790" y="8190"/>
                </a:lnTo>
                <a:lnTo>
                  <a:pt x="71880" y="8250"/>
                </a:lnTo>
                <a:lnTo>
                  <a:pt x="72000" y="8260"/>
                </a:lnTo>
                <a:lnTo>
                  <a:pt x="72120" y="8220"/>
                </a:lnTo>
                <a:lnTo>
                  <a:pt x="72210" y="8150"/>
                </a:lnTo>
                <a:lnTo>
                  <a:pt x="72560" y="7800"/>
                </a:lnTo>
                <a:lnTo>
                  <a:pt x="72670" y="7710"/>
                </a:lnTo>
                <a:lnTo>
                  <a:pt x="72810" y="7650"/>
                </a:lnTo>
                <a:lnTo>
                  <a:pt x="72980" y="7650"/>
                </a:lnTo>
                <a:lnTo>
                  <a:pt x="73120" y="7710"/>
                </a:lnTo>
                <a:lnTo>
                  <a:pt x="73240" y="7800"/>
                </a:lnTo>
                <a:lnTo>
                  <a:pt x="73440" y="7990"/>
                </a:lnTo>
                <a:lnTo>
                  <a:pt x="73530" y="8060"/>
                </a:lnTo>
                <a:lnTo>
                  <a:pt x="73580" y="8090"/>
                </a:lnTo>
                <a:lnTo>
                  <a:pt x="73730" y="8110"/>
                </a:lnTo>
                <a:lnTo>
                  <a:pt x="73810" y="8100"/>
                </a:lnTo>
                <a:lnTo>
                  <a:pt x="73860" y="8080"/>
                </a:lnTo>
                <a:lnTo>
                  <a:pt x="73920" y="8040"/>
                </a:lnTo>
                <a:lnTo>
                  <a:pt x="74030" y="7900"/>
                </a:lnTo>
                <a:lnTo>
                  <a:pt x="74140" y="7700"/>
                </a:lnTo>
                <a:lnTo>
                  <a:pt x="74300" y="7290"/>
                </a:lnTo>
                <a:lnTo>
                  <a:pt x="74340" y="7070"/>
                </a:lnTo>
                <a:lnTo>
                  <a:pt x="74280" y="6940"/>
                </a:lnTo>
                <a:lnTo>
                  <a:pt x="74170" y="6930"/>
                </a:lnTo>
                <a:lnTo>
                  <a:pt x="74050" y="6880"/>
                </a:lnTo>
                <a:lnTo>
                  <a:pt x="73860" y="6690"/>
                </a:lnTo>
                <a:lnTo>
                  <a:pt x="73560" y="6570"/>
                </a:lnTo>
                <a:lnTo>
                  <a:pt x="73450" y="6480"/>
                </a:lnTo>
                <a:lnTo>
                  <a:pt x="73370" y="6350"/>
                </a:lnTo>
                <a:lnTo>
                  <a:pt x="73270" y="5950"/>
                </a:lnTo>
                <a:lnTo>
                  <a:pt x="73130" y="4220"/>
                </a:lnTo>
                <a:lnTo>
                  <a:pt x="73190" y="4010"/>
                </a:lnTo>
                <a:lnTo>
                  <a:pt x="73300" y="3950"/>
                </a:lnTo>
                <a:lnTo>
                  <a:pt x="73410" y="4020"/>
                </a:lnTo>
                <a:lnTo>
                  <a:pt x="73630" y="4210"/>
                </a:lnTo>
                <a:lnTo>
                  <a:pt x="73800" y="4460"/>
                </a:lnTo>
                <a:lnTo>
                  <a:pt x="73900" y="4560"/>
                </a:lnTo>
                <a:lnTo>
                  <a:pt x="74030" y="4600"/>
                </a:lnTo>
                <a:lnTo>
                  <a:pt x="74200" y="4580"/>
                </a:lnTo>
                <a:lnTo>
                  <a:pt x="74350" y="4530"/>
                </a:lnTo>
                <a:lnTo>
                  <a:pt x="74490" y="4390"/>
                </a:lnTo>
                <a:lnTo>
                  <a:pt x="74620" y="4180"/>
                </a:lnTo>
                <a:lnTo>
                  <a:pt x="74750" y="3760"/>
                </a:lnTo>
                <a:lnTo>
                  <a:pt x="75230" y="2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ombali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70370" y="34110"/>
                </a:moveTo>
                <a:lnTo>
                  <a:pt x="71650" y="34410"/>
                </a:lnTo>
                <a:lnTo>
                  <a:pt x="71760" y="34850"/>
                </a:lnTo>
                <a:lnTo>
                  <a:pt x="71760" y="35070"/>
                </a:lnTo>
                <a:lnTo>
                  <a:pt x="71910" y="35600"/>
                </a:lnTo>
                <a:lnTo>
                  <a:pt x="72580" y="36550"/>
                </a:lnTo>
                <a:lnTo>
                  <a:pt x="72590" y="36560"/>
                </a:lnTo>
                <a:lnTo>
                  <a:pt x="69960" y="38010"/>
                </a:lnTo>
                <a:lnTo>
                  <a:pt x="68740" y="38230"/>
                </a:lnTo>
                <a:lnTo>
                  <a:pt x="66270" y="37940"/>
                </a:lnTo>
                <a:lnTo>
                  <a:pt x="65050" y="38070"/>
                </a:lnTo>
                <a:lnTo>
                  <a:pt x="64330" y="38470"/>
                </a:lnTo>
                <a:lnTo>
                  <a:pt x="63800" y="39060"/>
                </a:lnTo>
                <a:lnTo>
                  <a:pt x="60860" y="43390"/>
                </a:lnTo>
                <a:lnTo>
                  <a:pt x="60410" y="44530"/>
                </a:lnTo>
                <a:lnTo>
                  <a:pt x="59820" y="46900"/>
                </a:lnTo>
                <a:lnTo>
                  <a:pt x="56980" y="52420"/>
                </a:lnTo>
                <a:lnTo>
                  <a:pt x="55990" y="53610"/>
                </a:lnTo>
                <a:lnTo>
                  <a:pt x="55990" y="53620"/>
                </a:lnTo>
                <a:lnTo>
                  <a:pt x="55140" y="54490"/>
                </a:lnTo>
                <a:lnTo>
                  <a:pt x="53990" y="55300"/>
                </a:lnTo>
                <a:lnTo>
                  <a:pt x="53240" y="55690"/>
                </a:lnTo>
                <a:lnTo>
                  <a:pt x="52900" y="55640"/>
                </a:lnTo>
                <a:lnTo>
                  <a:pt x="52980" y="55240"/>
                </a:lnTo>
                <a:lnTo>
                  <a:pt x="53190" y="55030"/>
                </a:lnTo>
                <a:lnTo>
                  <a:pt x="53450" y="54900"/>
                </a:lnTo>
                <a:lnTo>
                  <a:pt x="53710" y="54710"/>
                </a:lnTo>
                <a:lnTo>
                  <a:pt x="54150" y="54030"/>
                </a:lnTo>
                <a:lnTo>
                  <a:pt x="54330" y="53870"/>
                </a:lnTo>
                <a:lnTo>
                  <a:pt x="54330" y="53660"/>
                </a:lnTo>
                <a:lnTo>
                  <a:pt x="54110" y="53660"/>
                </a:lnTo>
                <a:lnTo>
                  <a:pt x="53990" y="53940"/>
                </a:lnTo>
                <a:lnTo>
                  <a:pt x="53840" y="54190"/>
                </a:lnTo>
                <a:lnTo>
                  <a:pt x="53620" y="54380"/>
                </a:lnTo>
                <a:lnTo>
                  <a:pt x="53300" y="54490"/>
                </a:lnTo>
                <a:lnTo>
                  <a:pt x="52960" y="54500"/>
                </a:lnTo>
                <a:lnTo>
                  <a:pt x="52630" y="54430"/>
                </a:lnTo>
                <a:lnTo>
                  <a:pt x="52390" y="54250"/>
                </a:lnTo>
                <a:lnTo>
                  <a:pt x="52290" y="53980"/>
                </a:lnTo>
                <a:lnTo>
                  <a:pt x="52820" y="51760"/>
                </a:lnTo>
                <a:lnTo>
                  <a:pt x="53000" y="51390"/>
                </a:lnTo>
                <a:lnTo>
                  <a:pt x="53310" y="51230"/>
                </a:lnTo>
                <a:lnTo>
                  <a:pt x="53500" y="50830"/>
                </a:lnTo>
                <a:lnTo>
                  <a:pt x="53640" y="50390"/>
                </a:lnTo>
                <a:lnTo>
                  <a:pt x="53820" y="50040"/>
                </a:lnTo>
                <a:lnTo>
                  <a:pt x="53990" y="49960"/>
                </a:lnTo>
                <a:lnTo>
                  <a:pt x="54360" y="49980"/>
                </a:lnTo>
                <a:lnTo>
                  <a:pt x="54520" y="49930"/>
                </a:lnTo>
                <a:lnTo>
                  <a:pt x="54540" y="49820"/>
                </a:lnTo>
                <a:lnTo>
                  <a:pt x="54500" y="49410"/>
                </a:lnTo>
                <a:lnTo>
                  <a:pt x="54520" y="49310"/>
                </a:lnTo>
                <a:lnTo>
                  <a:pt x="55750" y="49210"/>
                </a:lnTo>
                <a:lnTo>
                  <a:pt x="55690" y="48960"/>
                </a:lnTo>
                <a:lnTo>
                  <a:pt x="55540" y="48750"/>
                </a:lnTo>
                <a:lnTo>
                  <a:pt x="55350" y="48600"/>
                </a:lnTo>
                <a:lnTo>
                  <a:pt x="55140" y="48490"/>
                </a:lnTo>
                <a:lnTo>
                  <a:pt x="55540" y="48070"/>
                </a:lnTo>
                <a:lnTo>
                  <a:pt x="55770" y="47500"/>
                </a:lnTo>
                <a:lnTo>
                  <a:pt x="55740" y="46960"/>
                </a:lnTo>
                <a:lnTo>
                  <a:pt x="55330" y="46630"/>
                </a:lnTo>
                <a:lnTo>
                  <a:pt x="55060" y="47420"/>
                </a:lnTo>
                <a:lnTo>
                  <a:pt x="54620" y="47990"/>
                </a:lnTo>
                <a:lnTo>
                  <a:pt x="54030" y="48340"/>
                </a:lnTo>
                <a:lnTo>
                  <a:pt x="53300" y="48490"/>
                </a:lnTo>
                <a:lnTo>
                  <a:pt x="53470" y="48970"/>
                </a:lnTo>
                <a:lnTo>
                  <a:pt x="53340" y="49270"/>
                </a:lnTo>
                <a:lnTo>
                  <a:pt x="53050" y="49330"/>
                </a:lnTo>
                <a:lnTo>
                  <a:pt x="52720" y="49110"/>
                </a:lnTo>
                <a:lnTo>
                  <a:pt x="52650" y="49260"/>
                </a:lnTo>
                <a:lnTo>
                  <a:pt x="52570" y="49380"/>
                </a:lnTo>
                <a:lnTo>
                  <a:pt x="52510" y="49520"/>
                </a:lnTo>
                <a:lnTo>
                  <a:pt x="52500" y="49730"/>
                </a:lnTo>
                <a:lnTo>
                  <a:pt x="52380" y="49650"/>
                </a:lnTo>
                <a:lnTo>
                  <a:pt x="52070" y="49520"/>
                </a:lnTo>
                <a:lnTo>
                  <a:pt x="52060" y="50100"/>
                </a:lnTo>
                <a:lnTo>
                  <a:pt x="51890" y="50370"/>
                </a:lnTo>
                <a:lnTo>
                  <a:pt x="51580" y="50560"/>
                </a:lnTo>
                <a:lnTo>
                  <a:pt x="51180" y="50880"/>
                </a:lnTo>
                <a:lnTo>
                  <a:pt x="50840" y="51320"/>
                </a:lnTo>
                <a:lnTo>
                  <a:pt x="50400" y="52170"/>
                </a:lnTo>
                <a:lnTo>
                  <a:pt x="49630" y="53210"/>
                </a:lnTo>
                <a:lnTo>
                  <a:pt x="49310" y="53530"/>
                </a:lnTo>
                <a:lnTo>
                  <a:pt x="48950" y="53660"/>
                </a:lnTo>
                <a:lnTo>
                  <a:pt x="48560" y="53490"/>
                </a:lnTo>
                <a:lnTo>
                  <a:pt x="48110" y="53090"/>
                </a:lnTo>
                <a:lnTo>
                  <a:pt x="47770" y="52640"/>
                </a:lnTo>
                <a:lnTo>
                  <a:pt x="47730" y="52320"/>
                </a:lnTo>
                <a:lnTo>
                  <a:pt x="48060" y="52080"/>
                </a:lnTo>
                <a:lnTo>
                  <a:pt x="48940" y="51640"/>
                </a:lnTo>
                <a:lnTo>
                  <a:pt x="49260" y="51390"/>
                </a:lnTo>
                <a:lnTo>
                  <a:pt x="49410" y="51040"/>
                </a:lnTo>
                <a:lnTo>
                  <a:pt x="49640" y="49730"/>
                </a:lnTo>
                <a:lnTo>
                  <a:pt x="49320" y="47180"/>
                </a:lnTo>
                <a:lnTo>
                  <a:pt x="49640" y="46440"/>
                </a:lnTo>
                <a:lnTo>
                  <a:pt x="48980" y="46550"/>
                </a:lnTo>
                <a:lnTo>
                  <a:pt x="48800" y="46990"/>
                </a:lnTo>
                <a:lnTo>
                  <a:pt x="48900" y="47580"/>
                </a:lnTo>
                <a:lnTo>
                  <a:pt x="49050" y="48090"/>
                </a:lnTo>
                <a:lnTo>
                  <a:pt x="49100" y="48550"/>
                </a:lnTo>
                <a:lnTo>
                  <a:pt x="49060" y="49280"/>
                </a:lnTo>
                <a:lnTo>
                  <a:pt x="48850" y="49800"/>
                </a:lnTo>
                <a:lnTo>
                  <a:pt x="48080" y="49500"/>
                </a:lnTo>
                <a:lnTo>
                  <a:pt x="47030" y="49520"/>
                </a:lnTo>
                <a:lnTo>
                  <a:pt x="46720" y="49430"/>
                </a:lnTo>
                <a:lnTo>
                  <a:pt x="46490" y="49300"/>
                </a:lnTo>
                <a:lnTo>
                  <a:pt x="46330" y="49170"/>
                </a:lnTo>
                <a:lnTo>
                  <a:pt x="46210" y="49110"/>
                </a:lnTo>
                <a:lnTo>
                  <a:pt x="45510" y="49210"/>
                </a:lnTo>
                <a:lnTo>
                  <a:pt x="45150" y="49150"/>
                </a:lnTo>
                <a:lnTo>
                  <a:pt x="44990" y="48810"/>
                </a:lnTo>
                <a:lnTo>
                  <a:pt x="44910" y="48480"/>
                </a:lnTo>
                <a:lnTo>
                  <a:pt x="44700" y="48260"/>
                </a:lnTo>
                <a:lnTo>
                  <a:pt x="44400" y="48130"/>
                </a:lnTo>
                <a:lnTo>
                  <a:pt x="44070" y="48090"/>
                </a:lnTo>
                <a:lnTo>
                  <a:pt x="43630" y="47780"/>
                </a:lnTo>
                <a:lnTo>
                  <a:pt x="43520" y="47050"/>
                </a:lnTo>
                <a:lnTo>
                  <a:pt x="43560" y="45600"/>
                </a:lnTo>
                <a:lnTo>
                  <a:pt x="43630" y="45280"/>
                </a:lnTo>
                <a:lnTo>
                  <a:pt x="43610" y="45070"/>
                </a:lnTo>
                <a:lnTo>
                  <a:pt x="43450" y="44980"/>
                </a:lnTo>
                <a:lnTo>
                  <a:pt x="43270" y="44980"/>
                </a:lnTo>
                <a:lnTo>
                  <a:pt x="43170" y="44940"/>
                </a:lnTo>
                <a:lnTo>
                  <a:pt x="43140" y="44850"/>
                </a:lnTo>
                <a:lnTo>
                  <a:pt x="43130" y="44660"/>
                </a:lnTo>
                <a:lnTo>
                  <a:pt x="43170" y="44340"/>
                </a:lnTo>
                <a:lnTo>
                  <a:pt x="43320" y="43940"/>
                </a:lnTo>
                <a:lnTo>
                  <a:pt x="43350" y="43620"/>
                </a:lnTo>
                <a:lnTo>
                  <a:pt x="43500" y="43340"/>
                </a:lnTo>
                <a:lnTo>
                  <a:pt x="44250" y="42330"/>
                </a:lnTo>
                <a:lnTo>
                  <a:pt x="44570" y="42070"/>
                </a:lnTo>
                <a:lnTo>
                  <a:pt x="44760" y="42120"/>
                </a:lnTo>
                <a:lnTo>
                  <a:pt x="45360" y="42400"/>
                </a:lnTo>
                <a:lnTo>
                  <a:pt x="45700" y="42470"/>
                </a:lnTo>
                <a:lnTo>
                  <a:pt x="46000" y="42370"/>
                </a:lnTo>
                <a:lnTo>
                  <a:pt x="46410" y="41960"/>
                </a:lnTo>
                <a:lnTo>
                  <a:pt x="46710" y="41870"/>
                </a:lnTo>
                <a:lnTo>
                  <a:pt x="47010" y="41700"/>
                </a:lnTo>
                <a:lnTo>
                  <a:pt x="47360" y="41290"/>
                </a:lnTo>
                <a:lnTo>
                  <a:pt x="47670" y="40820"/>
                </a:lnTo>
                <a:lnTo>
                  <a:pt x="47680" y="40810"/>
                </a:lnTo>
                <a:lnTo>
                  <a:pt x="47950" y="40620"/>
                </a:lnTo>
                <a:lnTo>
                  <a:pt x="49410" y="39390"/>
                </a:lnTo>
                <a:lnTo>
                  <a:pt x="49950" y="39210"/>
                </a:lnTo>
                <a:lnTo>
                  <a:pt x="50100" y="39270"/>
                </a:lnTo>
                <a:lnTo>
                  <a:pt x="50630" y="39540"/>
                </a:lnTo>
                <a:lnTo>
                  <a:pt x="51120" y="39900"/>
                </a:lnTo>
                <a:lnTo>
                  <a:pt x="51360" y="40000"/>
                </a:lnTo>
                <a:lnTo>
                  <a:pt x="51470" y="40050"/>
                </a:lnTo>
                <a:lnTo>
                  <a:pt x="51570" y="40140"/>
                </a:lnTo>
                <a:lnTo>
                  <a:pt x="52030" y="40730"/>
                </a:lnTo>
                <a:lnTo>
                  <a:pt x="52170" y="40860"/>
                </a:lnTo>
                <a:lnTo>
                  <a:pt x="52350" y="40990"/>
                </a:lnTo>
                <a:lnTo>
                  <a:pt x="52680" y="41150"/>
                </a:lnTo>
                <a:lnTo>
                  <a:pt x="52920" y="41200"/>
                </a:lnTo>
                <a:lnTo>
                  <a:pt x="53120" y="41210"/>
                </a:lnTo>
                <a:lnTo>
                  <a:pt x="54200" y="40820"/>
                </a:lnTo>
                <a:lnTo>
                  <a:pt x="54900" y="40710"/>
                </a:lnTo>
                <a:lnTo>
                  <a:pt x="55070" y="40670"/>
                </a:lnTo>
                <a:lnTo>
                  <a:pt x="55350" y="40530"/>
                </a:lnTo>
                <a:lnTo>
                  <a:pt x="55500" y="40480"/>
                </a:lnTo>
                <a:lnTo>
                  <a:pt x="56650" y="40210"/>
                </a:lnTo>
                <a:lnTo>
                  <a:pt x="56900" y="40090"/>
                </a:lnTo>
                <a:lnTo>
                  <a:pt x="57080" y="39970"/>
                </a:lnTo>
                <a:lnTo>
                  <a:pt x="57400" y="39480"/>
                </a:lnTo>
                <a:lnTo>
                  <a:pt x="57750" y="38760"/>
                </a:lnTo>
                <a:lnTo>
                  <a:pt x="57930" y="38530"/>
                </a:lnTo>
                <a:lnTo>
                  <a:pt x="58050" y="38400"/>
                </a:lnTo>
                <a:lnTo>
                  <a:pt x="58140" y="38280"/>
                </a:lnTo>
                <a:lnTo>
                  <a:pt x="58210" y="38170"/>
                </a:lnTo>
                <a:lnTo>
                  <a:pt x="58260" y="38010"/>
                </a:lnTo>
                <a:lnTo>
                  <a:pt x="58300" y="37850"/>
                </a:lnTo>
                <a:lnTo>
                  <a:pt x="58310" y="37660"/>
                </a:lnTo>
                <a:lnTo>
                  <a:pt x="58290" y="37100"/>
                </a:lnTo>
                <a:lnTo>
                  <a:pt x="58330" y="36730"/>
                </a:lnTo>
                <a:lnTo>
                  <a:pt x="58360" y="36550"/>
                </a:lnTo>
                <a:lnTo>
                  <a:pt x="58760" y="35680"/>
                </a:lnTo>
                <a:lnTo>
                  <a:pt x="60110" y="33690"/>
                </a:lnTo>
                <a:lnTo>
                  <a:pt x="60810" y="32390"/>
                </a:lnTo>
                <a:lnTo>
                  <a:pt x="61330" y="32660"/>
                </a:lnTo>
                <a:lnTo>
                  <a:pt x="61460" y="32930"/>
                </a:lnTo>
                <a:lnTo>
                  <a:pt x="61460" y="33280"/>
                </a:lnTo>
                <a:lnTo>
                  <a:pt x="61600" y="33780"/>
                </a:lnTo>
                <a:lnTo>
                  <a:pt x="62090" y="34460"/>
                </a:lnTo>
                <a:lnTo>
                  <a:pt x="62830" y="35100"/>
                </a:lnTo>
                <a:lnTo>
                  <a:pt x="63650" y="35440"/>
                </a:lnTo>
                <a:lnTo>
                  <a:pt x="64360" y="35220"/>
                </a:lnTo>
                <a:lnTo>
                  <a:pt x="65150" y="34410"/>
                </a:lnTo>
                <a:lnTo>
                  <a:pt x="65450" y="34310"/>
                </a:lnTo>
                <a:lnTo>
                  <a:pt x="65940" y="34340"/>
                </a:lnTo>
                <a:lnTo>
                  <a:pt x="66040" y="34400"/>
                </a:lnTo>
                <a:lnTo>
                  <a:pt x="66380" y="34680"/>
                </a:lnTo>
                <a:lnTo>
                  <a:pt x="66570" y="34760"/>
                </a:lnTo>
                <a:lnTo>
                  <a:pt x="66840" y="34730"/>
                </a:lnTo>
                <a:lnTo>
                  <a:pt x="67670" y="34360"/>
                </a:lnTo>
                <a:lnTo>
                  <a:pt x="68340" y="34210"/>
                </a:lnTo>
                <a:lnTo>
                  <a:pt x="69700" y="34070"/>
                </a:lnTo>
                <a:lnTo>
                  <a:pt x="70370" y="3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afatá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59550" y="2690"/>
                </a:moveTo>
                <a:lnTo>
                  <a:pt x="61940" y="2700"/>
                </a:lnTo>
                <a:lnTo>
                  <a:pt x="72440" y="2750"/>
                </a:lnTo>
                <a:lnTo>
                  <a:pt x="75230" y="2760"/>
                </a:lnTo>
                <a:lnTo>
                  <a:pt x="74750" y="3760"/>
                </a:lnTo>
                <a:lnTo>
                  <a:pt x="74620" y="4180"/>
                </a:lnTo>
                <a:lnTo>
                  <a:pt x="74490" y="4390"/>
                </a:lnTo>
                <a:lnTo>
                  <a:pt x="74350" y="4530"/>
                </a:lnTo>
                <a:lnTo>
                  <a:pt x="74200" y="4580"/>
                </a:lnTo>
                <a:lnTo>
                  <a:pt x="74030" y="4600"/>
                </a:lnTo>
                <a:lnTo>
                  <a:pt x="73900" y="4560"/>
                </a:lnTo>
                <a:lnTo>
                  <a:pt x="73800" y="4460"/>
                </a:lnTo>
                <a:lnTo>
                  <a:pt x="73630" y="4210"/>
                </a:lnTo>
                <a:lnTo>
                  <a:pt x="73410" y="4020"/>
                </a:lnTo>
                <a:lnTo>
                  <a:pt x="73300" y="3950"/>
                </a:lnTo>
                <a:lnTo>
                  <a:pt x="73190" y="4010"/>
                </a:lnTo>
                <a:lnTo>
                  <a:pt x="73130" y="4220"/>
                </a:lnTo>
                <a:lnTo>
                  <a:pt x="73270" y="5950"/>
                </a:lnTo>
                <a:lnTo>
                  <a:pt x="73370" y="6350"/>
                </a:lnTo>
                <a:lnTo>
                  <a:pt x="73450" y="6480"/>
                </a:lnTo>
                <a:lnTo>
                  <a:pt x="73560" y="6570"/>
                </a:lnTo>
                <a:lnTo>
                  <a:pt x="73860" y="6690"/>
                </a:lnTo>
                <a:lnTo>
                  <a:pt x="74050" y="6880"/>
                </a:lnTo>
                <a:lnTo>
                  <a:pt x="74170" y="6930"/>
                </a:lnTo>
                <a:lnTo>
                  <a:pt x="74280" y="6940"/>
                </a:lnTo>
                <a:lnTo>
                  <a:pt x="74340" y="7070"/>
                </a:lnTo>
                <a:lnTo>
                  <a:pt x="74300" y="7290"/>
                </a:lnTo>
                <a:lnTo>
                  <a:pt x="74140" y="7700"/>
                </a:lnTo>
                <a:lnTo>
                  <a:pt x="74030" y="7900"/>
                </a:lnTo>
                <a:lnTo>
                  <a:pt x="73920" y="8040"/>
                </a:lnTo>
                <a:lnTo>
                  <a:pt x="73860" y="8080"/>
                </a:lnTo>
                <a:lnTo>
                  <a:pt x="73810" y="8100"/>
                </a:lnTo>
                <a:lnTo>
                  <a:pt x="73730" y="8110"/>
                </a:lnTo>
                <a:lnTo>
                  <a:pt x="73580" y="8090"/>
                </a:lnTo>
                <a:lnTo>
                  <a:pt x="73530" y="8060"/>
                </a:lnTo>
                <a:lnTo>
                  <a:pt x="73440" y="7990"/>
                </a:lnTo>
                <a:lnTo>
                  <a:pt x="73240" y="7800"/>
                </a:lnTo>
                <a:lnTo>
                  <a:pt x="73120" y="7710"/>
                </a:lnTo>
                <a:lnTo>
                  <a:pt x="72980" y="7650"/>
                </a:lnTo>
                <a:lnTo>
                  <a:pt x="72810" y="7650"/>
                </a:lnTo>
                <a:lnTo>
                  <a:pt x="72670" y="7710"/>
                </a:lnTo>
                <a:lnTo>
                  <a:pt x="72560" y="7800"/>
                </a:lnTo>
                <a:lnTo>
                  <a:pt x="72210" y="8150"/>
                </a:lnTo>
                <a:lnTo>
                  <a:pt x="72120" y="8220"/>
                </a:lnTo>
                <a:lnTo>
                  <a:pt x="72000" y="8260"/>
                </a:lnTo>
                <a:lnTo>
                  <a:pt x="71880" y="8250"/>
                </a:lnTo>
                <a:lnTo>
                  <a:pt x="71790" y="8190"/>
                </a:lnTo>
                <a:lnTo>
                  <a:pt x="71740" y="8120"/>
                </a:lnTo>
                <a:lnTo>
                  <a:pt x="71640" y="7860"/>
                </a:lnTo>
                <a:lnTo>
                  <a:pt x="71530" y="7770"/>
                </a:lnTo>
                <a:lnTo>
                  <a:pt x="71390" y="7730"/>
                </a:lnTo>
                <a:lnTo>
                  <a:pt x="71060" y="7780"/>
                </a:lnTo>
                <a:lnTo>
                  <a:pt x="70900" y="7780"/>
                </a:lnTo>
                <a:lnTo>
                  <a:pt x="70760" y="7720"/>
                </a:lnTo>
                <a:lnTo>
                  <a:pt x="70680" y="7620"/>
                </a:lnTo>
                <a:lnTo>
                  <a:pt x="70600" y="7560"/>
                </a:lnTo>
                <a:lnTo>
                  <a:pt x="70530" y="7540"/>
                </a:lnTo>
                <a:lnTo>
                  <a:pt x="70290" y="7630"/>
                </a:lnTo>
                <a:lnTo>
                  <a:pt x="70150" y="7650"/>
                </a:lnTo>
                <a:lnTo>
                  <a:pt x="70030" y="7600"/>
                </a:lnTo>
                <a:lnTo>
                  <a:pt x="70000" y="7470"/>
                </a:lnTo>
                <a:lnTo>
                  <a:pt x="70030" y="7270"/>
                </a:lnTo>
                <a:lnTo>
                  <a:pt x="70020" y="7120"/>
                </a:lnTo>
                <a:lnTo>
                  <a:pt x="69890" y="7000"/>
                </a:lnTo>
                <a:lnTo>
                  <a:pt x="69740" y="7000"/>
                </a:lnTo>
                <a:lnTo>
                  <a:pt x="69610" y="7070"/>
                </a:lnTo>
                <a:lnTo>
                  <a:pt x="69540" y="7270"/>
                </a:lnTo>
                <a:lnTo>
                  <a:pt x="69520" y="7540"/>
                </a:lnTo>
                <a:lnTo>
                  <a:pt x="69620" y="8080"/>
                </a:lnTo>
                <a:lnTo>
                  <a:pt x="69710" y="8360"/>
                </a:lnTo>
                <a:lnTo>
                  <a:pt x="69820" y="8550"/>
                </a:lnTo>
                <a:lnTo>
                  <a:pt x="69950" y="8610"/>
                </a:lnTo>
                <a:lnTo>
                  <a:pt x="70120" y="8620"/>
                </a:lnTo>
                <a:lnTo>
                  <a:pt x="70270" y="8570"/>
                </a:lnTo>
                <a:lnTo>
                  <a:pt x="70410" y="8520"/>
                </a:lnTo>
                <a:lnTo>
                  <a:pt x="70820" y="8280"/>
                </a:lnTo>
                <a:lnTo>
                  <a:pt x="70950" y="8230"/>
                </a:lnTo>
                <a:lnTo>
                  <a:pt x="71090" y="8240"/>
                </a:lnTo>
                <a:lnTo>
                  <a:pt x="71220" y="8300"/>
                </a:lnTo>
                <a:lnTo>
                  <a:pt x="71330" y="8390"/>
                </a:lnTo>
                <a:lnTo>
                  <a:pt x="71720" y="8850"/>
                </a:lnTo>
                <a:lnTo>
                  <a:pt x="71790" y="8980"/>
                </a:lnTo>
                <a:lnTo>
                  <a:pt x="71850" y="9140"/>
                </a:lnTo>
                <a:lnTo>
                  <a:pt x="71850" y="9320"/>
                </a:lnTo>
                <a:lnTo>
                  <a:pt x="71800" y="9500"/>
                </a:lnTo>
                <a:lnTo>
                  <a:pt x="71620" y="9660"/>
                </a:lnTo>
                <a:lnTo>
                  <a:pt x="71460" y="9720"/>
                </a:lnTo>
                <a:lnTo>
                  <a:pt x="71310" y="9790"/>
                </a:lnTo>
                <a:lnTo>
                  <a:pt x="71210" y="9880"/>
                </a:lnTo>
                <a:lnTo>
                  <a:pt x="71120" y="9990"/>
                </a:lnTo>
                <a:lnTo>
                  <a:pt x="71020" y="10060"/>
                </a:lnTo>
                <a:lnTo>
                  <a:pt x="70900" y="10060"/>
                </a:lnTo>
                <a:lnTo>
                  <a:pt x="70800" y="9970"/>
                </a:lnTo>
                <a:lnTo>
                  <a:pt x="70660" y="9720"/>
                </a:lnTo>
                <a:lnTo>
                  <a:pt x="70590" y="9650"/>
                </a:lnTo>
                <a:lnTo>
                  <a:pt x="70510" y="9620"/>
                </a:lnTo>
                <a:lnTo>
                  <a:pt x="70400" y="9650"/>
                </a:lnTo>
                <a:lnTo>
                  <a:pt x="70330" y="9770"/>
                </a:lnTo>
                <a:lnTo>
                  <a:pt x="70330" y="9980"/>
                </a:lnTo>
                <a:lnTo>
                  <a:pt x="70470" y="10500"/>
                </a:lnTo>
                <a:lnTo>
                  <a:pt x="70540" y="10650"/>
                </a:lnTo>
                <a:lnTo>
                  <a:pt x="70560" y="10760"/>
                </a:lnTo>
                <a:lnTo>
                  <a:pt x="70550" y="10860"/>
                </a:lnTo>
                <a:lnTo>
                  <a:pt x="70440" y="11000"/>
                </a:lnTo>
                <a:lnTo>
                  <a:pt x="70300" y="11090"/>
                </a:lnTo>
                <a:lnTo>
                  <a:pt x="70140" y="11150"/>
                </a:lnTo>
                <a:lnTo>
                  <a:pt x="69960" y="11180"/>
                </a:lnTo>
                <a:lnTo>
                  <a:pt x="69790" y="11190"/>
                </a:lnTo>
                <a:lnTo>
                  <a:pt x="69630" y="11170"/>
                </a:lnTo>
                <a:lnTo>
                  <a:pt x="69400" y="11060"/>
                </a:lnTo>
                <a:lnTo>
                  <a:pt x="69290" y="11080"/>
                </a:lnTo>
                <a:lnTo>
                  <a:pt x="69170" y="11140"/>
                </a:lnTo>
                <a:lnTo>
                  <a:pt x="69070" y="11240"/>
                </a:lnTo>
                <a:lnTo>
                  <a:pt x="68970" y="11350"/>
                </a:lnTo>
                <a:lnTo>
                  <a:pt x="68880" y="11470"/>
                </a:lnTo>
                <a:lnTo>
                  <a:pt x="68850" y="11590"/>
                </a:lnTo>
                <a:lnTo>
                  <a:pt x="68890" y="11690"/>
                </a:lnTo>
                <a:lnTo>
                  <a:pt x="69030" y="11740"/>
                </a:lnTo>
                <a:lnTo>
                  <a:pt x="69110" y="11820"/>
                </a:lnTo>
                <a:lnTo>
                  <a:pt x="69060" y="11950"/>
                </a:lnTo>
                <a:lnTo>
                  <a:pt x="68990" y="12050"/>
                </a:lnTo>
                <a:lnTo>
                  <a:pt x="68930" y="12110"/>
                </a:lnTo>
                <a:lnTo>
                  <a:pt x="68910" y="12150"/>
                </a:lnTo>
                <a:lnTo>
                  <a:pt x="68910" y="12220"/>
                </a:lnTo>
                <a:lnTo>
                  <a:pt x="68960" y="12290"/>
                </a:lnTo>
                <a:lnTo>
                  <a:pt x="69450" y="12380"/>
                </a:lnTo>
                <a:lnTo>
                  <a:pt x="69580" y="12450"/>
                </a:lnTo>
                <a:lnTo>
                  <a:pt x="69690" y="12560"/>
                </a:lnTo>
                <a:lnTo>
                  <a:pt x="69860" y="12810"/>
                </a:lnTo>
                <a:lnTo>
                  <a:pt x="69960" y="12920"/>
                </a:lnTo>
                <a:lnTo>
                  <a:pt x="70080" y="13010"/>
                </a:lnTo>
                <a:lnTo>
                  <a:pt x="70220" y="13070"/>
                </a:lnTo>
                <a:lnTo>
                  <a:pt x="70720" y="13220"/>
                </a:lnTo>
                <a:lnTo>
                  <a:pt x="70850" y="13270"/>
                </a:lnTo>
                <a:lnTo>
                  <a:pt x="71100" y="13420"/>
                </a:lnTo>
                <a:lnTo>
                  <a:pt x="71320" y="13630"/>
                </a:lnTo>
                <a:lnTo>
                  <a:pt x="71410" y="13750"/>
                </a:lnTo>
                <a:lnTo>
                  <a:pt x="71450" y="13930"/>
                </a:lnTo>
                <a:lnTo>
                  <a:pt x="71450" y="14130"/>
                </a:lnTo>
                <a:lnTo>
                  <a:pt x="71360" y="14490"/>
                </a:lnTo>
                <a:lnTo>
                  <a:pt x="71270" y="14680"/>
                </a:lnTo>
                <a:lnTo>
                  <a:pt x="71100" y="14980"/>
                </a:lnTo>
                <a:lnTo>
                  <a:pt x="71070" y="15170"/>
                </a:lnTo>
                <a:lnTo>
                  <a:pt x="71070" y="15410"/>
                </a:lnTo>
                <a:lnTo>
                  <a:pt x="71540" y="16990"/>
                </a:lnTo>
                <a:lnTo>
                  <a:pt x="71590" y="17090"/>
                </a:lnTo>
                <a:lnTo>
                  <a:pt x="71650" y="17170"/>
                </a:lnTo>
                <a:lnTo>
                  <a:pt x="71740" y="17270"/>
                </a:lnTo>
                <a:lnTo>
                  <a:pt x="71860" y="17350"/>
                </a:lnTo>
                <a:lnTo>
                  <a:pt x="72000" y="17430"/>
                </a:lnTo>
                <a:lnTo>
                  <a:pt x="72300" y="17530"/>
                </a:lnTo>
                <a:lnTo>
                  <a:pt x="72430" y="17610"/>
                </a:lnTo>
                <a:lnTo>
                  <a:pt x="72520" y="17720"/>
                </a:lnTo>
                <a:lnTo>
                  <a:pt x="72550" y="17970"/>
                </a:lnTo>
                <a:lnTo>
                  <a:pt x="72490" y="18320"/>
                </a:lnTo>
                <a:lnTo>
                  <a:pt x="72240" y="18980"/>
                </a:lnTo>
                <a:lnTo>
                  <a:pt x="72050" y="19210"/>
                </a:lnTo>
                <a:lnTo>
                  <a:pt x="71860" y="19310"/>
                </a:lnTo>
                <a:lnTo>
                  <a:pt x="71710" y="19290"/>
                </a:lnTo>
                <a:lnTo>
                  <a:pt x="71570" y="19320"/>
                </a:lnTo>
                <a:lnTo>
                  <a:pt x="71440" y="19390"/>
                </a:lnTo>
                <a:lnTo>
                  <a:pt x="71120" y="19660"/>
                </a:lnTo>
                <a:lnTo>
                  <a:pt x="70990" y="19730"/>
                </a:lnTo>
                <a:lnTo>
                  <a:pt x="70850" y="19760"/>
                </a:lnTo>
                <a:lnTo>
                  <a:pt x="70710" y="19760"/>
                </a:lnTo>
                <a:lnTo>
                  <a:pt x="70340" y="19690"/>
                </a:lnTo>
                <a:lnTo>
                  <a:pt x="70170" y="19690"/>
                </a:lnTo>
                <a:lnTo>
                  <a:pt x="70020" y="19730"/>
                </a:lnTo>
                <a:lnTo>
                  <a:pt x="69880" y="19840"/>
                </a:lnTo>
                <a:lnTo>
                  <a:pt x="69790" y="20020"/>
                </a:lnTo>
                <a:lnTo>
                  <a:pt x="69730" y="20360"/>
                </a:lnTo>
                <a:lnTo>
                  <a:pt x="69730" y="20630"/>
                </a:lnTo>
                <a:lnTo>
                  <a:pt x="69830" y="20920"/>
                </a:lnTo>
                <a:lnTo>
                  <a:pt x="69950" y="21080"/>
                </a:lnTo>
                <a:lnTo>
                  <a:pt x="70080" y="21190"/>
                </a:lnTo>
                <a:lnTo>
                  <a:pt x="70320" y="21330"/>
                </a:lnTo>
                <a:lnTo>
                  <a:pt x="70760" y="21530"/>
                </a:lnTo>
                <a:lnTo>
                  <a:pt x="70880" y="21600"/>
                </a:lnTo>
                <a:lnTo>
                  <a:pt x="70960" y="21840"/>
                </a:lnTo>
                <a:lnTo>
                  <a:pt x="70950" y="22240"/>
                </a:lnTo>
                <a:lnTo>
                  <a:pt x="70810" y="23080"/>
                </a:lnTo>
                <a:lnTo>
                  <a:pt x="70700" y="23450"/>
                </a:lnTo>
                <a:lnTo>
                  <a:pt x="70600" y="23670"/>
                </a:lnTo>
                <a:lnTo>
                  <a:pt x="70540" y="23730"/>
                </a:lnTo>
                <a:lnTo>
                  <a:pt x="70480" y="23860"/>
                </a:lnTo>
                <a:lnTo>
                  <a:pt x="70480" y="24050"/>
                </a:lnTo>
                <a:lnTo>
                  <a:pt x="70560" y="24340"/>
                </a:lnTo>
                <a:lnTo>
                  <a:pt x="70650" y="24490"/>
                </a:lnTo>
                <a:lnTo>
                  <a:pt x="70760" y="24610"/>
                </a:lnTo>
                <a:lnTo>
                  <a:pt x="71370" y="25050"/>
                </a:lnTo>
                <a:lnTo>
                  <a:pt x="71470" y="25160"/>
                </a:lnTo>
                <a:lnTo>
                  <a:pt x="71520" y="25340"/>
                </a:lnTo>
                <a:lnTo>
                  <a:pt x="71500" y="25570"/>
                </a:lnTo>
                <a:lnTo>
                  <a:pt x="71150" y="26600"/>
                </a:lnTo>
                <a:lnTo>
                  <a:pt x="71100" y="26860"/>
                </a:lnTo>
                <a:lnTo>
                  <a:pt x="71080" y="27220"/>
                </a:lnTo>
                <a:lnTo>
                  <a:pt x="71140" y="28590"/>
                </a:lnTo>
                <a:lnTo>
                  <a:pt x="71310" y="29710"/>
                </a:lnTo>
                <a:lnTo>
                  <a:pt x="71300" y="30280"/>
                </a:lnTo>
                <a:lnTo>
                  <a:pt x="71350" y="30470"/>
                </a:lnTo>
                <a:lnTo>
                  <a:pt x="71430" y="30630"/>
                </a:lnTo>
                <a:lnTo>
                  <a:pt x="71650" y="30820"/>
                </a:lnTo>
                <a:lnTo>
                  <a:pt x="71750" y="30930"/>
                </a:lnTo>
                <a:lnTo>
                  <a:pt x="71780" y="31090"/>
                </a:lnTo>
                <a:lnTo>
                  <a:pt x="71730" y="31270"/>
                </a:lnTo>
                <a:lnTo>
                  <a:pt x="71510" y="31520"/>
                </a:lnTo>
                <a:lnTo>
                  <a:pt x="71340" y="31650"/>
                </a:lnTo>
                <a:lnTo>
                  <a:pt x="70860" y="31860"/>
                </a:lnTo>
                <a:lnTo>
                  <a:pt x="70740" y="31940"/>
                </a:lnTo>
                <a:lnTo>
                  <a:pt x="70640" y="32020"/>
                </a:lnTo>
                <a:lnTo>
                  <a:pt x="70530" y="32430"/>
                </a:lnTo>
                <a:lnTo>
                  <a:pt x="70370" y="34110"/>
                </a:lnTo>
                <a:lnTo>
                  <a:pt x="69700" y="34070"/>
                </a:lnTo>
                <a:lnTo>
                  <a:pt x="68340" y="34210"/>
                </a:lnTo>
                <a:lnTo>
                  <a:pt x="67670" y="34360"/>
                </a:lnTo>
                <a:lnTo>
                  <a:pt x="66840" y="34730"/>
                </a:lnTo>
                <a:lnTo>
                  <a:pt x="66570" y="34760"/>
                </a:lnTo>
                <a:lnTo>
                  <a:pt x="66380" y="34680"/>
                </a:lnTo>
                <a:lnTo>
                  <a:pt x="66040" y="34400"/>
                </a:lnTo>
                <a:lnTo>
                  <a:pt x="65940" y="34340"/>
                </a:lnTo>
                <a:lnTo>
                  <a:pt x="65450" y="34310"/>
                </a:lnTo>
                <a:lnTo>
                  <a:pt x="65150" y="34410"/>
                </a:lnTo>
                <a:lnTo>
                  <a:pt x="64360" y="35220"/>
                </a:lnTo>
                <a:lnTo>
                  <a:pt x="63650" y="35440"/>
                </a:lnTo>
                <a:lnTo>
                  <a:pt x="62830" y="35100"/>
                </a:lnTo>
                <a:lnTo>
                  <a:pt x="62090" y="34460"/>
                </a:lnTo>
                <a:lnTo>
                  <a:pt x="61600" y="33780"/>
                </a:lnTo>
                <a:lnTo>
                  <a:pt x="61460" y="33280"/>
                </a:lnTo>
                <a:lnTo>
                  <a:pt x="61460" y="32930"/>
                </a:lnTo>
                <a:lnTo>
                  <a:pt x="61330" y="32660"/>
                </a:lnTo>
                <a:lnTo>
                  <a:pt x="60810" y="32390"/>
                </a:lnTo>
                <a:lnTo>
                  <a:pt x="59870" y="32490"/>
                </a:lnTo>
                <a:lnTo>
                  <a:pt x="59830" y="32330"/>
                </a:lnTo>
                <a:lnTo>
                  <a:pt x="60580" y="31440"/>
                </a:lnTo>
                <a:lnTo>
                  <a:pt x="60680" y="31200"/>
                </a:lnTo>
                <a:lnTo>
                  <a:pt x="60570" y="31070"/>
                </a:lnTo>
                <a:lnTo>
                  <a:pt x="59810" y="30730"/>
                </a:lnTo>
                <a:lnTo>
                  <a:pt x="59690" y="30720"/>
                </a:lnTo>
                <a:lnTo>
                  <a:pt x="59560" y="30770"/>
                </a:lnTo>
                <a:lnTo>
                  <a:pt x="59390" y="30870"/>
                </a:lnTo>
                <a:lnTo>
                  <a:pt x="59310" y="30760"/>
                </a:lnTo>
                <a:lnTo>
                  <a:pt x="59200" y="30500"/>
                </a:lnTo>
                <a:lnTo>
                  <a:pt x="59040" y="30230"/>
                </a:lnTo>
                <a:lnTo>
                  <a:pt x="58990" y="30000"/>
                </a:lnTo>
                <a:lnTo>
                  <a:pt x="58890" y="29780"/>
                </a:lnTo>
                <a:lnTo>
                  <a:pt x="58620" y="29660"/>
                </a:lnTo>
                <a:lnTo>
                  <a:pt x="58300" y="29680"/>
                </a:lnTo>
                <a:lnTo>
                  <a:pt x="58100" y="29840"/>
                </a:lnTo>
                <a:lnTo>
                  <a:pt x="57980" y="30240"/>
                </a:lnTo>
                <a:lnTo>
                  <a:pt x="57210" y="30510"/>
                </a:lnTo>
                <a:lnTo>
                  <a:pt x="56670" y="30030"/>
                </a:lnTo>
                <a:lnTo>
                  <a:pt x="56260" y="29350"/>
                </a:lnTo>
                <a:lnTo>
                  <a:pt x="55860" y="29010"/>
                </a:lnTo>
                <a:lnTo>
                  <a:pt x="54980" y="28900"/>
                </a:lnTo>
                <a:lnTo>
                  <a:pt x="54720" y="28820"/>
                </a:lnTo>
                <a:lnTo>
                  <a:pt x="54380" y="28610"/>
                </a:lnTo>
                <a:lnTo>
                  <a:pt x="54210" y="28400"/>
                </a:lnTo>
                <a:lnTo>
                  <a:pt x="54070" y="28160"/>
                </a:lnTo>
                <a:lnTo>
                  <a:pt x="53820" y="27870"/>
                </a:lnTo>
                <a:lnTo>
                  <a:pt x="53690" y="27480"/>
                </a:lnTo>
                <a:lnTo>
                  <a:pt x="53950" y="27120"/>
                </a:lnTo>
                <a:lnTo>
                  <a:pt x="54330" y="26770"/>
                </a:lnTo>
                <a:lnTo>
                  <a:pt x="54520" y="26410"/>
                </a:lnTo>
                <a:lnTo>
                  <a:pt x="55060" y="24930"/>
                </a:lnTo>
                <a:lnTo>
                  <a:pt x="55080" y="24740"/>
                </a:lnTo>
                <a:lnTo>
                  <a:pt x="55210" y="24660"/>
                </a:lnTo>
                <a:lnTo>
                  <a:pt x="55650" y="24640"/>
                </a:lnTo>
                <a:lnTo>
                  <a:pt x="55950" y="24560"/>
                </a:lnTo>
                <a:lnTo>
                  <a:pt x="55950" y="24550"/>
                </a:lnTo>
                <a:lnTo>
                  <a:pt x="55960" y="24550"/>
                </a:lnTo>
                <a:lnTo>
                  <a:pt x="56040" y="24570"/>
                </a:lnTo>
                <a:lnTo>
                  <a:pt x="56380" y="24590"/>
                </a:lnTo>
                <a:lnTo>
                  <a:pt x="56690" y="24520"/>
                </a:lnTo>
                <a:lnTo>
                  <a:pt x="56850" y="24460"/>
                </a:lnTo>
                <a:lnTo>
                  <a:pt x="56990" y="24400"/>
                </a:lnTo>
                <a:lnTo>
                  <a:pt x="57110" y="24320"/>
                </a:lnTo>
                <a:lnTo>
                  <a:pt x="57200" y="24260"/>
                </a:lnTo>
                <a:lnTo>
                  <a:pt x="57250" y="24210"/>
                </a:lnTo>
                <a:lnTo>
                  <a:pt x="57270" y="24120"/>
                </a:lnTo>
                <a:lnTo>
                  <a:pt x="57260" y="24010"/>
                </a:lnTo>
                <a:lnTo>
                  <a:pt x="57190" y="23810"/>
                </a:lnTo>
                <a:lnTo>
                  <a:pt x="56980" y="23380"/>
                </a:lnTo>
                <a:lnTo>
                  <a:pt x="56940" y="23240"/>
                </a:lnTo>
                <a:lnTo>
                  <a:pt x="56930" y="23170"/>
                </a:lnTo>
                <a:lnTo>
                  <a:pt x="56940" y="22970"/>
                </a:lnTo>
                <a:lnTo>
                  <a:pt x="56990" y="22760"/>
                </a:lnTo>
                <a:lnTo>
                  <a:pt x="57100" y="22500"/>
                </a:lnTo>
                <a:lnTo>
                  <a:pt x="57150" y="22340"/>
                </a:lnTo>
                <a:lnTo>
                  <a:pt x="57060" y="22190"/>
                </a:lnTo>
                <a:lnTo>
                  <a:pt x="55860" y="21500"/>
                </a:lnTo>
                <a:lnTo>
                  <a:pt x="55700" y="21380"/>
                </a:lnTo>
                <a:lnTo>
                  <a:pt x="55460" y="21260"/>
                </a:lnTo>
                <a:lnTo>
                  <a:pt x="55120" y="21180"/>
                </a:lnTo>
                <a:lnTo>
                  <a:pt x="54990" y="21110"/>
                </a:lnTo>
                <a:lnTo>
                  <a:pt x="54900" y="20990"/>
                </a:lnTo>
                <a:lnTo>
                  <a:pt x="54840" y="20840"/>
                </a:lnTo>
                <a:lnTo>
                  <a:pt x="54730" y="20090"/>
                </a:lnTo>
                <a:lnTo>
                  <a:pt x="54610" y="19800"/>
                </a:lnTo>
                <a:lnTo>
                  <a:pt x="53680" y="18190"/>
                </a:lnTo>
                <a:lnTo>
                  <a:pt x="53660" y="18000"/>
                </a:lnTo>
                <a:lnTo>
                  <a:pt x="53720" y="17780"/>
                </a:lnTo>
                <a:lnTo>
                  <a:pt x="53940" y="17430"/>
                </a:lnTo>
                <a:lnTo>
                  <a:pt x="54230" y="17090"/>
                </a:lnTo>
                <a:lnTo>
                  <a:pt x="54340" y="16990"/>
                </a:lnTo>
                <a:lnTo>
                  <a:pt x="54460" y="16900"/>
                </a:lnTo>
                <a:lnTo>
                  <a:pt x="54580" y="16850"/>
                </a:lnTo>
                <a:lnTo>
                  <a:pt x="54740" y="16860"/>
                </a:lnTo>
                <a:lnTo>
                  <a:pt x="54890" y="16900"/>
                </a:lnTo>
                <a:lnTo>
                  <a:pt x="55050" y="16920"/>
                </a:lnTo>
                <a:lnTo>
                  <a:pt x="55210" y="16900"/>
                </a:lnTo>
                <a:lnTo>
                  <a:pt x="55360" y="16850"/>
                </a:lnTo>
                <a:lnTo>
                  <a:pt x="55520" y="16810"/>
                </a:lnTo>
                <a:lnTo>
                  <a:pt x="55660" y="16810"/>
                </a:lnTo>
                <a:lnTo>
                  <a:pt x="55770" y="16830"/>
                </a:lnTo>
                <a:lnTo>
                  <a:pt x="55870" y="16870"/>
                </a:lnTo>
                <a:lnTo>
                  <a:pt x="56650" y="17290"/>
                </a:lnTo>
                <a:lnTo>
                  <a:pt x="56810" y="17340"/>
                </a:lnTo>
                <a:lnTo>
                  <a:pt x="56980" y="17370"/>
                </a:lnTo>
                <a:lnTo>
                  <a:pt x="57550" y="17400"/>
                </a:lnTo>
                <a:lnTo>
                  <a:pt x="57880" y="17460"/>
                </a:lnTo>
                <a:lnTo>
                  <a:pt x="58000" y="17370"/>
                </a:lnTo>
                <a:lnTo>
                  <a:pt x="58060" y="17120"/>
                </a:lnTo>
                <a:lnTo>
                  <a:pt x="58080" y="15720"/>
                </a:lnTo>
                <a:lnTo>
                  <a:pt x="58160" y="15130"/>
                </a:lnTo>
                <a:lnTo>
                  <a:pt x="58100" y="14720"/>
                </a:lnTo>
                <a:lnTo>
                  <a:pt x="58010" y="14480"/>
                </a:lnTo>
                <a:lnTo>
                  <a:pt x="57900" y="14350"/>
                </a:lnTo>
                <a:lnTo>
                  <a:pt x="57330" y="13870"/>
                </a:lnTo>
                <a:lnTo>
                  <a:pt x="57240" y="13760"/>
                </a:lnTo>
                <a:lnTo>
                  <a:pt x="57160" y="13630"/>
                </a:lnTo>
                <a:lnTo>
                  <a:pt x="57110" y="13470"/>
                </a:lnTo>
                <a:lnTo>
                  <a:pt x="57080" y="13280"/>
                </a:lnTo>
                <a:lnTo>
                  <a:pt x="56970" y="10300"/>
                </a:lnTo>
                <a:lnTo>
                  <a:pt x="57020" y="10140"/>
                </a:lnTo>
                <a:lnTo>
                  <a:pt x="57170" y="10070"/>
                </a:lnTo>
                <a:lnTo>
                  <a:pt x="58600" y="9780"/>
                </a:lnTo>
                <a:lnTo>
                  <a:pt x="59070" y="9610"/>
                </a:lnTo>
                <a:lnTo>
                  <a:pt x="59200" y="9530"/>
                </a:lnTo>
                <a:lnTo>
                  <a:pt x="59550" y="9250"/>
                </a:lnTo>
                <a:lnTo>
                  <a:pt x="59690" y="9180"/>
                </a:lnTo>
                <a:lnTo>
                  <a:pt x="59840" y="9120"/>
                </a:lnTo>
                <a:lnTo>
                  <a:pt x="59980" y="9050"/>
                </a:lnTo>
                <a:lnTo>
                  <a:pt x="60100" y="8960"/>
                </a:lnTo>
                <a:lnTo>
                  <a:pt x="60190" y="8840"/>
                </a:lnTo>
                <a:lnTo>
                  <a:pt x="60220" y="8670"/>
                </a:lnTo>
                <a:lnTo>
                  <a:pt x="60120" y="8420"/>
                </a:lnTo>
                <a:lnTo>
                  <a:pt x="60030" y="8250"/>
                </a:lnTo>
                <a:lnTo>
                  <a:pt x="59960" y="8140"/>
                </a:lnTo>
                <a:lnTo>
                  <a:pt x="59890" y="8040"/>
                </a:lnTo>
                <a:lnTo>
                  <a:pt x="59490" y="7660"/>
                </a:lnTo>
                <a:lnTo>
                  <a:pt x="58750" y="7150"/>
                </a:lnTo>
                <a:lnTo>
                  <a:pt x="58650" y="7050"/>
                </a:lnTo>
                <a:lnTo>
                  <a:pt x="58590" y="6870"/>
                </a:lnTo>
                <a:lnTo>
                  <a:pt x="58590" y="6620"/>
                </a:lnTo>
                <a:lnTo>
                  <a:pt x="58780" y="6150"/>
                </a:lnTo>
                <a:lnTo>
                  <a:pt x="58910" y="5900"/>
                </a:lnTo>
                <a:lnTo>
                  <a:pt x="59200" y="5470"/>
                </a:lnTo>
                <a:lnTo>
                  <a:pt x="59330" y="5170"/>
                </a:lnTo>
                <a:lnTo>
                  <a:pt x="59800" y="4380"/>
                </a:lnTo>
                <a:lnTo>
                  <a:pt x="59870" y="4220"/>
                </a:lnTo>
                <a:lnTo>
                  <a:pt x="59930" y="4010"/>
                </a:lnTo>
                <a:lnTo>
                  <a:pt x="59940" y="3660"/>
                </a:lnTo>
                <a:lnTo>
                  <a:pt x="59890" y="3300"/>
                </a:lnTo>
                <a:lnTo>
                  <a:pt x="59550" y="2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Oio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59550" y="2690"/>
                </a:moveTo>
                <a:lnTo>
                  <a:pt x="59890" y="3300"/>
                </a:lnTo>
                <a:lnTo>
                  <a:pt x="59940" y="3660"/>
                </a:lnTo>
                <a:lnTo>
                  <a:pt x="59930" y="4010"/>
                </a:lnTo>
                <a:lnTo>
                  <a:pt x="59870" y="4220"/>
                </a:lnTo>
                <a:lnTo>
                  <a:pt x="59800" y="4380"/>
                </a:lnTo>
                <a:lnTo>
                  <a:pt x="59330" y="5170"/>
                </a:lnTo>
                <a:lnTo>
                  <a:pt x="59200" y="5470"/>
                </a:lnTo>
                <a:lnTo>
                  <a:pt x="58910" y="5900"/>
                </a:lnTo>
                <a:lnTo>
                  <a:pt x="58780" y="6150"/>
                </a:lnTo>
                <a:lnTo>
                  <a:pt x="58590" y="6620"/>
                </a:lnTo>
                <a:lnTo>
                  <a:pt x="58590" y="6870"/>
                </a:lnTo>
                <a:lnTo>
                  <a:pt x="58650" y="7050"/>
                </a:lnTo>
                <a:lnTo>
                  <a:pt x="58750" y="7150"/>
                </a:lnTo>
                <a:lnTo>
                  <a:pt x="59490" y="7660"/>
                </a:lnTo>
                <a:lnTo>
                  <a:pt x="59890" y="8040"/>
                </a:lnTo>
                <a:lnTo>
                  <a:pt x="59960" y="8140"/>
                </a:lnTo>
                <a:lnTo>
                  <a:pt x="60030" y="8250"/>
                </a:lnTo>
                <a:lnTo>
                  <a:pt x="60120" y="8420"/>
                </a:lnTo>
                <a:lnTo>
                  <a:pt x="60220" y="8670"/>
                </a:lnTo>
                <a:lnTo>
                  <a:pt x="60190" y="8840"/>
                </a:lnTo>
                <a:lnTo>
                  <a:pt x="60100" y="8960"/>
                </a:lnTo>
                <a:lnTo>
                  <a:pt x="59980" y="9050"/>
                </a:lnTo>
                <a:lnTo>
                  <a:pt x="59840" y="9120"/>
                </a:lnTo>
                <a:lnTo>
                  <a:pt x="59690" y="9180"/>
                </a:lnTo>
                <a:lnTo>
                  <a:pt x="59550" y="9250"/>
                </a:lnTo>
                <a:lnTo>
                  <a:pt x="59200" y="9530"/>
                </a:lnTo>
                <a:lnTo>
                  <a:pt x="59070" y="9610"/>
                </a:lnTo>
                <a:lnTo>
                  <a:pt x="58600" y="9780"/>
                </a:lnTo>
                <a:lnTo>
                  <a:pt x="57170" y="10070"/>
                </a:lnTo>
                <a:lnTo>
                  <a:pt x="57020" y="10140"/>
                </a:lnTo>
                <a:lnTo>
                  <a:pt x="56970" y="10300"/>
                </a:lnTo>
                <a:lnTo>
                  <a:pt x="57080" y="13280"/>
                </a:lnTo>
                <a:lnTo>
                  <a:pt x="57110" y="13470"/>
                </a:lnTo>
                <a:lnTo>
                  <a:pt x="57160" y="13630"/>
                </a:lnTo>
                <a:lnTo>
                  <a:pt x="57240" y="13760"/>
                </a:lnTo>
                <a:lnTo>
                  <a:pt x="57330" y="13870"/>
                </a:lnTo>
                <a:lnTo>
                  <a:pt x="57900" y="14350"/>
                </a:lnTo>
                <a:lnTo>
                  <a:pt x="58010" y="14480"/>
                </a:lnTo>
                <a:lnTo>
                  <a:pt x="58100" y="14720"/>
                </a:lnTo>
                <a:lnTo>
                  <a:pt x="58160" y="15130"/>
                </a:lnTo>
                <a:lnTo>
                  <a:pt x="58080" y="15720"/>
                </a:lnTo>
                <a:lnTo>
                  <a:pt x="58060" y="17120"/>
                </a:lnTo>
                <a:lnTo>
                  <a:pt x="58000" y="17370"/>
                </a:lnTo>
                <a:lnTo>
                  <a:pt x="57880" y="17460"/>
                </a:lnTo>
                <a:lnTo>
                  <a:pt x="57550" y="17400"/>
                </a:lnTo>
                <a:lnTo>
                  <a:pt x="56980" y="17370"/>
                </a:lnTo>
                <a:lnTo>
                  <a:pt x="56810" y="17340"/>
                </a:lnTo>
                <a:lnTo>
                  <a:pt x="56650" y="17290"/>
                </a:lnTo>
                <a:lnTo>
                  <a:pt x="55870" y="16870"/>
                </a:lnTo>
                <a:lnTo>
                  <a:pt x="55770" y="16830"/>
                </a:lnTo>
                <a:lnTo>
                  <a:pt x="55660" y="16810"/>
                </a:lnTo>
                <a:lnTo>
                  <a:pt x="55520" y="16810"/>
                </a:lnTo>
                <a:lnTo>
                  <a:pt x="55360" y="16850"/>
                </a:lnTo>
                <a:lnTo>
                  <a:pt x="55210" y="16900"/>
                </a:lnTo>
                <a:lnTo>
                  <a:pt x="55050" y="16920"/>
                </a:lnTo>
                <a:lnTo>
                  <a:pt x="54890" y="16900"/>
                </a:lnTo>
                <a:lnTo>
                  <a:pt x="54740" y="16860"/>
                </a:lnTo>
                <a:lnTo>
                  <a:pt x="54580" y="16850"/>
                </a:lnTo>
                <a:lnTo>
                  <a:pt x="54460" y="16900"/>
                </a:lnTo>
                <a:lnTo>
                  <a:pt x="54340" y="16990"/>
                </a:lnTo>
                <a:lnTo>
                  <a:pt x="54230" y="17090"/>
                </a:lnTo>
                <a:lnTo>
                  <a:pt x="53940" y="17430"/>
                </a:lnTo>
                <a:lnTo>
                  <a:pt x="53720" y="17780"/>
                </a:lnTo>
                <a:lnTo>
                  <a:pt x="53660" y="18000"/>
                </a:lnTo>
                <a:lnTo>
                  <a:pt x="53680" y="18190"/>
                </a:lnTo>
                <a:lnTo>
                  <a:pt x="54610" y="19800"/>
                </a:lnTo>
                <a:lnTo>
                  <a:pt x="54730" y="20090"/>
                </a:lnTo>
                <a:lnTo>
                  <a:pt x="54840" y="20840"/>
                </a:lnTo>
                <a:lnTo>
                  <a:pt x="54900" y="20990"/>
                </a:lnTo>
                <a:lnTo>
                  <a:pt x="54990" y="21110"/>
                </a:lnTo>
                <a:lnTo>
                  <a:pt x="55120" y="21180"/>
                </a:lnTo>
                <a:lnTo>
                  <a:pt x="55460" y="21260"/>
                </a:lnTo>
                <a:lnTo>
                  <a:pt x="55700" y="21380"/>
                </a:lnTo>
                <a:lnTo>
                  <a:pt x="55860" y="21500"/>
                </a:lnTo>
                <a:lnTo>
                  <a:pt x="57060" y="22190"/>
                </a:lnTo>
                <a:lnTo>
                  <a:pt x="57150" y="22340"/>
                </a:lnTo>
                <a:lnTo>
                  <a:pt x="57100" y="22500"/>
                </a:lnTo>
                <a:lnTo>
                  <a:pt x="56990" y="22760"/>
                </a:lnTo>
                <a:lnTo>
                  <a:pt x="56940" y="22970"/>
                </a:lnTo>
                <a:lnTo>
                  <a:pt x="56930" y="23170"/>
                </a:lnTo>
                <a:lnTo>
                  <a:pt x="56940" y="23240"/>
                </a:lnTo>
                <a:lnTo>
                  <a:pt x="56980" y="23380"/>
                </a:lnTo>
                <a:lnTo>
                  <a:pt x="57190" y="23810"/>
                </a:lnTo>
                <a:lnTo>
                  <a:pt x="57260" y="24010"/>
                </a:lnTo>
                <a:lnTo>
                  <a:pt x="57270" y="24120"/>
                </a:lnTo>
                <a:lnTo>
                  <a:pt x="57250" y="24210"/>
                </a:lnTo>
                <a:lnTo>
                  <a:pt x="57200" y="24260"/>
                </a:lnTo>
                <a:lnTo>
                  <a:pt x="57110" y="24320"/>
                </a:lnTo>
                <a:lnTo>
                  <a:pt x="56990" y="24400"/>
                </a:lnTo>
                <a:lnTo>
                  <a:pt x="56850" y="24460"/>
                </a:lnTo>
                <a:lnTo>
                  <a:pt x="56690" y="24520"/>
                </a:lnTo>
                <a:lnTo>
                  <a:pt x="56380" y="24590"/>
                </a:lnTo>
                <a:lnTo>
                  <a:pt x="56040" y="24570"/>
                </a:lnTo>
                <a:lnTo>
                  <a:pt x="55960" y="24550"/>
                </a:lnTo>
                <a:lnTo>
                  <a:pt x="55950" y="24550"/>
                </a:lnTo>
                <a:lnTo>
                  <a:pt x="55940" y="24360"/>
                </a:lnTo>
                <a:lnTo>
                  <a:pt x="55760" y="24150"/>
                </a:lnTo>
                <a:lnTo>
                  <a:pt x="55550" y="24020"/>
                </a:lnTo>
                <a:lnTo>
                  <a:pt x="55550" y="23920"/>
                </a:lnTo>
                <a:lnTo>
                  <a:pt x="55250" y="23820"/>
                </a:lnTo>
                <a:lnTo>
                  <a:pt x="54910" y="23800"/>
                </a:lnTo>
                <a:lnTo>
                  <a:pt x="54620" y="23930"/>
                </a:lnTo>
                <a:lnTo>
                  <a:pt x="54380" y="23980"/>
                </a:lnTo>
                <a:lnTo>
                  <a:pt x="53730" y="23710"/>
                </a:lnTo>
                <a:lnTo>
                  <a:pt x="53400" y="23630"/>
                </a:lnTo>
                <a:lnTo>
                  <a:pt x="52980" y="23760"/>
                </a:lnTo>
                <a:lnTo>
                  <a:pt x="52070" y="24310"/>
                </a:lnTo>
                <a:lnTo>
                  <a:pt x="51590" y="24440"/>
                </a:lnTo>
                <a:lnTo>
                  <a:pt x="51340" y="24640"/>
                </a:lnTo>
                <a:lnTo>
                  <a:pt x="50500" y="25580"/>
                </a:lnTo>
                <a:lnTo>
                  <a:pt x="50070" y="25890"/>
                </a:lnTo>
                <a:lnTo>
                  <a:pt x="49390" y="26000"/>
                </a:lnTo>
                <a:lnTo>
                  <a:pt x="48830" y="25890"/>
                </a:lnTo>
                <a:lnTo>
                  <a:pt x="47640" y="25490"/>
                </a:lnTo>
                <a:lnTo>
                  <a:pt x="46490" y="25300"/>
                </a:lnTo>
                <a:lnTo>
                  <a:pt x="46120" y="25120"/>
                </a:lnTo>
                <a:lnTo>
                  <a:pt x="45700" y="24750"/>
                </a:lnTo>
                <a:lnTo>
                  <a:pt x="45140" y="24380"/>
                </a:lnTo>
                <a:lnTo>
                  <a:pt x="44480" y="24230"/>
                </a:lnTo>
                <a:lnTo>
                  <a:pt x="43780" y="24260"/>
                </a:lnTo>
                <a:lnTo>
                  <a:pt x="43130" y="24440"/>
                </a:lnTo>
                <a:lnTo>
                  <a:pt x="42910" y="24580"/>
                </a:lnTo>
                <a:lnTo>
                  <a:pt x="42430" y="24990"/>
                </a:lnTo>
                <a:lnTo>
                  <a:pt x="42240" y="25080"/>
                </a:lnTo>
                <a:lnTo>
                  <a:pt x="41600" y="25040"/>
                </a:lnTo>
                <a:lnTo>
                  <a:pt x="41270" y="25060"/>
                </a:lnTo>
                <a:lnTo>
                  <a:pt x="41030" y="25170"/>
                </a:lnTo>
                <a:lnTo>
                  <a:pt x="40100" y="26110"/>
                </a:lnTo>
                <a:lnTo>
                  <a:pt x="39920" y="26220"/>
                </a:lnTo>
                <a:lnTo>
                  <a:pt x="39600" y="26350"/>
                </a:lnTo>
                <a:lnTo>
                  <a:pt x="39050" y="26020"/>
                </a:lnTo>
                <a:lnTo>
                  <a:pt x="38890" y="25880"/>
                </a:lnTo>
                <a:lnTo>
                  <a:pt x="38500" y="25400"/>
                </a:lnTo>
                <a:lnTo>
                  <a:pt x="38260" y="25290"/>
                </a:lnTo>
                <a:lnTo>
                  <a:pt x="37890" y="25170"/>
                </a:lnTo>
                <a:lnTo>
                  <a:pt x="37730" y="25040"/>
                </a:lnTo>
                <a:lnTo>
                  <a:pt x="37620" y="24930"/>
                </a:lnTo>
                <a:lnTo>
                  <a:pt x="37270" y="24300"/>
                </a:lnTo>
                <a:lnTo>
                  <a:pt x="37080" y="23670"/>
                </a:lnTo>
                <a:lnTo>
                  <a:pt x="36990" y="23490"/>
                </a:lnTo>
                <a:lnTo>
                  <a:pt x="36040" y="22310"/>
                </a:lnTo>
                <a:lnTo>
                  <a:pt x="35950" y="22070"/>
                </a:lnTo>
                <a:lnTo>
                  <a:pt x="35920" y="21930"/>
                </a:lnTo>
                <a:lnTo>
                  <a:pt x="35920" y="21740"/>
                </a:lnTo>
                <a:lnTo>
                  <a:pt x="36150" y="20860"/>
                </a:lnTo>
                <a:lnTo>
                  <a:pt x="36160" y="20610"/>
                </a:lnTo>
                <a:lnTo>
                  <a:pt x="36130" y="20400"/>
                </a:lnTo>
                <a:lnTo>
                  <a:pt x="36090" y="20230"/>
                </a:lnTo>
                <a:lnTo>
                  <a:pt x="36090" y="20050"/>
                </a:lnTo>
                <a:lnTo>
                  <a:pt x="36450" y="18810"/>
                </a:lnTo>
                <a:lnTo>
                  <a:pt x="36480" y="18490"/>
                </a:lnTo>
                <a:lnTo>
                  <a:pt x="36460" y="18250"/>
                </a:lnTo>
                <a:lnTo>
                  <a:pt x="36390" y="18120"/>
                </a:lnTo>
                <a:lnTo>
                  <a:pt x="36290" y="18010"/>
                </a:lnTo>
                <a:lnTo>
                  <a:pt x="36160" y="17920"/>
                </a:lnTo>
                <a:lnTo>
                  <a:pt x="35370" y="17660"/>
                </a:lnTo>
                <a:lnTo>
                  <a:pt x="35220" y="17590"/>
                </a:lnTo>
                <a:lnTo>
                  <a:pt x="35100" y="17510"/>
                </a:lnTo>
                <a:lnTo>
                  <a:pt x="34980" y="17410"/>
                </a:lnTo>
                <a:lnTo>
                  <a:pt x="34690" y="17080"/>
                </a:lnTo>
                <a:lnTo>
                  <a:pt x="34010" y="16500"/>
                </a:lnTo>
                <a:lnTo>
                  <a:pt x="33600" y="16050"/>
                </a:lnTo>
                <a:lnTo>
                  <a:pt x="33520" y="15920"/>
                </a:lnTo>
                <a:lnTo>
                  <a:pt x="33460" y="15790"/>
                </a:lnTo>
                <a:lnTo>
                  <a:pt x="33460" y="15660"/>
                </a:lnTo>
                <a:lnTo>
                  <a:pt x="33510" y="15530"/>
                </a:lnTo>
                <a:lnTo>
                  <a:pt x="33740" y="15330"/>
                </a:lnTo>
                <a:lnTo>
                  <a:pt x="33770" y="15140"/>
                </a:lnTo>
                <a:lnTo>
                  <a:pt x="33710" y="15030"/>
                </a:lnTo>
                <a:lnTo>
                  <a:pt x="33650" y="14890"/>
                </a:lnTo>
                <a:lnTo>
                  <a:pt x="33670" y="14690"/>
                </a:lnTo>
                <a:lnTo>
                  <a:pt x="34010" y="14230"/>
                </a:lnTo>
                <a:lnTo>
                  <a:pt x="34190" y="14030"/>
                </a:lnTo>
                <a:lnTo>
                  <a:pt x="34350" y="13930"/>
                </a:lnTo>
                <a:lnTo>
                  <a:pt x="34440" y="14070"/>
                </a:lnTo>
                <a:lnTo>
                  <a:pt x="34490" y="14370"/>
                </a:lnTo>
                <a:lnTo>
                  <a:pt x="34600" y="14440"/>
                </a:lnTo>
                <a:lnTo>
                  <a:pt x="34750" y="14440"/>
                </a:lnTo>
                <a:lnTo>
                  <a:pt x="34930" y="14420"/>
                </a:lnTo>
                <a:lnTo>
                  <a:pt x="35100" y="14370"/>
                </a:lnTo>
                <a:lnTo>
                  <a:pt x="35220" y="14270"/>
                </a:lnTo>
                <a:lnTo>
                  <a:pt x="35250" y="14080"/>
                </a:lnTo>
                <a:lnTo>
                  <a:pt x="35210" y="13930"/>
                </a:lnTo>
                <a:lnTo>
                  <a:pt x="35200" y="13780"/>
                </a:lnTo>
                <a:lnTo>
                  <a:pt x="35290" y="13640"/>
                </a:lnTo>
                <a:lnTo>
                  <a:pt x="35560" y="13530"/>
                </a:lnTo>
                <a:lnTo>
                  <a:pt x="35780" y="13490"/>
                </a:lnTo>
                <a:lnTo>
                  <a:pt x="36340" y="13530"/>
                </a:lnTo>
                <a:lnTo>
                  <a:pt x="36500" y="13490"/>
                </a:lnTo>
                <a:lnTo>
                  <a:pt x="37090" y="13200"/>
                </a:lnTo>
                <a:lnTo>
                  <a:pt x="37240" y="13060"/>
                </a:lnTo>
                <a:lnTo>
                  <a:pt x="37400" y="12780"/>
                </a:lnTo>
                <a:lnTo>
                  <a:pt x="37560" y="12590"/>
                </a:lnTo>
                <a:lnTo>
                  <a:pt x="38680" y="11870"/>
                </a:lnTo>
                <a:lnTo>
                  <a:pt x="39250" y="11660"/>
                </a:lnTo>
                <a:lnTo>
                  <a:pt x="39560" y="11510"/>
                </a:lnTo>
                <a:lnTo>
                  <a:pt x="40100" y="11120"/>
                </a:lnTo>
                <a:lnTo>
                  <a:pt x="40390" y="11010"/>
                </a:lnTo>
                <a:lnTo>
                  <a:pt x="40630" y="10970"/>
                </a:lnTo>
                <a:lnTo>
                  <a:pt x="40770" y="11010"/>
                </a:lnTo>
                <a:lnTo>
                  <a:pt x="40900" y="11000"/>
                </a:lnTo>
                <a:lnTo>
                  <a:pt x="41000" y="10990"/>
                </a:lnTo>
                <a:lnTo>
                  <a:pt x="41140" y="10950"/>
                </a:lnTo>
                <a:lnTo>
                  <a:pt x="41310" y="10940"/>
                </a:lnTo>
                <a:lnTo>
                  <a:pt x="41480" y="10970"/>
                </a:lnTo>
                <a:lnTo>
                  <a:pt x="41600" y="11050"/>
                </a:lnTo>
                <a:lnTo>
                  <a:pt x="41750" y="11540"/>
                </a:lnTo>
                <a:lnTo>
                  <a:pt x="41840" y="11660"/>
                </a:lnTo>
                <a:lnTo>
                  <a:pt x="41960" y="11740"/>
                </a:lnTo>
                <a:lnTo>
                  <a:pt x="42130" y="11740"/>
                </a:lnTo>
                <a:lnTo>
                  <a:pt x="42300" y="11680"/>
                </a:lnTo>
                <a:lnTo>
                  <a:pt x="43290" y="10980"/>
                </a:lnTo>
                <a:lnTo>
                  <a:pt x="43430" y="10910"/>
                </a:lnTo>
                <a:lnTo>
                  <a:pt x="43590" y="10790"/>
                </a:lnTo>
                <a:lnTo>
                  <a:pt x="43730" y="10610"/>
                </a:lnTo>
                <a:lnTo>
                  <a:pt x="43900" y="9930"/>
                </a:lnTo>
                <a:lnTo>
                  <a:pt x="43970" y="9500"/>
                </a:lnTo>
                <a:lnTo>
                  <a:pt x="43990" y="9090"/>
                </a:lnTo>
                <a:lnTo>
                  <a:pt x="43890" y="8400"/>
                </a:lnTo>
                <a:lnTo>
                  <a:pt x="43340" y="6540"/>
                </a:lnTo>
                <a:lnTo>
                  <a:pt x="43270" y="6370"/>
                </a:lnTo>
                <a:lnTo>
                  <a:pt x="44840" y="5210"/>
                </a:lnTo>
                <a:lnTo>
                  <a:pt x="46640" y="4380"/>
                </a:lnTo>
                <a:lnTo>
                  <a:pt x="48370" y="3130"/>
                </a:lnTo>
                <a:lnTo>
                  <a:pt x="49130" y="2780"/>
                </a:lnTo>
                <a:lnTo>
                  <a:pt x="49980" y="2650"/>
                </a:lnTo>
                <a:lnTo>
                  <a:pt x="51430" y="2660"/>
                </a:lnTo>
                <a:lnTo>
                  <a:pt x="59550" y="2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Cacheu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43270" y="6370"/>
                </a:moveTo>
                <a:lnTo>
                  <a:pt x="43340" y="6540"/>
                </a:lnTo>
                <a:lnTo>
                  <a:pt x="43890" y="8400"/>
                </a:lnTo>
                <a:lnTo>
                  <a:pt x="43990" y="9090"/>
                </a:lnTo>
                <a:lnTo>
                  <a:pt x="43970" y="9500"/>
                </a:lnTo>
                <a:lnTo>
                  <a:pt x="43900" y="9930"/>
                </a:lnTo>
                <a:lnTo>
                  <a:pt x="43730" y="10610"/>
                </a:lnTo>
                <a:lnTo>
                  <a:pt x="43590" y="10790"/>
                </a:lnTo>
                <a:lnTo>
                  <a:pt x="43430" y="10910"/>
                </a:lnTo>
                <a:lnTo>
                  <a:pt x="43290" y="10980"/>
                </a:lnTo>
                <a:lnTo>
                  <a:pt x="42300" y="11680"/>
                </a:lnTo>
                <a:lnTo>
                  <a:pt x="42130" y="11740"/>
                </a:lnTo>
                <a:lnTo>
                  <a:pt x="41960" y="11740"/>
                </a:lnTo>
                <a:lnTo>
                  <a:pt x="41840" y="11660"/>
                </a:lnTo>
                <a:lnTo>
                  <a:pt x="41750" y="11540"/>
                </a:lnTo>
                <a:lnTo>
                  <a:pt x="41600" y="11050"/>
                </a:lnTo>
                <a:lnTo>
                  <a:pt x="41480" y="10970"/>
                </a:lnTo>
                <a:lnTo>
                  <a:pt x="41310" y="10940"/>
                </a:lnTo>
                <a:lnTo>
                  <a:pt x="41140" y="10950"/>
                </a:lnTo>
                <a:lnTo>
                  <a:pt x="41000" y="10990"/>
                </a:lnTo>
                <a:lnTo>
                  <a:pt x="40900" y="11000"/>
                </a:lnTo>
                <a:lnTo>
                  <a:pt x="40770" y="11010"/>
                </a:lnTo>
                <a:lnTo>
                  <a:pt x="40630" y="10970"/>
                </a:lnTo>
                <a:lnTo>
                  <a:pt x="40390" y="11010"/>
                </a:lnTo>
                <a:lnTo>
                  <a:pt x="40100" y="11120"/>
                </a:lnTo>
                <a:lnTo>
                  <a:pt x="39560" y="11510"/>
                </a:lnTo>
                <a:lnTo>
                  <a:pt x="39250" y="11660"/>
                </a:lnTo>
                <a:lnTo>
                  <a:pt x="38680" y="11870"/>
                </a:lnTo>
                <a:lnTo>
                  <a:pt x="37560" y="12590"/>
                </a:lnTo>
                <a:lnTo>
                  <a:pt x="37400" y="12780"/>
                </a:lnTo>
                <a:lnTo>
                  <a:pt x="37240" y="13060"/>
                </a:lnTo>
                <a:lnTo>
                  <a:pt x="37090" y="13200"/>
                </a:lnTo>
                <a:lnTo>
                  <a:pt x="36500" y="13490"/>
                </a:lnTo>
                <a:lnTo>
                  <a:pt x="36340" y="13530"/>
                </a:lnTo>
                <a:lnTo>
                  <a:pt x="35780" y="13490"/>
                </a:lnTo>
                <a:lnTo>
                  <a:pt x="35560" y="13530"/>
                </a:lnTo>
                <a:lnTo>
                  <a:pt x="35290" y="13640"/>
                </a:lnTo>
                <a:lnTo>
                  <a:pt x="35200" y="13780"/>
                </a:lnTo>
                <a:lnTo>
                  <a:pt x="35210" y="13930"/>
                </a:lnTo>
                <a:lnTo>
                  <a:pt x="35250" y="14080"/>
                </a:lnTo>
                <a:lnTo>
                  <a:pt x="35220" y="14270"/>
                </a:lnTo>
                <a:lnTo>
                  <a:pt x="35100" y="14370"/>
                </a:lnTo>
                <a:lnTo>
                  <a:pt x="34930" y="14420"/>
                </a:lnTo>
                <a:lnTo>
                  <a:pt x="34750" y="14440"/>
                </a:lnTo>
                <a:lnTo>
                  <a:pt x="34600" y="14440"/>
                </a:lnTo>
                <a:lnTo>
                  <a:pt x="34490" y="14370"/>
                </a:lnTo>
                <a:lnTo>
                  <a:pt x="34440" y="14070"/>
                </a:lnTo>
                <a:lnTo>
                  <a:pt x="34350" y="13930"/>
                </a:lnTo>
                <a:lnTo>
                  <a:pt x="34190" y="14030"/>
                </a:lnTo>
                <a:lnTo>
                  <a:pt x="34010" y="14230"/>
                </a:lnTo>
                <a:lnTo>
                  <a:pt x="33670" y="14690"/>
                </a:lnTo>
                <a:lnTo>
                  <a:pt x="33650" y="14890"/>
                </a:lnTo>
                <a:lnTo>
                  <a:pt x="33710" y="15030"/>
                </a:lnTo>
                <a:lnTo>
                  <a:pt x="33770" y="15140"/>
                </a:lnTo>
                <a:lnTo>
                  <a:pt x="33740" y="15330"/>
                </a:lnTo>
                <a:lnTo>
                  <a:pt x="33510" y="15530"/>
                </a:lnTo>
                <a:lnTo>
                  <a:pt x="33460" y="15660"/>
                </a:lnTo>
                <a:lnTo>
                  <a:pt x="33460" y="15790"/>
                </a:lnTo>
                <a:lnTo>
                  <a:pt x="33520" y="15920"/>
                </a:lnTo>
                <a:lnTo>
                  <a:pt x="33600" y="16050"/>
                </a:lnTo>
                <a:lnTo>
                  <a:pt x="34010" y="16500"/>
                </a:lnTo>
                <a:lnTo>
                  <a:pt x="34690" y="17080"/>
                </a:lnTo>
                <a:lnTo>
                  <a:pt x="34980" y="17410"/>
                </a:lnTo>
                <a:lnTo>
                  <a:pt x="35100" y="17510"/>
                </a:lnTo>
                <a:lnTo>
                  <a:pt x="35220" y="17590"/>
                </a:lnTo>
                <a:lnTo>
                  <a:pt x="35370" y="17660"/>
                </a:lnTo>
                <a:lnTo>
                  <a:pt x="36160" y="17920"/>
                </a:lnTo>
                <a:lnTo>
                  <a:pt x="36290" y="18010"/>
                </a:lnTo>
                <a:lnTo>
                  <a:pt x="36390" y="18120"/>
                </a:lnTo>
                <a:lnTo>
                  <a:pt x="36460" y="18250"/>
                </a:lnTo>
                <a:lnTo>
                  <a:pt x="36480" y="18490"/>
                </a:lnTo>
                <a:lnTo>
                  <a:pt x="36450" y="18810"/>
                </a:lnTo>
                <a:lnTo>
                  <a:pt x="36090" y="20050"/>
                </a:lnTo>
                <a:lnTo>
                  <a:pt x="36090" y="20230"/>
                </a:lnTo>
                <a:lnTo>
                  <a:pt x="36130" y="20400"/>
                </a:lnTo>
                <a:lnTo>
                  <a:pt x="36160" y="20610"/>
                </a:lnTo>
                <a:lnTo>
                  <a:pt x="36150" y="20860"/>
                </a:lnTo>
                <a:lnTo>
                  <a:pt x="35920" y="21740"/>
                </a:lnTo>
                <a:lnTo>
                  <a:pt x="35920" y="21930"/>
                </a:lnTo>
                <a:lnTo>
                  <a:pt x="35950" y="22070"/>
                </a:lnTo>
                <a:lnTo>
                  <a:pt x="36040" y="22310"/>
                </a:lnTo>
                <a:lnTo>
                  <a:pt x="34850" y="22960"/>
                </a:lnTo>
                <a:lnTo>
                  <a:pt x="34820" y="22990"/>
                </a:lnTo>
                <a:lnTo>
                  <a:pt x="34840" y="23010"/>
                </a:lnTo>
                <a:lnTo>
                  <a:pt x="34620" y="22780"/>
                </a:lnTo>
                <a:lnTo>
                  <a:pt x="34450" y="22900"/>
                </a:lnTo>
                <a:lnTo>
                  <a:pt x="34170" y="23180"/>
                </a:lnTo>
                <a:lnTo>
                  <a:pt x="33750" y="23420"/>
                </a:lnTo>
                <a:lnTo>
                  <a:pt x="33200" y="23400"/>
                </a:lnTo>
                <a:lnTo>
                  <a:pt x="33020" y="23280"/>
                </a:lnTo>
                <a:lnTo>
                  <a:pt x="32820" y="22930"/>
                </a:lnTo>
                <a:lnTo>
                  <a:pt x="32590" y="22780"/>
                </a:lnTo>
                <a:lnTo>
                  <a:pt x="32330" y="22710"/>
                </a:lnTo>
                <a:lnTo>
                  <a:pt x="32210" y="22720"/>
                </a:lnTo>
                <a:lnTo>
                  <a:pt x="32080" y="22760"/>
                </a:lnTo>
                <a:lnTo>
                  <a:pt x="30960" y="22840"/>
                </a:lnTo>
                <a:lnTo>
                  <a:pt x="30580" y="22730"/>
                </a:lnTo>
                <a:lnTo>
                  <a:pt x="30370" y="22370"/>
                </a:lnTo>
                <a:lnTo>
                  <a:pt x="30170" y="22370"/>
                </a:lnTo>
                <a:lnTo>
                  <a:pt x="29950" y="22870"/>
                </a:lnTo>
                <a:lnTo>
                  <a:pt x="29400" y="23180"/>
                </a:lnTo>
                <a:lnTo>
                  <a:pt x="28720" y="23350"/>
                </a:lnTo>
                <a:lnTo>
                  <a:pt x="28120" y="23400"/>
                </a:lnTo>
                <a:lnTo>
                  <a:pt x="28200" y="23620"/>
                </a:lnTo>
                <a:lnTo>
                  <a:pt x="28240" y="23710"/>
                </a:lnTo>
                <a:lnTo>
                  <a:pt x="28330" y="23830"/>
                </a:lnTo>
                <a:lnTo>
                  <a:pt x="28230" y="23860"/>
                </a:lnTo>
                <a:lnTo>
                  <a:pt x="28160" y="23860"/>
                </a:lnTo>
                <a:lnTo>
                  <a:pt x="28120" y="23890"/>
                </a:lnTo>
                <a:lnTo>
                  <a:pt x="28120" y="24020"/>
                </a:lnTo>
                <a:lnTo>
                  <a:pt x="27890" y="23890"/>
                </a:lnTo>
                <a:lnTo>
                  <a:pt x="27720" y="23760"/>
                </a:lnTo>
                <a:lnTo>
                  <a:pt x="27730" y="23900"/>
                </a:lnTo>
                <a:lnTo>
                  <a:pt x="27830" y="24310"/>
                </a:lnTo>
                <a:lnTo>
                  <a:pt x="27770" y="24680"/>
                </a:lnTo>
                <a:lnTo>
                  <a:pt x="27520" y="25080"/>
                </a:lnTo>
                <a:lnTo>
                  <a:pt x="27080" y="25470"/>
                </a:lnTo>
                <a:lnTo>
                  <a:pt x="26680" y="25650"/>
                </a:lnTo>
                <a:lnTo>
                  <a:pt x="24480" y="25680"/>
                </a:lnTo>
                <a:lnTo>
                  <a:pt x="24200" y="25780"/>
                </a:lnTo>
                <a:lnTo>
                  <a:pt x="23600" y="26050"/>
                </a:lnTo>
                <a:lnTo>
                  <a:pt x="23370" y="26110"/>
                </a:lnTo>
                <a:lnTo>
                  <a:pt x="23210" y="26210"/>
                </a:lnTo>
                <a:lnTo>
                  <a:pt x="23020" y="26430"/>
                </a:lnTo>
                <a:lnTo>
                  <a:pt x="22780" y="26650"/>
                </a:lnTo>
                <a:lnTo>
                  <a:pt x="22440" y="26730"/>
                </a:lnTo>
                <a:lnTo>
                  <a:pt x="22150" y="26630"/>
                </a:lnTo>
                <a:lnTo>
                  <a:pt x="21890" y="26410"/>
                </a:lnTo>
                <a:lnTo>
                  <a:pt x="21430" y="25890"/>
                </a:lnTo>
                <a:lnTo>
                  <a:pt x="20700" y="26050"/>
                </a:lnTo>
                <a:lnTo>
                  <a:pt x="19750" y="25870"/>
                </a:lnTo>
                <a:lnTo>
                  <a:pt x="18930" y="25520"/>
                </a:lnTo>
                <a:lnTo>
                  <a:pt x="18580" y="25170"/>
                </a:lnTo>
                <a:lnTo>
                  <a:pt x="17970" y="23830"/>
                </a:lnTo>
                <a:lnTo>
                  <a:pt x="17690" y="23670"/>
                </a:lnTo>
                <a:lnTo>
                  <a:pt x="16890" y="23550"/>
                </a:lnTo>
                <a:lnTo>
                  <a:pt x="16550" y="23400"/>
                </a:lnTo>
                <a:lnTo>
                  <a:pt x="16300" y="23120"/>
                </a:lnTo>
                <a:lnTo>
                  <a:pt x="16120" y="22750"/>
                </a:lnTo>
                <a:lnTo>
                  <a:pt x="16000" y="22320"/>
                </a:lnTo>
                <a:lnTo>
                  <a:pt x="15900" y="21390"/>
                </a:lnTo>
                <a:lnTo>
                  <a:pt x="15610" y="20620"/>
                </a:lnTo>
                <a:lnTo>
                  <a:pt x="15540" y="20200"/>
                </a:lnTo>
                <a:lnTo>
                  <a:pt x="16350" y="18440"/>
                </a:lnTo>
                <a:lnTo>
                  <a:pt x="16660" y="18060"/>
                </a:lnTo>
                <a:lnTo>
                  <a:pt x="17000" y="17770"/>
                </a:lnTo>
                <a:lnTo>
                  <a:pt x="17370" y="17550"/>
                </a:lnTo>
                <a:lnTo>
                  <a:pt x="17750" y="17380"/>
                </a:lnTo>
                <a:lnTo>
                  <a:pt x="17770" y="17740"/>
                </a:lnTo>
                <a:lnTo>
                  <a:pt x="17910" y="18010"/>
                </a:lnTo>
                <a:lnTo>
                  <a:pt x="18130" y="18070"/>
                </a:lnTo>
                <a:lnTo>
                  <a:pt x="18390" y="17800"/>
                </a:lnTo>
                <a:lnTo>
                  <a:pt x="18420" y="17550"/>
                </a:lnTo>
                <a:lnTo>
                  <a:pt x="18160" y="17100"/>
                </a:lnTo>
                <a:lnTo>
                  <a:pt x="18170" y="16760"/>
                </a:lnTo>
                <a:lnTo>
                  <a:pt x="18500" y="16290"/>
                </a:lnTo>
                <a:lnTo>
                  <a:pt x="19010" y="15970"/>
                </a:lnTo>
                <a:lnTo>
                  <a:pt x="19560" y="15740"/>
                </a:lnTo>
                <a:lnTo>
                  <a:pt x="21730" y="14450"/>
                </a:lnTo>
                <a:lnTo>
                  <a:pt x="22220" y="14050"/>
                </a:lnTo>
                <a:lnTo>
                  <a:pt x="22450" y="13770"/>
                </a:lnTo>
                <a:lnTo>
                  <a:pt x="22780" y="13250"/>
                </a:lnTo>
                <a:lnTo>
                  <a:pt x="23050" y="13020"/>
                </a:lnTo>
                <a:lnTo>
                  <a:pt x="23310" y="12900"/>
                </a:lnTo>
                <a:lnTo>
                  <a:pt x="23970" y="12740"/>
                </a:lnTo>
                <a:lnTo>
                  <a:pt x="24260" y="12620"/>
                </a:lnTo>
                <a:lnTo>
                  <a:pt x="23470" y="12590"/>
                </a:lnTo>
                <a:lnTo>
                  <a:pt x="22950" y="12810"/>
                </a:lnTo>
                <a:lnTo>
                  <a:pt x="22540" y="13220"/>
                </a:lnTo>
                <a:lnTo>
                  <a:pt x="22130" y="13750"/>
                </a:lnTo>
                <a:lnTo>
                  <a:pt x="21530" y="14170"/>
                </a:lnTo>
                <a:lnTo>
                  <a:pt x="20000" y="14490"/>
                </a:lnTo>
                <a:lnTo>
                  <a:pt x="19390" y="14690"/>
                </a:lnTo>
                <a:lnTo>
                  <a:pt x="18370" y="15350"/>
                </a:lnTo>
                <a:lnTo>
                  <a:pt x="18070" y="15610"/>
                </a:lnTo>
                <a:lnTo>
                  <a:pt x="17070" y="16760"/>
                </a:lnTo>
                <a:lnTo>
                  <a:pt x="16510" y="16530"/>
                </a:lnTo>
                <a:lnTo>
                  <a:pt x="16560" y="15970"/>
                </a:lnTo>
                <a:lnTo>
                  <a:pt x="16780" y="15290"/>
                </a:lnTo>
                <a:lnTo>
                  <a:pt x="16760" y="14690"/>
                </a:lnTo>
                <a:lnTo>
                  <a:pt x="16600" y="15140"/>
                </a:lnTo>
                <a:lnTo>
                  <a:pt x="16220" y="15740"/>
                </a:lnTo>
                <a:lnTo>
                  <a:pt x="16040" y="16850"/>
                </a:lnTo>
                <a:lnTo>
                  <a:pt x="15750" y="17290"/>
                </a:lnTo>
                <a:lnTo>
                  <a:pt x="15310" y="17430"/>
                </a:lnTo>
                <a:lnTo>
                  <a:pt x="14730" y="17180"/>
                </a:lnTo>
                <a:lnTo>
                  <a:pt x="14530" y="17380"/>
                </a:lnTo>
                <a:lnTo>
                  <a:pt x="14450" y="17250"/>
                </a:lnTo>
                <a:lnTo>
                  <a:pt x="14110" y="16970"/>
                </a:lnTo>
                <a:lnTo>
                  <a:pt x="14050" y="17370"/>
                </a:lnTo>
                <a:lnTo>
                  <a:pt x="13810" y="17550"/>
                </a:lnTo>
                <a:lnTo>
                  <a:pt x="13450" y="17600"/>
                </a:lnTo>
                <a:lnTo>
                  <a:pt x="13000" y="17590"/>
                </a:lnTo>
                <a:lnTo>
                  <a:pt x="12930" y="17700"/>
                </a:lnTo>
                <a:lnTo>
                  <a:pt x="12750" y="17920"/>
                </a:lnTo>
                <a:lnTo>
                  <a:pt x="12570" y="18050"/>
                </a:lnTo>
                <a:lnTo>
                  <a:pt x="12490" y="17910"/>
                </a:lnTo>
                <a:lnTo>
                  <a:pt x="12440" y="17790"/>
                </a:lnTo>
                <a:lnTo>
                  <a:pt x="12310" y="17690"/>
                </a:lnTo>
                <a:lnTo>
                  <a:pt x="12150" y="17620"/>
                </a:lnTo>
                <a:lnTo>
                  <a:pt x="11580" y="17510"/>
                </a:lnTo>
                <a:lnTo>
                  <a:pt x="11300" y="17300"/>
                </a:lnTo>
                <a:lnTo>
                  <a:pt x="11130" y="17000"/>
                </a:lnTo>
                <a:lnTo>
                  <a:pt x="11070" y="16660"/>
                </a:lnTo>
                <a:lnTo>
                  <a:pt x="10890" y="16500"/>
                </a:lnTo>
                <a:lnTo>
                  <a:pt x="10180" y="15690"/>
                </a:lnTo>
                <a:lnTo>
                  <a:pt x="10160" y="15500"/>
                </a:lnTo>
                <a:lnTo>
                  <a:pt x="9960" y="15390"/>
                </a:lnTo>
                <a:lnTo>
                  <a:pt x="9330" y="14860"/>
                </a:lnTo>
                <a:lnTo>
                  <a:pt x="9050" y="14690"/>
                </a:lnTo>
                <a:lnTo>
                  <a:pt x="8910" y="14720"/>
                </a:lnTo>
                <a:lnTo>
                  <a:pt x="8460" y="14890"/>
                </a:lnTo>
                <a:lnTo>
                  <a:pt x="8240" y="14880"/>
                </a:lnTo>
                <a:lnTo>
                  <a:pt x="8070" y="14740"/>
                </a:lnTo>
                <a:lnTo>
                  <a:pt x="7790" y="14260"/>
                </a:lnTo>
                <a:lnTo>
                  <a:pt x="7630" y="14050"/>
                </a:lnTo>
                <a:lnTo>
                  <a:pt x="6530" y="13190"/>
                </a:lnTo>
                <a:lnTo>
                  <a:pt x="6200" y="13020"/>
                </a:lnTo>
                <a:lnTo>
                  <a:pt x="5760" y="13020"/>
                </a:lnTo>
                <a:lnTo>
                  <a:pt x="5420" y="13160"/>
                </a:lnTo>
                <a:lnTo>
                  <a:pt x="5110" y="13340"/>
                </a:lnTo>
                <a:lnTo>
                  <a:pt x="4760" y="13450"/>
                </a:lnTo>
                <a:lnTo>
                  <a:pt x="4550" y="13180"/>
                </a:lnTo>
                <a:lnTo>
                  <a:pt x="5220" y="12710"/>
                </a:lnTo>
                <a:lnTo>
                  <a:pt x="6310" y="12450"/>
                </a:lnTo>
                <a:lnTo>
                  <a:pt x="10330" y="12720"/>
                </a:lnTo>
                <a:lnTo>
                  <a:pt x="10870" y="12700"/>
                </a:lnTo>
                <a:lnTo>
                  <a:pt x="12420" y="12310"/>
                </a:lnTo>
                <a:lnTo>
                  <a:pt x="13910" y="12300"/>
                </a:lnTo>
                <a:lnTo>
                  <a:pt x="14810" y="11930"/>
                </a:lnTo>
                <a:lnTo>
                  <a:pt x="17180" y="10640"/>
                </a:lnTo>
                <a:lnTo>
                  <a:pt x="19230" y="9530"/>
                </a:lnTo>
                <a:lnTo>
                  <a:pt x="19540" y="9460"/>
                </a:lnTo>
                <a:lnTo>
                  <a:pt x="19860" y="9520"/>
                </a:lnTo>
                <a:lnTo>
                  <a:pt x="20500" y="9780"/>
                </a:lnTo>
                <a:lnTo>
                  <a:pt x="20740" y="9820"/>
                </a:lnTo>
                <a:lnTo>
                  <a:pt x="20880" y="9760"/>
                </a:lnTo>
                <a:lnTo>
                  <a:pt x="21010" y="9660"/>
                </a:lnTo>
                <a:lnTo>
                  <a:pt x="21210" y="9570"/>
                </a:lnTo>
                <a:lnTo>
                  <a:pt x="23450" y="9180"/>
                </a:lnTo>
                <a:lnTo>
                  <a:pt x="24500" y="9280"/>
                </a:lnTo>
                <a:lnTo>
                  <a:pt x="26350" y="9900"/>
                </a:lnTo>
                <a:lnTo>
                  <a:pt x="26920" y="10010"/>
                </a:lnTo>
                <a:lnTo>
                  <a:pt x="29280" y="9840"/>
                </a:lnTo>
                <a:lnTo>
                  <a:pt x="29570" y="9850"/>
                </a:lnTo>
                <a:lnTo>
                  <a:pt x="34680" y="10160"/>
                </a:lnTo>
                <a:lnTo>
                  <a:pt x="35700" y="9940"/>
                </a:lnTo>
                <a:lnTo>
                  <a:pt x="43180" y="6430"/>
                </a:lnTo>
                <a:lnTo>
                  <a:pt x="43270" y="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iombo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36040" y="22310"/>
                </a:moveTo>
                <a:lnTo>
                  <a:pt x="36990" y="23490"/>
                </a:lnTo>
                <a:lnTo>
                  <a:pt x="37080" y="23670"/>
                </a:lnTo>
                <a:lnTo>
                  <a:pt x="37270" y="24300"/>
                </a:lnTo>
                <a:lnTo>
                  <a:pt x="35870" y="26860"/>
                </a:lnTo>
                <a:lnTo>
                  <a:pt x="35690" y="27880"/>
                </a:lnTo>
                <a:lnTo>
                  <a:pt x="35670" y="28400"/>
                </a:lnTo>
                <a:lnTo>
                  <a:pt x="35710" y="29180"/>
                </a:lnTo>
                <a:lnTo>
                  <a:pt x="35630" y="29210"/>
                </a:lnTo>
                <a:lnTo>
                  <a:pt x="33710" y="29560"/>
                </a:lnTo>
                <a:lnTo>
                  <a:pt x="33420" y="29740"/>
                </a:lnTo>
                <a:lnTo>
                  <a:pt x="33140" y="30000"/>
                </a:lnTo>
                <a:lnTo>
                  <a:pt x="31720" y="30740"/>
                </a:lnTo>
                <a:lnTo>
                  <a:pt x="31160" y="30880"/>
                </a:lnTo>
                <a:lnTo>
                  <a:pt x="31760" y="28430"/>
                </a:lnTo>
                <a:lnTo>
                  <a:pt x="32310" y="27410"/>
                </a:lnTo>
                <a:lnTo>
                  <a:pt x="33030" y="27360"/>
                </a:lnTo>
                <a:lnTo>
                  <a:pt x="33200" y="27470"/>
                </a:lnTo>
                <a:lnTo>
                  <a:pt x="33420" y="27550"/>
                </a:lnTo>
                <a:lnTo>
                  <a:pt x="33700" y="27580"/>
                </a:lnTo>
                <a:lnTo>
                  <a:pt x="34010" y="27560"/>
                </a:lnTo>
                <a:lnTo>
                  <a:pt x="34010" y="27350"/>
                </a:lnTo>
                <a:lnTo>
                  <a:pt x="33450" y="27320"/>
                </a:lnTo>
                <a:lnTo>
                  <a:pt x="32760" y="26720"/>
                </a:lnTo>
                <a:lnTo>
                  <a:pt x="32190" y="26730"/>
                </a:lnTo>
                <a:lnTo>
                  <a:pt x="31720" y="27090"/>
                </a:lnTo>
                <a:lnTo>
                  <a:pt x="31590" y="27610"/>
                </a:lnTo>
                <a:lnTo>
                  <a:pt x="31530" y="28180"/>
                </a:lnTo>
                <a:lnTo>
                  <a:pt x="30570" y="30070"/>
                </a:lnTo>
                <a:lnTo>
                  <a:pt x="30270" y="30240"/>
                </a:lnTo>
                <a:lnTo>
                  <a:pt x="29690" y="30100"/>
                </a:lnTo>
                <a:lnTo>
                  <a:pt x="29570" y="29710"/>
                </a:lnTo>
                <a:lnTo>
                  <a:pt x="29760" y="28590"/>
                </a:lnTo>
                <a:lnTo>
                  <a:pt x="29260" y="28830"/>
                </a:lnTo>
                <a:lnTo>
                  <a:pt x="29150" y="29320"/>
                </a:lnTo>
                <a:lnTo>
                  <a:pt x="29130" y="29920"/>
                </a:lnTo>
                <a:lnTo>
                  <a:pt x="28930" y="30470"/>
                </a:lnTo>
                <a:lnTo>
                  <a:pt x="28750" y="30570"/>
                </a:lnTo>
                <a:lnTo>
                  <a:pt x="28100" y="30810"/>
                </a:lnTo>
                <a:lnTo>
                  <a:pt x="27820" y="30990"/>
                </a:lnTo>
                <a:lnTo>
                  <a:pt x="27520" y="31250"/>
                </a:lnTo>
                <a:lnTo>
                  <a:pt x="27350" y="31290"/>
                </a:lnTo>
                <a:lnTo>
                  <a:pt x="27230" y="31160"/>
                </a:lnTo>
                <a:lnTo>
                  <a:pt x="27110" y="30880"/>
                </a:lnTo>
                <a:lnTo>
                  <a:pt x="27030" y="30280"/>
                </a:lnTo>
                <a:lnTo>
                  <a:pt x="27210" y="29670"/>
                </a:lnTo>
                <a:lnTo>
                  <a:pt x="27720" y="28590"/>
                </a:lnTo>
                <a:lnTo>
                  <a:pt x="28150" y="26910"/>
                </a:lnTo>
                <a:lnTo>
                  <a:pt x="28330" y="26500"/>
                </a:lnTo>
                <a:lnTo>
                  <a:pt x="28450" y="26380"/>
                </a:lnTo>
                <a:lnTo>
                  <a:pt x="28630" y="26260"/>
                </a:lnTo>
                <a:lnTo>
                  <a:pt x="28850" y="26150"/>
                </a:lnTo>
                <a:lnTo>
                  <a:pt x="29040" y="26110"/>
                </a:lnTo>
                <a:lnTo>
                  <a:pt x="29160" y="26000"/>
                </a:lnTo>
                <a:lnTo>
                  <a:pt x="29360" y="25260"/>
                </a:lnTo>
                <a:lnTo>
                  <a:pt x="30120" y="24100"/>
                </a:lnTo>
                <a:lnTo>
                  <a:pt x="30370" y="23830"/>
                </a:lnTo>
                <a:lnTo>
                  <a:pt x="30790" y="23580"/>
                </a:lnTo>
                <a:lnTo>
                  <a:pt x="31410" y="23330"/>
                </a:lnTo>
                <a:lnTo>
                  <a:pt x="32070" y="23160"/>
                </a:lnTo>
                <a:lnTo>
                  <a:pt x="32590" y="23180"/>
                </a:lnTo>
                <a:lnTo>
                  <a:pt x="32750" y="23350"/>
                </a:lnTo>
                <a:lnTo>
                  <a:pt x="32860" y="23640"/>
                </a:lnTo>
                <a:lnTo>
                  <a:pt x="33020" y="23910"/>
                </a:lnTo>
                <a:lnTo>
                  <a:pt x="33310" y="24020"/>
                </a:lnTo>
                <a:lnTo>
                  <a:pt x="33900" y="24060"/>
                </a:lnTo>
                <a:lnTo>
                  <a:pt x="34160" y="24130"/>
                </a:lnTo>
                <a:lnTo>
                  <a:pt x="34410" y="24250"/>
                </a:lnTo>
                <a:lnTo>
                  <a:pt x="34510" y="23820"/>
                </a:lnTo>
                <a:lnTo>
                  <a:pt x="34720" y="23380"/>
                </a:lnTo>
                <a:lnTo>
                  <a:pt x="34840" y="23010"/>
                </a:lnTo>
                <a:lnTo>
                  <a:pt x="34820" y="22990"/>
                </a:lnTo>
                <a:lnTo>
                  <a:pt x="34850" y="22960"/>
                </a:lnTo>
                <a:lnTo>
                  <a:pt x="36040" y="22310"/>
                </a:lnTo>
                <a:close/>
                <a:moveTo>
                  <a:pt x="21230" y="27160"/>
                </a:moveTo>
                <a:lnTo>
                  <a:pt x="21740" y="26980"/>
                </a:lnTo>
                <a:lnTo>
                  <a:pt x="22320" y="27000"/>
                </a:lnTo>
                <a:lnTo>
                  <a:pt x="23370" y="27160"/>
                </a:lnTo>
                <a:lnTo>
                  <a:pt x="23760" y="27100"/>
                </a:lnTo>
                <a:lnTo>
                  <a:pt x="24200" y="26950"/>
                </a:lnTo>
                <a:lnTo>
                  <a:pt x="25090" y="26500"/>
                </a:lnTo>
                <a:lnTo>
                  <a:pt x="24970" y="26380"/>
                </a:lnTo>
                <a:lnTo>
                  <a:pt x="24980" y="26360"/>
                </a:lnTo>
                <a:lnTo>
                  <a:pt x="25040" y="26310"/>
                </a:lnTo>
                <a:lnTo>
                  <a:pt x="25460" y="26300"/>
                </a:lnTo>
                <a:lnTo>
                  <a:pt x="25850" y="26280"/>
                </a:lnTo>
                <a:lnTo>
                  <a:pt x="26280" y="26320"/>
                </a:lnTo>
                <a:lnTo>
                  <a:pt x="26500" y="26580"/>
                </a:lnTo>
                <a:lnTo>
                  <a:pt x="26560" y="26670"/>
                </a:lnTo>
                <a:lnTo>
                  <a:pt x="26460" y="27460"/>
                </a:lnTo>
                <a:lnTo>
                  <a:pt x="26220" y="27830"/>
                </a:lnTo>
                <a:lnTo>
                  <a:pt x="25930" y="28170"/>
                </a:lnTo>
                <a:lnTo>
                  <a:pt x="25700" y="28590"/>
                </a:lnTo>
                <a:lnTo>
                  <a:pt x="25440" y="29770"/>
                </a:lnTo>
                <a:lnTo>
                  <a:pt x="25260" y="30250"/>
                </a:lnTo>
                <a:lnTo>
                  <a:pt x="24900" y="30680"/>
                </a:lnTo>
                <a:lnTo>
                  <a:pt x="24600" y="30460"/>
                </a:lnTo>
                <a:lnTo>
                  <a:pt x="24250" y="30510"/>
                </a:lnTo>
                <a:lnTo>
                  <a:pt x="23920" y="30640"/>
                </a:lnTo>
                <a:lnTo>
                  <a:pt x="23650" y="30680"/>
                </a:lnTo>
                <a:lnTo>
                  <a:pt x="23280" y="30440"/>
                </a:lnTo>
                <a:lnTo>
                  <a:pt x="22540" y="29330"/>
                </a:lnTo>
                <a:lnTo>
                  <a:pt x="22200" y="29150"/>
                </a:lnTo>
                <a:lnTo>
                  <a:pt x="21830" y="29150"/>
                </a:lnTo>
                <a:lnTo>
                  <a:pt x="21550" y="29080"/>
                </a:lnTo>
                <a:lnTo>
                  <a:pt x="21430" y="28700"/>
                </a:lnTo>
                <a:lnTo>
                  <a:pt x="21420" y="27860"/>
                </a:lnTo>
                <a:lnTo>
                  <a:pt x="21360" y="27470"/>
                </a:lnTo>
                <a:lnTo>
                  <a:pt x="21230" y="27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Bissau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37270" y="24300"/>
                </a:moveTo>
                <a:lnTo>
                  <a:pt x="37620" y="24930"/>
                </a:lnTo>
                <a:lnTo>
                  <a:pt x="37730" y="25040"/>
                </a:lnTo>
                <a:lnTo>
                  <a:pt x="37890" y="25170"/>
                </a:lnTo>
                <a:lnTo>
                  <a:pt x="38260" y="25290"/>
                </a:lnTo>
                <a:lnTo>
                  <a:pt x="38500" y="25400"/>
                </a:lnTo>
                <a:lnTo>
                  <a:pt x="38890" y="25880"/>
                </a:lnTo>
                <a:lnTo>
                  <a:pt x="39050" y="26020"/>
                </a:lnTo>
                <a:lnTo>
                  <a:pt x="39600" y="26350"/>
                </a:lnTo>
                <a:lnTo>
                  <a:pt x="39490" y="26390"/>
                </a:lnTo>
                <a:lnTo>
                  <a:pt x="39310" y="26500"/>
                </a:lnTo>
                <a:lnTo>
                  <a:pt x="38430" y="27770"/>
                </a:lnTo>
                <a:lnTo>
                  <a:pt x="38190" y="27970"/>
                </a:lnTo>
                <a:lnTo>
                  <a:pt x="37590" y="28140"/>
                </a:lnTo>
                <a:lnTo>
                  <a:pt x="36280" y="28940"/>
                </a:lnTo>
                <a:lnTo>
                  <a:pt x="35710" y="29180"/>
                </a:lnTo>
                <a:lnTo>
                  <a:pt x="35670" y="28400"/>
                </a:lnTo>
                <a:lnTo>
                  <a:pt x="35690" y="27880"/>
                </a:lnTo>
                <a:lnTo>
                  <a:pt x="35870" y="26860"/>
                </a:lnTo>
                <a:lnTo>
                  <a:pt x="37270" y="2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Quinara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60810" y="32390"/>
                </a:moveTo>
                <a:lnTo>
                  <a:pt x="60110" y="33690"/>
                </a:lnTo>
                <a:lnTo>
                  <a:pt x="58760" y="35680"/>
                </a:lnTo>
                <a:lnTo>
                  <a:pt x="58360" y="36550"/>
                </a:lnTo>
                <a:lnTo>
                  <a:pt x="58330" y="36730"/>
                </a:lnTo>
                <a:lnTo>
                  <a:pt x="58290" y="37100"/>
                </a:lnTo>
                <a:lnTo>
                  <a:pt x="58310" y="37660"/>
                </a:lnTo>
                <a:lnTo>
                  <a:pt x="58300" y="37850"/>
                </a:lnTo>
                <a:lnTo>
                  <a:pt x="58260" y="38010"/>
                </a:lnTo>
                <a:lnTo>
                  <a:pt x="58210" y="38170"/>
                </a:lnTo>
                <a:lnTo>
                  <a:pt x="58140" y="38280"/>
                </a:lnTo>
                <a:lnTo>
                  <a:pt x="58050" y="38400"/>
                </a:lnTo>
                <a:lnTo>
                  <a:pt x="57930" y="38530"/>
                </a:lnTo>
                <a:lnTo>
                  <a:pt x="57750" y="38760"/>
                </a:lnTo>
                <a:lnTo>
                  <a:pt x="57400" y="39480"/>
                </a:lnTo>
                <a:lnTo>
                  <a:pt x="57080" y="39970"/>
                </a:lnTo>
                <a:lnTo>
                  <a:pt x="56900" y="40090"/>
                </a:lnTo>
                <a:lnTo>
                  <a:pt x="56650" y="40210"/>
                </a:lnTo>
                <a:lnTo>
                  <a:pt x="55500" y="40480"/>
                </a:lnTo>
                <a:lnTo>
                  <a:pt x="55350" y="40530"/>
                </a:lnTo>
                <a:lnTo>
                  <a:pt x="55070" y="40670"/>
                </a:lnTo>
                <a:lnTo>
                  <a:pt x="54900" y="40710"/>
                </a:lnTo>
                <a:lnTo>
                  <a:pt x="54200" y="40820"/>
                </a:lnTo>
                <a:lnTo>
                  <a:pt x="53120" y="41210"/>
                </a:lnTo>
                <a:lnTo>
                  <a:pt x="52920" y="41200"/>
                </a:lnTo>
                <a:lnTo>
                  <a:pt x="52680" y="41150"/>
                </a:lnTo>
                <a:lnTo>
                  <a:pt x="52350" y="40990"/>
                </a:lnTo>
                <a:lnTo>
                  <a:pt x="52170" y="40860"/>
                </a:lnTo>
                <a:lnTo>
                  <a:pt x="52030" y="40730"/>
                </a:lnTo>
                <a:lnTo>
                  <a:pt x="51570" y="40140"/>
                </a:lnTo>
                <a:lnTo>
                  <a:pt x="51470" y="40050"/>
                </a:lnTo>
                <a:lnTo>
                  <a:pt x="51360" y="40000"/>
                </a:lnTo>
                <a:lnTo>
                  <a:pt x="51120" y="39900"/>
                </a:lnTo>
                <a:lnTo>
                  <a:pt x="50630" y="39540"/>
                </a:lnTo>
                <a:lnTo>
                  <a:pt x="50100" y="39270"/>
                </a:lnTo>
                <a:lnTo>
                  <a:pt x="49950" y="39210"/>
                </a:lnTo>
                <a:lnTo>
                  <a:pt x="49410" y="39390"/>
                </a:lnTo>
                <a:lnTo>
                  <a:pt x="47950" y="40620"/>
                </a:lnTo>
                <a:lnTo>
                  <a:pt x="47680" y="40810"/>
                </a:lnTo>
                <a:lnTo>
                  <a:pt x="47670" y="40820"/>
                </a:lnTo>
                <a:lnTo>
                  <a:pt x="47820" y="40420"/>
                </a:lnTo>
                <a:lnTo>
                  <a:pt x="46190" y="41750"/>
                </a:lnTo>
                <a:lnTo>
                  <a:pt x="45600" y="42070"/>
                </a:lnTo>
                <a:lnTo>
                  <a:pt x="45140" y="41800"/>
                </a:lnTo>
                <a:lnTo>
                  <a:pt x="45050" y="41450"/>
                </a:lnTo>
                <a:lnTo>
                  <a:pt x="45190" y="40530"/>
                </a:lnTo>
                <a:lnTo>
                  <a:pt x="45370" y="40230"/>
                </a:lnTo>
                <a:lnTo>
                  <a:pt x="45720" y="39860"/>
                </a:lnTo>
                <a:lnTo>
                  <a:pt x="45960" y="39530"/>
                </a:lnTo>
                <a:lnTo>
                  <a:pt x="45800" y="39370"/>
                </a:lnTo>
                <a:lnTo>
                  <a:pt x="45290" y="39510"/>
                </a:lnTo>
                <a:lnTo>
                  <a:pt x="44910" y="39890"/>
                </a:lnTo>
                <a:lnTo>
                  <a:pt x="44660" y="40400"/>
                </a:lnTo>
                <a:lnTo>
                  <a:pt x="44570" y="40930"/>
                </a:lnTo>
                <a:lnTo>
                  <a:pt x="44380" y="41280"/>
                </a:lnTo>
                <a:lnTo>
                  <a:pt x="43950" y="41500"/>
                </a:lnTo>
                <a:lnTo>
                  <a:pt x="43470" y="41670"/>
                </a:lnTo>
                <a:lnTo>
                  <a:pt x="43130" y="41870"/>
                </a:lnTo>
                <a:lnTo>
                  <a:pt x="42850" y="42340"/>
                </a:lnTo>
                <a:lnTo>
                  <a:pt x="42700" y="42750"/>
                </a:lnTo>
                <a:lnTo>
                  <a:pt x="42450" y="43020"/>
                </a:lnTo>
                <a:lnTo>
                  <a:pt x="41840" y="43120"/>
                </a:lnTo>
                <a:lnTo>
                  <a:pt x="41450" y="43250"/>
                </a:lnTo>
                <a:lnTo>
                  <a:pt x="41120" y="43420"/>
                </a:lnTo>
                <a:lnTo>
                  <a:pt x="40870" y="43330"/>
                </a:lnTo>
                <a:lnTo>
                  <a:pt x="40740" y="42690"/>
                </a:lnTo>
                <a:lnTo>
                  <a:pt x="40830" y="42370"/>
                </a:lnTo>
                <a:lnTo>
                  <a:pt x="41270" y="41280"/>
                </a:lnTo>
                <a:lnTo>
                  <a:pt x="41420" y="41040"/>
                </a:lnTo>
                <a:lnTo>
                  <a:pt x="41510" y="40830"/>
                </a:lnTo>
                <a:lnTo>
                  <a:pt x="42340" y="39600"/>
                </a:lnTo>
                <a:lnTo>
                  <a:pt x="41820" y="39570"/>
                </a:lnTo>
                <a:lnTo>
                  <a:pt x="41640" y="39370"/>
                </a:lnTo>
                <a:lnTo>
                  <a:pt x="41650" y="39010"/>
                </a:lnTo>
                <a:lnTo>
                  <a:pt x="41730" y="38560"/>
                </a:lnTo>
                <a:lnTo>
                  <a:pt x="41970" y="38710"/>
                </a:lnTo>
                <a:lnTo>
                  <a:pt x="42230" y="38730"/>
                </a:lnTo>
                <a:lnTo>
                  <a:pt x="42500" y="38610"/>
                </a:lnTo>
                <a:lnTo>
                  <a:pt x="42770" y="38340"/>
                </a:lnTo>
                <a:lnTo>
                  <a:pt x="42790" y="38530"/>
                </a:lnTo>
                <a:lnTo>
                  <a:pt x="42950" y="38980"/>
                </a:lnTo>
                <a:lnTo>
                  <a:pt x="43080" y="38580"/>
                </a:lnTo>
                <a:lnTo>
                  <a:pt x="43300" y="38240"/>
                </a:lnTo>
                <a:lnTo>
                  <a:pt x="43550" y="38160"/>
                </a:lnTo>
                <a:lnTo>
                  <a:pt x="43760" y="38560"/>
                </a:lnTo>
                <a:lnTo>
                  <a:pt x="43980" y="38560"/>
                </a:lnTo>
                <a:lnTo>
                  <a:pt x="43950" y="38270"/>
                </a:lnTo>
                <a:lnTo>
                  <a:pt x="43870" y="37990"/>
                </a:lnTo>
                <a:lnTo>
                  <a:pt x="43740" y="37740"/>
                </a:lnTo>
                <a:lnTo>
                  <a:pt x="43560" y="37510"/>
                </a:lnTo>
                <a:lnTo>
                  <a:pt x="43700" y="37490"/>
                </a:lnTo>
                <a:lnTo>
                  <a:pt x="43720" y="37460"/>
                </a:lnTo>
                <a:lnTo>
                  <a:pt x="43710" y="37410"/>
                </a:lnTo>
                <a:lnTo>
                  <a:pt x="43760" y="37310"/>
                </a:lnTo>
                <a:lnTo>
                  <a:pt x="44030" y="37420"/>
                </a:lnTo>
                <a:lnTo>
                  <a:pt x="44350" y="37490"/>
                </a:lnTo>
                <a:lnTo>
                  <a:pt x="44770" y="37510"/>
                </a:lnTo>
                <a:lnTo>
                  <a:pt x="45260" y="37640"/>
                </a:lnTo>
                <a:lnTo>
                  <a:pt x="45430" y="37540"/>
                </a:lnTo>
                <a:lnTo>
                  <a:pt x="45190" y="37100"/>
                </a:lnTo>
                <a:lnTo>
                  <a:pt x="45290" y="36870"/>
                </a:lnTo>
                <a:lnTo>
                  <a:pt x="45400" y="36480"/>
                </a:lnTo>
                <a:lnTo>
                  <a:pt x="45600" y="36480"/>
                </a:lnTo>
                <a:lnTo>
                  <a:pt x="45840" y="36810"/>
                </a:lnTo>
                <a:lnTo>
                  <a:pt x="46250" y="36760"/>
                </a:lnTo>
                <a:lnTo>
                  <a:pt x="46590" y="36770"/>
                </a:lnTo>
                <a:lnTo>
                  <a:pt x="46610" y="37310"/>
                </a:lnTo>
                <a:lnTo>
                  <a:pt x="47180" y="37100"/>
                </a:lnTo>
                <a:lnTo>
                  <a:pt x="47160" y="36690"/>
                </a:lnTo>
                <a:lnTo>
                  <a:pt x="46810" y="36230"/>
                </a:lnTo>
                <a:lnTo>
                  <a:pt x="46390" y="35860"/>
                </a:lnTo>
                <a:lnTo>
                  <a:pt x="46260" y="35940"/>
                </a:lnTo>
                <a:lnTo>
                  <a:pt x="46160" y="35980"/>
                </a:lnTo>
                <a:lnTo>
                  <a:pt x="45800" y="36070"/>
                </a:lnTo>
                <a:lnTo>
                  <a:pt x="45800" y="35860"/>
                </a:lnTo>
                <a:lnTo>
                  <a:pt x="46450" y="35640"/>
                </a:lnTo>
                <a:lnTo>
                  <a:pt x="46750" y="35470"/>
                </a:lnTo>
                <a:lnTo>
                  <a:pt x="47030" y="35220"/>
                </a:lnTo>
                <a:lnTo>
                  <a:pt x="47250" y="35600"/>
                </a:lnTo>
                <a:lnTo>
                  <a:pt x="47620" y="36030"/>
                </a:lnTo>
                <a:lnTo>
                  <a:pt x="48110" y="36270"/>
                </a:lnTo>
                <a:lnTo>
                  <a:pt x="48650" y="36070"/>
                </a:lnTo>
                <a:lnTo>
                  <a:pt x="48290" y="36010"/>
                </a:lnTo>
                <a:lnTo>
                  <a:pt x="48260" y="35810"/>
                </a:lnTo>
                <a:lnTo>
                  <a:pt x="48330" y="35520"/>
                </a:lnTo>
                <a:lnTo>
                  <a:pt x="48250" y="35220"/>
                </a:lnTo>
                <a:lnTo>
                  <a:pt x="48010" y="35100"/>
                </a:lnTo>
                <a:lnTo>
                  <a:pt x="47760" y="35110"/>
                </a:lnTo>
                <a:lnTo>
                  <a:pt x="47550" y="35020"/>
                </a:lnTo>
                <a:lnTo>
                  <a:pt x="47440" y="34620"/>
                </a:lnTo>
                <a:lnTo>
                  <a:pt x="47770" y="34730"/>
                </a:lnTo>
                <a:lnTo>
                  <a:pt x="48420" y="34870"/>
                </a:lnTo>
                <a:lnTo>
                  <a:pt x="48650" y="35020"/>
                </a:lnTo>
                <a:lnTo>
                  <a:pt x="49050" y="34810"/>
                </a:lnTo>
                <a:lnTo>
                  <a:pt x="48990" y="35010"/>
                </a:lnTo>
                <a:lnTo>
                  <a:pt x="48910" y="35440"/>
                </a:lnTo>
                <a:lnTo>
                  <a:pt x="48840" y="35640"/>
                </a:lnTo>
                <a:lnTo>
                  <a:pt x="49570" y="36160"/>
                </a:lnTo>
                <a:lnTo>
                  <a:pt x="49790" y="36120"/>
                </a:lnTo>
                <a:lnTo>
                  <a:pt x="50070" y="35640"/>
                </a:lnTo>
                <a:lnTo>
                  <a:pt x="49920" y="35370"/>
                </a:lnTo>
                <a:lnTo>
                  <a:pt x="49540" y="34860"/>
                </a:lnTo>
                <a:lnTo>
                  <a:pt x="49460" y="34710"/>
                </a:lnTo>
                <a:lnTo>
                  <a:pt x="49540" y="34510"/>
                </a:lnTo>
                <a:lnTo>
                  <a:pt x="49750" y="34270"/>
                </a:lnTo>
                <a:lnTo>
                  <a:pt x="50000" y="34080"/>
                </a:lnTo>
                <a:lnTo>
                  <a:pt x="50250" y="33980"/>
                </a:lnTo>
                <a:lnTo>
                  <a:pt x="50310" y="34050"/>
                </a:lnTo>
                <a:lnTo>
                  <a:pt x="50540" y="34190"/>
                </a:lnTo>
                <a:lnTo>
                  <a:pt x="50850" y="34330"/>
                </a:lnTo>
                <a:lnTo>
                  <a:pt x="51180" y="34400"/>
                </a:lnTo>
                <a:lnTo>
                  <a:pt x="51370" y="34500"/>
                </a:lnTo>
                <a:lnTo>
                  <a:pt x="51470" y="34760"/>
                </a:lnTo>
                <a:lnTo>
                  <a:pt x="51510" y="35100"/>
                </a:lnTo>
                <a:lnTo>
                  <a:pt x="51500" y="35430"/>
                </a:lnTo>
                <a:lnTo>
                  <a:pt x="52070" y="35220"/>
                </a:lnTo>
                <a:lnTo>
                  <a:pt x="52020" y="35120"/>
                </a:lnTo>
                <a:lnTo>
                  <a:pt x="51950" y="34910"/>
                </a:lnTo>
                <a:lnTo>
                  <a:pt x="51890" y="34810"/>
                </a:lnTo>
                <a:lnTo>
                  <a:pt x="52330" y="34840"/>
                </a:lnTo>
                <a:lnTo>
                  <a:pt x="52640" y="35000"/>
                </a:lnTo>
                <a:lnTo>
                  <a:pt x="52880" y="35280"/>
                </a:lnTo>
                <a:lnTo>
                  <a:pt x="53100" y="35640"/>
                </a:lnTo>
                <a:lnTo>
                  <a:pt x="51930" y="35870"/>
                </a:lnTo>
                <a:lnTo>
                  <a:pt x="51500" y="35860"/>
                </a:lnTo>
                <a:lnTo>
                  <a:pt x="51640" y="36020"/>
                </a:lnTo>
                <a:lnTo>
                  <a:pt x="51710" y="36140"/>
                </a:lnTo>
                <a:lnTo>
                  <a:pt x="51820" y="36220"/>
                </a:lnTo>
                <a:lnTo>
                  <a:pt x="52070" y="36270"/>
                </a:lnTo>
                <a:lnTo>
                  <a:pt x="51950" y="36750"/>
                </a:lnTo>
                <a:lnTo>
                  <a:pt x="52110" y="37020"/>
                </a:lnTo>
                <a:lnTo>
                  <a:pt x="52370" y="37000"/>
                </a:lnTo>
                <a:lnTo>
                  <a:pt x="52650" y="36190"/>
                </a:lnTo>
                <a:lnTo>
                  <a:pt x="53000" y="36160"/>
                </a:lnTo>
                <a:lnTo>
                  <a:pt x="53350" y="36230"/>
                </a:lnTo>
                <a:lnTo>
                  <a:pt x="53510" y="36170"/>
                </a:lnTo>
                <a:lnTo>
                  <a:pt x="54450" y="36120"/>
                </a:lnTo>
                <a:lnTo>
                  <a:pt x="54720" y="36070"/>
                </a:lnTo>
                <a:lnTo>
                  <a:pt x="55060" y="35900"/>
                </a:lnTo>
                <a:lnTo>
                  <a:pt x="55300" y="35700"/>
                </a:lnTo>
                <a:lnTo>
                  <a:pt x="55450" y="35420"/>
                </a:lnTo>
                <a:lnTo>
                  <a:pt x="55550" y="35020"/>
                </a:lnTo>
                <a:lnTo>
                  <a:pt x="55180" y="35140"/>
                </a:lnTo>
                <a:lnTo>
                  <a:pt x="54910" y="35290"/>
                </a:lnTo>
                <a:lnTo>
                  <a:pt x="54610" y="35400"/>
                </a:lnTo>
                <a:lnTo>
                  <a:pt x="53620" y="35510"/>
                </a:lnTo>
                <a:lnTo>
                  <a:pt x="53400" y="35430"/>
                </a:lnTo>
                <a:lnTo>
                  <a:pt x="53300" y="35120"/>
                </a:lnTo>
                <a:lnTo>
                  <a:pt x="53360" y="34980"/>
                </a:lnTo>
                <a:lnTo>
                  <a:pt x="53520" y="34880"/>
                </a:lnTo>
                <a:lnTo>
                  <a:pt x="53720" y="34820"/>
                </a:lnTo>
                <a:lnTo>
                  <a:pt x="53930" y="34810"/>
                </a:lnTo>
                <a:lnTo>
                  <a:pt x="53810" y="34540"/>
                </a:lnTo>
                <a:lnTo>
                  <a:pt x="53810" y="34370"/>
                </a:lnTo>
                <a:lnTo>
                  <a:pt x="53930" y="33980"/>
                </a:lnTo>
                <a:lnTo>
                  <a:pt x="53590" y="33900"/>
                </a:lnTo>
                <a:lnTo>
                  <a:pt x="53320" y="34060"/>
                </a:lnTo>
                <a:lnTo>
                  <a:pt x="53150" y="34390"/>
                </a:lnTo>
                <a:lnTo>
                  <a:pt x="53100" y="34810"/>
                </a:lnTo>
                <a:lnTo>
                  <a:pt x="52700" y="34340"/>
                </a:lnTo>
                <a:lnTo>
                  <a:pt x="52440" y="34200"/>
                </a:lnTo>
                <a:lnTo>
                  <a:pt x="52070" y="34210"/>
                </a:lnTo>
                <a:lnTo>
                  <a:pt x="52070" y="33980"/>
                </a:lnTo>
                <a:lnTo>
                  <a:pt x="52280" y="33870"/>
                </a:lnTo>
                <a:lnTo>
                  <a:pt x="52720" y="33360"/>
                </a:lnTo>
                <a:lnTo>
                  <a:pt x="52720" y="33160"/>
                </a:lnTo>
                <a:lnTo>
                  <a:pt x="52500" y="32740"/>
                </a:lnTo>
                <a:lnTo>
                  <a:pt x="52290" y="32740"/>
                </a:lnTo>
                <a:lnTo>
                  <a:pt x="51890" y="33780"/>
                </a:lnTo>
                <a:lnTo>
                  <a:pt x="51530" y="33860"/>
                </a:lnTo>
                <a:lnTo>
                  <a:pt x="51090" y="33610"/>
                </a:lnTo>
                <a:lnTo>
                  <a:pt x="50670" y="33570"/>
                </a:lnTo>
                <a:lnTo>
                  <a:pt x="50980" y="33110"/>
                </a:lnTo>
                <a:lnTo>
                  <a:pt x="51400" y="32900"/>
                </a:lnTo>
                <a:lnTo>
                  <a:pt x="51760" y="32660"/>
                </a:lnTo>
                <a:lnTo>
                  <a:pt x="51890" y="32110"/>
                </a:lnTo>
                <a:lnTo>
                  <a:pt x="51640" y="32370"/>
                </a:lnTo>
                <a:lnTo>
                  <a:pt x="51360" y="32510"/>
                </a:lnTo>
                <a:lnTo>
                  <a:pt x="51090" y="32500"/>
                </a:lnTo>
                <a:lnTo>
                  <a:pt x="50860" y="32310"/>
                </a:lnTo>
                <a:lnTo>
                  <a:pt x="50670" y="32310"/>
                </a:lnTo>
                <a:lnTo>
                  <a:pt x="50650" y="32620"/>
                </a:lnTo>
                <a:lnTo>
                  <a:pt x="50560" y="32820"/>
                </a:lnTo>
                <a:lnTo>
                  <a:pt x="50370" y="32920"/>
                </a:lnTo>
                <a:lnTo>
                  <a:pt x="50070" y="32950"/>
                </a:lnTo>
                <a:lnTo>
                  <a:pt x="50160" y="33390"/>
                </a:lnTo>
                <a:lnTo>
                  <a:pt x="49940" y="33510"/>
                </a:lnTo>
                <a:lnTo>
                  <a:pt x="49630" y="33350"/>
                </a:lnTo>
                <a:lnTo>
                  <a:pt x="49460" y="32950"/>
                </a:lnTo>
                <a:lnTo>
                  <a:pt x="49010" y="33600"/>
                </a:lnTo>
                <a:lnTo>
                  <a:pt x="48760" y="33430"/>
                </a:lnTo>
                <a:lnTo>
                  <a:pt x="48910" y="32910"/>
                </a:lnTo>
                <a:lnTo>
                  <a:pt x="49640" y="32540"/>
                </a:lnTo>
                <a:lnTo>
                  <a:pt x="49380" y="32350"/>
                </a:lnTo>
                <a:lnTo>
                  <a:pt x="49270" y="32100"/>
                </a:lnTo>
                <a:lnTo>
                  <a:pt x="49300" y="31820"/>
                </a:lnTo>
                <a:lnTo>
                  <a:pt x="49460" y="31500"/>
                </a:lnTo>
                <a:lnTo>
                  <a:pt x="49640" y="31500"/>
                </a:lnTo>
                <a:lnTo>
                  <a:pt x="49770" y="31590"/>
                </a:lnTo>
                <a:lnTo>
                  <a:pt x="49890" y="31620"/>
                </a:lnTo>
                <a:lnTo>
                  <a:pt x="50250" y="31690"/>
                </a:lnTo>
                <a:lnTo>
                  <a:pt x="50120" y="31270"/>
                </a:lnTo>
                <a:lnTo>
                  <a:pt x="49860" y="31000"/>
                </a:lnTo>
                <a:lnTo>
                  <a:pt x="49260" y="30680"/>
                </a:lnTo>
                <a:lnTo>
                  <a:pt x="49050" y="30680"/>
                </a:lnTo>
                <a:lnTo>
                  <a:pt x="48970" y="31170"/>
                </a:lnTo>
                <a:lnTo>
                  <a:pt x="48770" y="31560"/>
                </a:lnTo>
                <a:lnTo>
                  <a:pt x="48610" y="31980"/>
                </a:lnTo>
                <a:lnTo>
                  <a:pt x="48650" y="32540"/>
                </a:lnTo>
                <a:lnTo>
                  <a:pt x="48340" y="32660"/>
                </a:lnTo>
                <a:lnTo>
                  <a:pt x="48080" y="33050"/>
                </a:lnTo>
                <a:lnTo>
                  <a:pt x="47820" y="33160"/>
                </a:lnTo>
                <a:lnTo>
                  <a:pt x="47640" y="33050"/>
                </a:lnTo>
                <a:lnTo>
                  <a:pt x="47720" y="32770"/>
                </a:lnTo>
                <a:lnTo>
                  <a:pt x="48030" y="32310"/>
                </a:lnTo>
                <a:lnTo>
                  <a:pt x="47680" y="32160"/>
                </a:lnTo>
                <a:lnTo>
                  <a:pt x="47620" y="31790"/>
                </a:lnTo>
                <a:lnTo>
                  <a:pt x="47820" y="30880"/>
                </a:lnTo>
                <a:lnTo>
                  <a:pt x="47530" y="31060"/>
                </a:lnTo>
                <a:lnTo>
                  <a:pt x="47350" y="31310"/>
                </a:lnTo>
                <a:lnTo>
                  <a:pt x="47250" y="31640"/>
                </a:lnTo>
                <a:lnTo>
                  <a:pt x="47210" y="32010"/>
                </a:lnTo>
                <a:lnTo>
                  <a:pt x="47100" y="32040"/>
                </a:lnTo>
                <a:lnTo>
                  <a:pt x="46480" y="32030"/>
                </a:lnTo>
                <a:lnTo>
                  <a:pt x="46210" y="32110"/>
                </a:lnTo>
                <a:lnTo>
                  <a:pt x="46610" y="32310"/>
                </a:lnTo>
                <a:lnTo>
                  <a:pt x="46610" y="32540"/>
                </a:lnTo>
                <a:lnTo>
                  <a:pt x="46950" y="32780"/>
                </a:lnTo>
                <a:lnTo>
                  <a:pt x="47290" y="32990"/>
                </a:lnTo>
                <a:lnTo>
                  <a:pt x="47440" y="33260"/>
                </a:lnTo>
                <a:lnTo>
                  <a:pt x="47320" y="33660"/>
                </a:lnTo>
                <a:lnTo>
                  <a:pt x="47060" y="33760"/>
                </a:lnTo>
                <a:lnTo>
                  <a:pt x="46780" y="33640"/>
                </a:lnTo>
                <a:lnTo>
                  <a:pt x="46610" y="33360"/>
                </a:lnTo>
                <a:lnTo>
                  <a:pt x="46470" y="33600"/>
                </a:lnTo>
                <a:lnTo>
                  <a:pt x="46350" y="33860"/>
                </a:lnTo>
                <a:lnTo>
                  <a:pt x="46270" y="34120"/>
                </a:lnTo>
                <a:lnTo>
                  <a:pt x="46210" y="34400"/>
                </a:lnTo>
                <a:lnTo>
                  <a:pt x="45980" y="33230"/>
                </a:lnTo>
                <a:lnTo>
                  <a:pt x="45800" y="32820"/>
                </a:lnTo>
                <a:lnTo>
                  <a:pt x="45650" y="32870"/>
                </a:lnTo>
                <a:lnTo>
                  <a:pt x="45640" y="32810"/>
                </a:lnTo>
                <a:lnTo>
                  <a:pt x="45310" y="32680"/>
                </a:lnTo>
                <a:lnTo>
                  <a:pt x="44770" y="32580"/>
                </a:lnTo>
                <a:lnTo>
                  <a:pt x="44610" y="32570"/>
                </a:lnTo>
                <a:lnTo>
                  <a:pt x="44190" y="32610"/>
                </a:lnTo>
                <a:lnTo>
                  <a:pt x="43190" y="32860"/>
                </a:lnTo>
                <a:lnTo>
                  <a:pt x="43100" y="32940"/>
                </a:lnTo>
                <a:lnTo>
                  <a:pt x="43130" y="32540"/>
                </a:lnTo>
                <a:lnTo>
                  <a:pt x="42170" y="33470"/>
                </a:lnTo>
                <a:lnTo>
                  <a:pt x="41660" y="33730"/>
                </a:lnTo>
                <a:lnTo>
                  <a:pt x="41130" y="33360"/>
                </a:lnTo>
                <a:lnTo>
                  <a:pt x="41270" y="33100"/>
                </a:lnTo>
                <a:lnTo>
                  <a:pt x="41270" y="32460"/>
                </a:lnTo>
                <a:lnTo>
                  <a:pt x="41310" y="32110"/>
                </a:lnTo>
                <a:lnTo>
                  <a:pt x="40920" y="32090"/>
                </a:lnTo>
                <a:lnTo>
                  <a:pt x="40680" y="32210"/>
                </a:lnTo>
                <a:lnTo>
                  <a:pt x="40510" y="32390"/>
                </a:lnTo>
                <a:lnTo>
                  <a:pt x="40320" y="32540"/>
                </a:lnTo>
                <a:lnTo>
                  <a:pt x="40310" y="32640"/>
                </a:lnTo>
                <a:lnTo>
                  <a:pt x="40080" y="32900"/>
                </a:lnTo>
                <a:lnTo>
                  <a:pt x="39820" y="33070"/>
                </a:lnTo>
                <a:lnTo>
                  <a:pt x="39690" y="32850"/>
                </a:lnTo>
                <a:lnTo>
                  <a:pt x="39590" y="32340"/>
                </a:lnTo>
                <a:lnTo>
                  <a:pt x="39430" y="31850"/>
                </a:lnTo>
                <a:lnTo>
                  <a:pt x="39430" y="31340"/>
                </a:lnTo>
                <a:lnTo>
                  <a:pt x="39980" y="30520"/>
                </a:lnTo>
                <a:lnTo>
                  <a:pt x="40210" y="29850"/>
                </a:lnTo>
                <a:lnTo>
                  <a:pt x="40420" y="29540"/>
                </a:lnTo>
                <a:lnTo>
                  <a:pt x="41530" y="28400"/>
                </a:lnTo>
                <a:lnTo>
                  <a:pt x="41860" y="28180"/>
                </a:lnTo>
                <a:lnTo>
                  <a:pt x="42040" y="28110"/>
                </a:lnTo>
                <a:lnTo>
                  <a:pt x="42120" y="28000"/>
                </a:lnTo>
                <a:lnTo>
                  <a:pt x="42140" y="27660"/>
                </a:lnTo>
                <a:lnTo>
                  <a:pt x="42210" y="27360"/>
                </a:lnTo>
                <a:lnTo>
                  <a:pt x="42390" y="27100"/>
                </a:lnTo>
                <a:lnTo>
                  <a:pt x="42770" y="26730"/>
                </a:lnTo>
                <a:lnTo>
                  <a:pt x="42950" y="26730"/>
                </a:lnTo>
                <a:lnTo>
                  <a:pt x="43030" y="26930"/>
                </a:lnTo>
                <a:lnTo>
                  <a:pt x="43120" y="27010"/>
                </a:lnTo>
                <a:lnTo>
                  <a:pt x="43230" y="27070"/>
                </a:lnTo>
                <a:lnTo>
                  <a:pt x="43350" y="27160"/>
                </a:lnTo>
                <a:lnTo>
                  <a:pt x="43470" y="26880"/>
                </a:lnTo>
                <a:lnTo>
                  <a:pt x="43610" y="26770"/>
                </a:lnTo>
                <a:lnTo>
                  <a:pt x="43790" y="26800"/>
                </a:lnTo>
                <a:lnTo>
                  <a:pt x="43980" y="26730"/>
                </a:lnTo>
                <a:lnTo>
                  <a:pt x="44660" y="26750"/>
                </a:lnTo>
                <a:lnTo>
                  <a:pt x="45850" y="27080"/>
                </a:lnTo>
                <a:lnTo>
                  <a:pt x="46500" y="27160"/>
                </a:lnTo>
                <a:lnTo>
                  <a:pt x="50160" y="27160"/>
                </a:lnTo>
                <a:lnTo>
                  <a:pt x="50310" y="27060"/>
                </a:lnTo>
                <a:lnTo>
                  <a:pt x="50810" y="26610"/>
                </a:lnTo>
                <a:lnTo>
                  <a:pt x="50970" y="26500"/>
                </a:lnTo>
                <a:lnTo>
                  <a:pt x="51750" y="26320"/>
                </a:lnTo>
                <a:lnTo>
                  <a:pt x="52240" y="25880"/>
                </a:lnTo>
                <a:lnTo>
                  <a:pt x="52630" y="25410"/>
                </a:lnTo>
                <a:lnTo>
                  <a:pt x="53100" y="25080"/>
                </a:lnTo>
                <a:lnTo>
                  <a:pt x="53780" y="25080"/>
                </a:lnTo>
                <a:lnTo>
                  <a:pt x="53900" y="25530"/>
                </a:lnTo>
                <a:lnTo>
                  <a:pt x="53700" y="26150"/>
                </a:lnTo>
                <a:lnTo>
                  <a:pt x="53400" y="26620"/>
                </a:lnTo>
                <a:lnTo>
                  <a:pt x="53180" y="27190"/>
                </a:lnTo>
                <a:lnTo>
                  <a:pt x="53210" y="27940"/>
                </a:lnTo>
                <a:lnTo>
                  <a:pt x="53400" y="28690"/>
                </a:lnTo>
                <a:lnTo>
                  <a:pt x="53710" y="29210"/>
                </a:lnTo>
                <a:lnTo>
                  <a:pt x="54280" y="29470"/>
                </a:lnTo>
                <a:lnTo>
                  <a:pt x="55030" y="29600"/>
                </a:lnTo>
                <a:lnTo>
                  <a:pt x="55690" y="29820"/>
                </a:lnTo>
                <a:lnTo>
                  <a:pt x="55970" y="30360"/>
                </a:lnTo>
                <a:lnTo>
                  <a:pt x="56290" y="30710"/>
                </a:lnTo>
                <a:lnTo>
                  <a:pt x="56980" y="30870"/>
                </a:lnTo>
                <a:lnTo>
                  <a:pt x="57670" y="30740"/>
                </a:lnTo>
                <a:lnTo>
                  <a:pt x="57980" y="30240"/>
                </a:lnTo>
                <a:lnTo>
                  <a:pt x="58100" y="29840"/>
                </a:lnTo>
                <a:lnTo>
                  <a:pt x="58300" y="29680"/>
                </a:lnTo>
                <a:lnTo>
                  <a:pt x="58620" y="29660"/>
                </a:lnTo>
                <a:lnTo>
                  <a:pt x="58890" y="29780"/>
                </a:lnTo>
                <a:lnTo>
                  <a:pt x="58990" y="30000"/>
                </a:lnTo>
                <a:lnTo>
                  <a:pt x="59040" y="30230"/>
                </a:lnTo>
                <a:lnTo>
                  <a:pt x="59200" y="30500"/>
                </a:lnTo>
                <a:lnTo>
                  <a:pt x="59310" y="30760"/>
                </a:lnTo>
                <a:lnTo>
                  <a:pt x="59390" y="30870"/>
                </a:lnTo>
                <a:lnTo>
                  <a:pt x="59560" y="30770"/>
                </a:lnTo>
                <a:lnTo>
                  <a:pt x="59690" y="30720"/>
                </a:lnTo>
                <a:lnTo>
                  <a:pt x="59810" y="30730"/>
                </a:lnTo>
                <a:lnTo>
                  <a:pt x="60570" y="31070"/>
                </a:lnTo>
                <a:lnTo>
                  <a:pt x="60680" y="31200"/>
                </a:lnTo>
                <a:lnTo>
                  <a:pt x="60580" y="31440"/>
                </a:lnTo>
                <a:lnTo>
                  <a:pt x="59830" y="32330"/>
                </a:lnTo>
                <a:lnTo>
                  <a:pt x="59870" y="32490"/>
                </a:lnTo>
                <a:lnTo>
                  <a:pt x="60810" y="32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Bolama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43100" y="32940"/>
                </a:moveTo>
                <a:lnTo>
                  <a:pt x="43190" y="32860"/>
                </a:lnTo>
                <a:lnTo>
                  <a:pt x="44190" y="32610"/>
                </a:lnTo>
                <a:lnTo>
                  <a:pt x="44610" y="32570"/>
                </a:lnTo>
                <a:lnTo>
                  <a:pt x="44770" y="32580"/>
                </a:lnTo>
                <a:lnTo>
                  <a:pt x="45310" y="32680"/>
                </a:lnTo>
                <a:lnTo>
                  <a:pt x="45640" y="32810"/>
                </a:lnTo>
                <a:lnTo>
                  <a:pt x="45650" y="32870"/>
                </a:lnTo>
                <a:lnTo>
                  <a:pt x="45400" y="32950"/>
                </a:lnTo>
                <a:lnTo>
                  <a:pt x="45600" y="33360"/>
                </a:lnTo>
                <a:lnTo>
                  <a:pt x="45190" y="33360"/>
                </a:lnTo>
                <a:lnTo>
                  <a:pt x="45310" y="34160"/>
                </a:lnTo>
                <a:lnTo>
                  <a:pt x="45450" y="34500"/>
                </a:lnTo>
                <a:lnTo>
                  <a:pt x="45800" y="34810"/>
                </a:lnTo>
                <a:lnTo>
                  <a:pt x="45600" y="35220"/>
                </a:lnTo>
                <a:lnTo>
                  <a:pt x="45150" y="34900"/>
                </a:lnTo>
                <a:lnTo>
                  <a:pt x="44750" y="34470"/>
                </a:lnTo>
                <a:lnTo>
                  <a:pt x="44160" y="33570"/>
                </a:lnTo>
                <a:lnTo>
                  <a:pt x="44070" y="34100"/>
                </a:lnTo>
                <a:lnTo>
                  <a:pt x="44280" y="34610"/>
                </a:lnTo>
                <a:lnTo>
                  <a:pt x="44580" y="35110"/>
                </a:lnTo>
                <a:lnTo>
                  <a:pt x="44770" y="35640"/>
                </a:lnTo>
                <a:lnTo>
                  <a:pt x="44630" y="35570"/>
                </a:lnTo>
                <a:lnTo>
                  <a:pt x="44160" y="35430"/>
                </a:lnTo>
                <a:lnTo>
                  <a:pt x="44030" y="35840"/>
                </a:lnTo>
                <a:lnTo>
                  <a:pt x="43780" y="35840"/>
                </a:lnTo>
                <a:lnTo>
                  <a:pt x="43570" y="35530"/>
                </a:lnTo>
                <a:lnTo>
                  <a:pt x="43560" y="35020"/>
                </a:lnTo>
                <a:lnTo>
                  <a:pt x="43350" y="35020"/>
                </a:lnTo>
                <a:lnTo>
                  <a:pt x="43230" y="35290"/>
                </a:lnTo>
                <a:lnTo>
                  <a:pt x="43150" y="35600"/>
                </a:lnTo>
                <a:lnTo>
                  <a:pt x="43110" y="35930"/>
                </a:lnTo>
                <a:lnTo>
                  <a:pt x="43130" y="36270"/>
                </a:lnTo>
                <a:lnTo>
                  <a:pt x="42870" y="36140"/>
                </a:lnTo>
                <a:lnTo>
                  <a:pt x="42770" y="36070"/>
                </a:lnTo>
                <a:lnTo>
                  <a:pt x="42770" y="36670"/>
                </a:lnTo>
                <a:lnTo>
                  <a:pt x="42460" y="36470"/>
                </a:lnTo>
                <a:lnTo>
                  <a:pt x="42340" y="36200"/>
                </a:lnTo>
                <a:lnTo>
                  <a:pt x="42260" y="35880"/>
                </a:lnTo>
                <a:lnTo>
                  <a:pt x="42040" y="35530"/>
                </a:lnTo>
                <a:lnTo>
                  <a:pt x="41870" y="35200"/>
                </a:lnTo>
                <a:lnTo>
                  <a:pt x="42000" y="34960"/>
                </a:lnTo>
                <a:lnTo>
                  <a:pt x="42340" y="34710"/>
                </a:lnTo>
                <a:lnTo>
                  <a:pt x="42490" y="34260"/>
                </a:lnTo>
                <a:lnTo>
                  <a:pt x="42790" y="33790"/>
                </a:lnTo>
                <a:lnTo>
                  <a:pt x="43070" y="33240"/>
                </a:lnTo>
                <a:lnTo>
                  <a:pt x="43100" y="32940"/>
                </a:lnTo>
                <a:close/>
                <a:moveTo>
                  <a:pt x="27720" y="47460"/>
                </a:moveTo>
                <a:lnTo>
                  <a:pt x="28300" y="47890"/>
                </a:lnTo>
                <a:lnTo>
                  <a:pt x="28750" y="48480"/>
                </a:lnTo>
                <a:lnTo>
                  <a:pt x="29050" y="49210"/>
                </a:lnTo>
                <a:lnTo>
                  <a:pt x="29250" y="50520"/>
                </a:lnTo>
                <a:lnTo>
                  <a:pt x="29460" y="50810"/>
                </a:lnTo>
                <a:lnTo>
                  <a:pt x="29670" y="51020"/>
                </a:lnTo>
                <a:lnTo>
                  <a:pt x="29760" y="51280"/>
                </a:lnTo>
                <a:lnTo>
                  <a:pt x="29610" y="51670"/>
                </a:lnTo>
                <a:lnTo>
                  <a:pt x="29250" y="51860"/>
                </a:lnTo>
                <a:lnTo>
                  <a:pt x="28850" y="51890"/>
                </a:lnTo>
                <a:lnTo>
                  <a:pt x="28550" y="51810"/>
                </a:lnTo>
                <a:lnTo>
                  <a:pt x="28310" y="51950"/>
                </a:lnTo>
                <a:lnTo>
                  <a:pt x="28000" y="51940"/>
                </a:lnTo>
                <a:lnTo>
                  <a:pt x="27220" y="51810"/>
                </a:lnTo>
                <a:lnTo>
                  <a:pt x="27150" y="51880"/>
                </a:lnTo>
                <a:lnTo>
                  <a:pt x="26970" y="52000"/>
                </a:lnTo>
                <a:lnTo>
                  <a:pt x="26780" y="52050"/>
                </a:lnTo>
                <a:lnTo>
                  <a:pt x="26690" y="51910"/>
                </a:lnTo>
                <a:lnTo>
                  <a:pt x="26680" y="51660"/>
                </a:lnTo>
                <a:lnTo>
                  <a:pt x="26690" y="51500"/>
                </a:lnTo>
                <a:lnTo>
                  <a:pt x="26790" y="51420"/>
                </a:lnTo>
                <a:lnTo>
                  <a:pt x="27010" y="51390"/>
                </a:lnTo>
                <a:lnTo>
                  <a:pt x="27320" y="51310"/>
                </a:lnTo>
                <a:lnTo>
                  <a:pt x="28150" y="50920"/>
                </a:lnTo>
                <a:lnTo>
                  <a:pt x="28330" y="50770"/>
                </a:lnTo>
                <a:lnTo>
                  <a:pt x="28190" y="50440"/>
                </a:lnTo>
                <a:lnTo>
                  <a:pt x="27860" y="50320"/>
                </a:lnTo>
                <a:lnTo>
                  <a:pt x="27560" y="50490"/>
                </a:lnTo>
                <a:lnTo>
                  <a:pt x="27520" y="50980"/>
                </a:lnTo>
                <a:lnTo>
                  <a:pt x="27300" y="50780"/>
                </a:lnTo>
                <a:lnTo>
                  <a:pt x="27110" y="50550"/>
                </a:lnTo>
                <a:lnTo>
                  <a:pt x="27370" y="50100"/>
                </a:lnTo>
                <a:lnTo>
                  <a:pt x="27510" y="49750"/>
                </a:lnTo>
                <a:lnTo>
                  <a:pt x="27540" y="49380"/>
                </a:lnTo>
                <a:lnTo>
                  <a:pt x="27520" y="48920"/>
                </a:lnTo>
                <a:lnTo>
                  <a:pt x="27360" y="48240"/>
                </a:lnTo>
                <a:lnTo>
                  <a:pt x="27400" y="47850"/>
                </a:lnTo>
                <a:lnTo>
                  <a:pt x="27720" y="47460"/>
                </a:lnTo>
                <a:close/>
                <a:moveTo>
                  <a:pt x="26910" y="48700"/>
                </a:moveTo>
                <a:lnTo>
                  <a:pt x="26970" y="49580"/>
                </a:lnTo>
                <a:lnTo>
                  <a:pt x="26890" y="50000"/>
                </a:lnTo>
                <a:lnTo>
                  <a:pt x="26600" y="50450"/>
                </a:lnTo>
                <a:lnTo>
                  <a:pt x="25970" y="51210"/>
                </a:lnTo>
                <a:lnTo>
                  <a:pt x="25630" y="51430"/>
                </a:lnTo>
                <a:lnTo>
                  <a:pt x="25480" y="51070"/>
                </a:lnTo>
                <a:lnTo>
                  <a:pt x="25380" y="50600"/>
                </a:lnTo>
                <a:lnTo>
                  <a:pt x="25200" y="50230"/>
                </a:lnTo>
                <a:lnTo>
                  <a:pt x="25170" y="49840"/>
                </a:lnTo>
                <a:lnTo>
                  <a:pt x="25480" y="49310"/>
                </a:lnTo>
                <a:lnTo>
                  <a:pt x="24800" y="49310"/>
                </a:lnTo>
                <a:lnTo>
                  <a:pt x="24470" y="49020"/>
                </a:lnTo>
                <a:lnTo>
                  <a:pt x="24440" y="48560"/>
                </a:lnTo>
                <a:lnTo>
                  <a:pt x="24680" y="48090"/>
                </a:lnTo>
                <a:lnTo>
                  <a:pt x="25110" y="47750"/>
                </a:lnTo>
                <a:lnTo>
                  <a:pt x="26690" y="47250"/>
                </a:lnTo>
                <a:lnTo>
                  <a:pt x="26810" y="47500"/>
                </a:lnTo>
                <a:lnTo>
                  <a:pt x="26880" y="47910"/>
                </a:lnTo>
                <a:lnTo>
                  <a:pt x="26910" y="48700"/>
                </a:lnTo>
                <a:close/>
                <a:moveTo>
                  <a:pt x="24680" y="49930"/>
                </a:moveTo>
                <a:lnTo>
                  <a:pt x="24260" y="49930"/>
                </a:lnTo>
                <a:lnTo>
                  <a:pt x="24260" y="50160"/>
                </a:lnTo>
                <a:lnTo>
                  <a:pt x="24550" y="50740"/>
                </a:lnTo>
                <a:lnTo>
                  <a:pt x="24430" y="51290"/>
                </a:lnTo>
                <a:lnTo>
                  <a:pt x="24290" y="51740"/>
                </a:lnTo>
                <a:lnTo>
                  <a:pt x="24480" y="52010"/>
                </a:lnTo>
                <a:lnTo>
                  <a:pt x="23880" y="52410"/>
                </a:lnTo>
                <a:lnTo>
                  <a:pt x="23350" y="52440"/>
                </a:lnTo>
                <a:lnTo>
                  <a:pt x="22830" y="52400"/>
                </a:lnTo>
                <a:lnTo>
                  <a:pt x="22220" y="52630"/>
                </a:lnTo>
                <a:lnTo>
                  <a:pt x="22120" y="52370"/>
                </a:lnTo>
                <a:lnTo>
                  <a:pt x="22080" y="52120"/>
                </a:lnTo>
                <a:lnTo>
                  <a:pt x="22120" y="51870"/>
                </a:lnTo>
                <a:lnTo>
                  <a:pt x="22220" y="51580"/>
                </a:lnTo>
                <a:lnTo>
                  <a:pt x="22030" y="51580"/>
                </a:lnTo>
                <a:lnTo>
                  <a:pt x="21650" y="52220"/>
                </a:lnTo>
                <a:lnTo>
                  <a:pt x="21830" y="52630"/>
                </a:lnTo>
                <a:lnTo>
                  <a:pt x="21460" y="52520"/>
                </a:lnTo>
                <a:lnTo>
                  <a:pt x="21360" y="52430"/>
                </a:lnTo>
                <a:lnTo>
                  <a:pt x="21230" y="52220"/>
                </a:lnTo>
                <a:lnTo>
                  <a:pt x="20550" y="52310"/>
                </a:lnTo>
                <a:lnTo>
                  <a:pt x="19820" y="51830"/>
                </a:lnTo>
                <a:lnTo>
                  <a:pt x="19180" y="51070"/>
                </a:lnTo>
                <a:lnTo>
                  <a:pt x="18780" y="50340"/>
                </a:lnTo>
                <a:lnTo>
                  <a:pt x="19170" y="49950"/>
                </a:lnTo>
                <a:lnTo>
                  <a:pt x="19650" y="49590"/>
                </a:lnTo>
                <a:lnTo>
                  <a:pt x="20160" y="49410"/>
                </a:lnTo>
                <a:lnTo>
                  <a:pt x="20600" y="49520"/>
                </a:lnTo>
                <a:lnTo>
                  <a:pt x="20190" y="49690"/>
                </a:lnTo>
                <a:lnTo>
                  <a:pt x="20010" y="49730"/>
                </a:lnTo>
                <a:lnTo>
                  <a:pt x="20040" y="49860"/>
                </a:lnTo>
                <a:lnTo>
                  <a:pt x="20070" y="49950"/>
                </a:lnTo>
                <a:lnTo>
                  <a:pt x="20120" y="50040"/>
                </a:lnTo>
                <a:lnTo>
                  <a:pt x="20210" y="50160"/>
                </a:lnTo>
                <a:lnTo>
                  <a:pt x="20480" y="49890"/>
                </a:lnTo>
                <a:lnTo>
                  <a:pt x="20810" y="49740"/>
                </a:lnTo>
                <a:lnTo>
                  <a:pt x="21100" y="49510"/>
                </a:lnTo>
                <a:lnTo>
                  <a:pt x="21340" y="48490"/>
                </a:lnTo>
                <a:lnTo>
                  <a:pt x="21590" y="48300"/>
                </a:lnTo>
                <a:lnTo>
                  <a:pt x="21860" y="48200"/>
                </a:lnTo>
                <a:lnTo>
                  <a:pt x="22030" y="47870"/>
                </a:lnTo>
                <a:lnTo>
                  <a:pt x="22190" y="48030"/>
                </a:lnTo>
                <a:lnTo>
                  <a:pt x="22640" y="48280"/>
                </a:lnTo>
                <a:lnTo>
                  <a:pt x="22720" y="47540"/>
                </a:lnTo>
                <a:lnTo>
                  <a:pt x="23170" y="47220"/>
                </a:lnTo>
                <a:lnTo>
                  <a:pt x="23760" y="47280"/>
                </a:lnTo>
                <a:lnTo>
                  <a:pt x="24260" y="47680"/>
                </a:lnTo>
                <a:lnTo>
                  <a:pt x="24450" y="47910"/>
                </a:lnTo>
                <a:lnTo>
                  <a:pt x="24370" y="48080"/>
                </a:lnTo>
                <a:lnTo>
                  <a:pt x="24180" y="48280"/>
                </a:lnTo>
                <a:lnTo>
                  <a:pt x="24080" y="48590"/>
                </a:lnTo>
                <a:lnTo>
                  <a:pt x="24130" y="49040"/>
                </a:lnTo>
                <a:lnTo>
                  <a:pt x="24260" y="49320"/>
                </a:lnTo>
                <a:lnTo>
                  <a:pt x="24680" y="49930"/>
                </a:lnTo>
                <a:close/>
                <a:moveTo>
                  <a:pt x="30370" y="44360"/>
                </a:moveTo>
                <a:lnTo>
                  <a:pt x="31140" y="44350"/>
                </a:lnTo>
                <a:lnTo>
                  <a:pt x="31290" y="44660"/>
                </a:lnTo>
                <a:lnTo>
                  <a:pt x="30980" y="45790"/>
                </a:lnTo>
                <a:lnTo>
                  <a:pt x="30950" y="47040"/>
                </a:lnTo>
                <a:lnTo>
                  <a:pt x="30680" y="47430"/>
                </a:lnTo>
                <a:lnTo>
                  <a:pt x="29950" y="47460"/>
                </a:lnTo>
                <a:lnTo>
                  <a:pt x="29210" y="46910"/>
                </a:lnTo>
                <a:lnTo>
                  <a:pt x="29200" y="45990"/>
                </a:lnTo>
                <a:lnTo>
                  <a:pt x="29670" y="45030"/>
                </a:lnTo>
                <a:lnTo>
                  <a:pt x="30370" y="44360"/>
                </a:lnTo>
                <a:close/>
                <a:moveTo>
                  <a:pt x="36250" y="44360"/>
                </a:moveTo>
                <a:lnTo>
                  <a:pt x="36160" y="44910"/>
                </a:lnTo>
                <a:lnTo>
                  <a:pt x="36310" y="45900"/>
                </a:lnTo>
                <a:lnTo>
                  <a:pt x="36250" y="46440"/>
                </a:lnTo>
                <a:lnTo>
                  <a:pt x="36110" y="46560"/>
                </a:lnTo>
                <a:lnTo>
                  <a:pt x="35920" y="46220"/>
                </a:lnTo>
                <a:lnTo>
                  <a:pt x="35650" y="45830"/>
                </a:lnTo>
                <a:lnTo>
                  <a:pt x="35220" y="45790"/>
                </a:lnTo>
                <a:lnTo>
                  <a:pt x="35220" y="46010"/>
                </a:lnTo>
                <a:lnTo>
                  <a:pt x="35450" y="46010"/>
                </a:lnTo>
                <a:lnTo>
                  <a:pt x="35450" y="46220"/>
                </a:lnTo>
                <a:lnTo>
                  <a:pt x="35220" y="46630"/>
                </a:lnTo>
                <a:lnTo>
                  <a:pt x="35060" y="46830"/>
                </a:lnTo>
                <a:lnTo>
                  <a:pt x="34840" y="47030"/>
                </a:lnTo>
                <a:lnTo>
                  <a:pt x="34670" y="46790"/>
                </a:lnTo>
                <a:lnTo>
                  <a:pt x="34590" y="46710"/>
                </a:lnTo>
                <a:lnTo>
                  <a:pt x="34230" y="46840"/>
                </a:lnTo>
                <a:lnTo>
                  <a:pt x="34390" y="47160"/>
                </a:lnTo>
                <a:lnTo>
                  <a:pt x="34420" y="47600"/>
                </a:lnTo>
                <a:lnTo>
                  <a:pt x="34350" y="48070"/>
                </a:lnTo>
                <a:lnTo>
                  <a:pt x="34230" y="48490"/>
                </a:lnTo>
                <a:lnTo>
                  <a:pt x="34170" y="48360"/>
                </a:lnTo>
                <a:lnTo>
                  <a:pt x="34070" y="48220"/>
                </a:lnTo>
                <a:lnTo>
                  <a:pt x="34010" y="48090"/>
                </a:lnTo>
                <a:lnTo>
                  <a:pt x="33830" y="48110"/>
                </a:lnTo>
                <a:lnTo>
                  <a:pt x="33760" y="48130"/>
                </a:lnTo>
                <a:lnTo>
                  <a:pt x="33710" y="48130"/>
                </a:lnTo>
                <a:lnTo>
                  <a:pt x="33600" y="48090"/>
                </a:lnTo>
                <a:lnTo>
                  <a:pt x="33420" y="48090"/>
                </a:lnTo>
                <a:lnTo>
                  <a:pt x="33130" y="48430"/>
                </a:lnTo>
                <a:lnTo>
                  <a:pt x="32850" y="48280"/>
                </a:lnTo>
                <a:lnTo>
                  <a:pt x="32650" y="47870"/>
                </a:lnTo>
                <a:lnTo>
                  <a:pt x="32590" y="47460"/>
                </a:lnTo>
                <a:lnTo>
                  <a:pt x="32800" y="47260"/>
                </a:lnTo>
                <a:lnTo>
                  <a:pt x="33140" y="47030"/>
                </a:lnTo>
                <a:lnTo>
                  <a:pt x="33260" y="46800"/>
                </a:lnTo>
                <a:lnTo>
                  <a:pt x="32800" y="46630"/>
                </a:lnTo>
                <a:lnTo>
                  <a:pt x="32800" y="46440"/>
                </a:lnTo>
                <a:lnTo>
                  <a:pt x="33420" y="45790"/>
                </a:lnTo>
                <a:lnTo>
                  <a:pt x="33450" y="45660"/>
                </a:lnTo>
                <a:lnTo>
                  <a:pt x="33390" y="45300"/>
                </a:lnTo>
                <a:lnTo>
                  <a:pt x="33420" y="45170"/>
                </a:lnTo>
                <a:lnTo>
                  <a:pt x="33560" y="45140"/>
                </a:lnTo>
                <a:lnTo>
                  <a:pt x="33760" y="45170"/>
                </a:lnTo>
                <a:lnTo>
                  <a:pt x="33940" y="45180"/>
                </a:lnTo>
                <a:lnTo>
                  <a:pt x="34010" y="45080"/>
                </a:lnTo>
                <a:lnTo>
                  <a:pt x="34320" y="44470"/>
                </a:lnTo>
                <a:lnTo>
                  <a:pt x="35040" y="44270"/>
                </a:lnTo>
                <a:lnTo>
                  <a:pt x="35790" y="44290"/>
                </a:lnTo>
                <a:lnTo>
                  <a:pt x="36250" y="44360"/>
                </a:lnTo>
                <a:close/>
                <a:moveTo>
                  <a:pt x="21010" y="46840"/>
                </a:moveTo>
                <a:lnTo>
                  <a:pt x="19060" y="47000"/>
                </a:lnTo>
                <a:lnTo>
                  <a:pt x="18680" y="46930"/>
                </a:lnTo>
                <a:lnTo>
                  <a:pt x="17890" y="46550"/>
                </a:lnTo>
                <a:lnTo>
                  <a:pt x="17750" y="46540"/>
                </a:lnTo>
                <a:lnTo>
                  <a:pt x="17790" y="46180"/>
                </a:lnTo>
                <a:lnTo>
                  <a:pt x="17900" y="45880"/>
                </a:lnTo>
                <a:lnTo>
                  <a:pt x="18100" y="45680"/>
                </a:lnTo>
                <a:lnTo>
                  <a:pt x="18390" y="45600"/>
                </a:lnTo>
                <a:lnTo>
                  <a:pt x="18350" y="45090"/>
                </a:lnTo>
                <a:lnTo>
                  <a:pt x="18760" y="44610"/>
                </a:lnTo>
                <a:lnTo>
                  <a:pt x="19340" y="44320"/>
                </a:lnTo>
                <a:lnTo>
                  <a:pt x="19790" y="44360"/>
                </a:lnTo>
                <a:lnTo>
                  <a:pt x="20010" y="44140"/>
                </a:lnTo>
                <a:lnTo>
                  <a:pt x="20280" y="44490"/>
                </a:lnTo>
                <a:lnTo>
                  <a:pt x="20610" y="44530"/>
                </a:lnTo>
                <a:lnTo>
                  <a:pt x="21000" y="44470"/>
                </a:lnTo>
                <a:lnTo>
                  <a:pt x="21430" y="44550"/>
                </a:lnTo>
                <a:lnTo>
                  <a:pt x="21560" y="44770"/>
                </a:lnTo>
                <a:lnTo>
                  <a:pt x="21640" y="45160"/>
                </a:lnTo>
                <a:lnTo>
                  <a:pt x="21680" y="45560"/>
                </a:lnTo>
                <a:lnTo>
                  <a:pt x="21650" y="45790"/>
                </a:lnTo>
                <a:lnTo>
                  <a:pt x="21300" y="45930"/>
                </a:lnTo>
                <a:lnTo>
                  <a:pt x="21010" y="46120"/>
                </a:lnTo>
                <a:lnTo>
                  <a:pt x="20880" y="46400"/>
                </a:lnTo>
                <a:lnTo>
                  <a:pt x="21010" y="46840"/>
                </a:lnTo>
                <a:close/>
                <a:moveTo>
                  <a:pt x="36050" y="38560"/>
                </a:moveTo>
                <a:lnTo>
                  <a:pt x="36110" y="38630"/>
                </a:lnTo>
                <a:lnTo>
                  <a:pt x="36170" y="38720"/>
                </a:lnTo>
                <a:lnTo>
                  <a:pt x="36270" y="38770"/>
                </a:lnTo>
                <a:lnTo>
                  <a:pt x="36460" y="38750"/>
                </a:lnTo>
                <a:lnTo>
                  <a:pt x="36430" y="38890"/>
                </a:lnTo>
                <a:lnTo>
                  <a:pt x="36400" y="38990"/>
                </a:lnTo>
                <a:lnTo>
                  <a:pt x="36250" y="39180"/>
                </a:lnTo>
                <a:lnTo>
                  <a:pt x="36430" y="39420"/>
                </a:lnTo>
                <a:lnTo>
                  <a:pt x="36280" y="39670"/>
                </a:lnTo>
                <a:lnTo>
                  <a:pt x="35630" y="40200"/>
                </a:lnTo>
                <a:lnTo>
                  <a:pt x="35480" y="39920"/>
                </a:lnTo>
                <a:lnTo>
                  <a:pt x="35450" y="39800"/>
                </a:lnTo>
                <a:lnTo>
                  <a:pt x="35220" y="39800"/>
                </a:lnTo>
                <a:lnTo>
                  <a:pt x="34880" y="40130"/>
                </a:lnTo>
                <a:lnTo>
                  <a:pt x="34400" y="40130"/>
                </a:lnTo>
                <a:lnTo>
                  <a:pt x="33980" y="39910"/>
                </a:lnTo>
                <a:lnTo>
                  <a:pt x="33830" y="39600"/>
                </a:lnTo>
                <a:lnTo>
                  <a:pt x="33970" y="39320"/>
                </a:lnTo>
                <a:lnTo>
                  <a:pt x="34210" y="39290"/>
                </a:lnTo>
                <a:lnTo>
                  <a:pt x="34460" y="39360"/>
                </a:lnTo>
                <a:lnTo>
                  <a:pt x="34620" y="39370"/>
                </a:lnTo>
                <a:lnTo>
                  <a:pt x="34840" y="39150"/>
                </a:lnTo>
                <a:lnTo>
                  <a:pt x="35010" y="38900"/>
                </a:lnTo>
                <a:lnTo>
                  <a:pt x="35130" y="38630"/>
                </a:lnTo>
                <a:lnTo>
                  <a:pt x="35220" y="38340"/>
                </a:lnTo>
                <a:lnTo>
                  <a:pt x="35450" y="38560"/>
                </a:lnTo>
                <a:lnTo>
                  <a:pt x="35600" y="38440"/>
                </a:lnTo>
                <a:lnTo>
                  <a:pt x="36050" y="38130"/>
                </a:lnTo>
                <a:lnTo>
                  <a:pt x="36200" y="38250"/>
                </a:lnTo>
                <a:lnTo>
                  <a:pt x="36210" y="38340"/>
                </a:lnTo>
                <a:lnTo>
                  <a:pt x="36050" y="38560"/>
                </a:lnTo>
                <a:close/>
                <a:moveTo>
                  <a:pt x="18580" y="39990"/>
                </a:moveTo>
                <a:lnTo>
                  <a:pt x="17960" y="40000"/>
                </a:lnTo>
                <a:lnTo>
                  <a:pt x="17600" y="39950"/>
                </a:lnTo>
                <a:lnTo>
                  <a:pt x="17180" y="39800"/>
                </a:lnTo>
                <a:lnTo>
                  <a:pt x="17540" y="39560"/>
                </a:lnTo>
                <a:lnTo>
                  <a:pt x="18080" y="39280"/>
                </a:lnTo>
                <a:lnTo>
                  <a:pt x="18560" y="38920"/>
                </a:lnTo>
                <a:lnTo>
                  <a:pt x="18780" y="38450"/>
                </a:lnTo>
                <a:lnTo>
                  <a:pt x="19120" y="38150"/>
                </a:lnTo>
                <a:lnTo>
                  <a:pt x="19880" y="37930"/>
                </a:lnTo>
                <a:lnTo>
                  <a:pt x="20710" y="37840"/>
                </a:lnTo>
                <a:lnTo>
                  <a:pt x="21230" y="37930"/>
                </a:lnTo>
                <a:lnTo>
                  <a:pt x="21370" y="38230"/>
                </a:lnTo>
                <a:lnTo>
                  <a:pt x="21270" y="38520"/>
                </a:lnTo>
                <a:lnTo>
                  <a:pt x="20390" y="39450"/>
                </a:lnTo>
                <a:lnTo>
                  <a:pt x="20210" y="39600"/>
                </a:lnTo>
                <a:lnTo>
                  <a:pt x="20110" y="39730"/>
                </a:lnTo>
                <a:lnTo>
                  <a:pt x="20040" y="39900"/>
                </a:lnTo>
                <a:lnTo>
                  <a:pt x="19950" y="40070"/>
                </a:lnTo>
                <a:lnTo>
                  <a:pt x="19790" y="40200"/>
                </a:lnTo>
                <a:lnTo>
                  <a:pt x="19540" y="40210"/>
                </a:lnTo>
                <a:lnTo>
                  <a:pt x="18580" y="39990"/>
                </a:lnTo>
                <a:close/>
                <a:moveTo>
                  <a:pt x="17970" y="38530"/>
                </a:moveTo>
                <a:lnTo>
                  <a:pt x="17780" y="38600"/>
                </a:lnTo>
                <a:lnTo>
                  <a:pt x="17480" y="38610"/>
                </a:lnTo>
                <a:lnTo>
                  <a:pt x="17180" y="38750"/>
                </a:lnTo>
                <a:lnTo>
                  <a:pt x="17040" y="38800"/>
                </a:lnTo>
                <a:lnTo>
                  <a:pt x="16950" y="38920"/>
                </a:lnTo>
                <a:lnTo>
                  <a:pt x="16830" y="38990"/>
                </a:lnTo>
                <a:lnTo>
                  <a:pt x="16650" y="38860"/>
                </a:lnTo>
                <a:lnTo>
                  <a:pt x="16270" y="38420"/>
                </a:lnTo>
                <a:lnTo>
                  <a:pt x="16150" y="38340"/>
                </a:lnTo>
                <a:lnTo>
                  <a:pt x="16080" y="38360"/>
                </a:lnTo>
                <a:lnTo>
                  <a:pt x="14530" y="38340"/>
                </a:lnTo>
                <a:lnTo>
                  <a:pt x="14260" y="38580"/>
                </a:lnTo>
                <a:lnTo>
                  <a:pt x="14030" y="38720"/>
                </a:lnTo>
                <a:lnTo>
                  <a:pt x="13700" y="38750"/>
                </a:lnTo>
                <a:lnTo>
                  <a:pt x="13790" y="38550"/>
                </a:lnTo>
                <a:lnTo>
                  <a:pt x="13920" y="38340"/>
                </a:lnTo>
                <a:lnTo>
                  <a:pt x="13740" y="37960"/>
                </a:lnTo>
                <a:lnTo>
                  <a:pt x="13780" y="37880"/>
                </a:lnTo>
                <a:lnTo>
                  <a:pt x="13920" y="37720"/>
                </a:lnTo>
                <a:lnTo>
                  <a:pt x="13630" y="37550"/>
                </a:lnTo>
                <a:lnTo>
                  <a:pt x="13500" y="37510"/>
                </a:lnTo>
                <a:lnTo>
                  <a:pt x="14600" y="36950"/>
                </a:lnTo>
                <a:lnTo>
                  <a:pt x="15820" y="36930"/>
                </a:lnTo>
                <a:lnTo>
                  <a:pt x="16950" y="36780"/>
                </a:lnTo>
                <a:lnTo>
                  <a:pt x="17750" y="35860"/>
                </a:lnTo>
                <a:lnTo>
                  <a:pt x="17890" y="35900"/>
                </a:lnTo>
                <a:lnTo>
                  <a:pt x="17920" y="35920"/>
                </a:lnTo>
                <a:lnTo>
                  <a:pt x="17910" y="35960"/>
                </a:lnTo>
                <a:lnTo>
                  <a:pt x="17970" y="36070"/>
                </a:lnTo>
                <a:lnTo>
                  <a:pt x="18190" y="36070"/>
                </a:lnTo>
                <a:lnTo>
                  <a:pt x="18410" y="36040"/>
                </a:lnTo>
                <a:lnTo>
                  <a:pt x="18610" y="35970"/>
                </a:lnTo>
                <a:lnTo>
                  <a:pt x="18780" y="35860"/>
                </a:lnTo>
                <a:lnTo>
                  <a:pt x="18890" y="35950"/>
                </a:lnTo>
                <a:lnTo>
                  <a:pt x="18940" y="36040"/>
                </a:lnTo>
                <a:lnTo>
                  <a:pt x="18980" y="36270"/>
                </a:lnTo>
                <a:lnTo>
                  <a:pt x="18890" y="36820"/>
                </a:lnTo>
                <a:lnTo>
                  <a:pt x="18660" y="37270"/>
                </a:lnTo>
                <a:lnTo>
                  <a:pt x="18170" y="37930"/>
                </a:lnTo>
                <a:lnTo>
                  <a:pt x="18050" y="38190"/>
                </a:lnTo>
                <a:lnTo>
                  <a:pt x="18030" y="38370"/>
                </a:lnTo>
                <a:lnTo>
                  <a:pt x="17970" y="38530"/>
                </a:lnTo>
                <a:close/>
                <a:moveTo>
                  <a:pt x="25480" y="38030"/>
                </a:moveTo>
                <a:lnTo>
                  <a:pt x="25570" y="37530"/>
                </a:lnTo>
                <a:lnTo>
                  <a:pt x="25790" y="36880"/>
                </a:lnTo>
                <a:lnTo>
                  <a:pt x="26090" y="36310"/>
                </a:lnTo>
                <a:lnTo>
                  <a:pt x="26400" y="36070"/>
                </a:lnTo>
                <a:lnTo>
                  <a:pt x="26880" y="35870"/>
                </a:lnTo>
                <a:lnTo>
                  <a:pt x="27550" y="35170"/>
                </a:lnTo>
                <a:lnTo>
                  <a:pt x="27920" y="35220"/>
                </a:lnTo>
                <a:lnTo>
                  <a:pt x="27960" y="35700"/>
                </a:lnTo>
                <a:lnTo>
                  <a:pt x="28180" y="36020"/>
                </a:lnTo>
                <a:lnTo>
                  <a:pt x="28430" y="36040"/>
                </a:lnTo>
                <a:lnTo>
                  <a:pt x="28550" y="35640"/>
                </a:lnTo>
                <a:lnTo>
                  <a:pt x="28920" y="36020"/>
                </a:lnTo>
                <a:lnTo>
                  <a:pt x="28820" y="36830"/>
                </a:lnTo>
                <a:lnTo>
                  <a:pt x="29150" y="37100"/>
                </a:lnTo>
                <a:lnTo>
                  <a:pt x="28790" y="37710"/>
                </a:lnTo>
                <a:lnTo>
                  <a:pt x="28700" y="38450"/>
                </a:lnTo>
                <a:lnTo>
                  <a:pt x="28830" y="39190"/>
                </a:lnTo>
                <a:lnTo>
                  <a:pt x="29150" y="39800"/>
                </a:lnTo>
                <a:lnTo>
                  <a:pt x="28570" y="40010"/>
                </a:lnTo>
                <a:lnTo>
                  <a:pt x="27800" y="40450"/>
                </a:lnTo>
                <a:lnTo>
                  <a:pt x="27150" y="40610"/>
                </a:lnTo>
                <a:lnTo>
                  <a:pt x="26910" y="39990"/>
                </a:lnTo>
                <a:lnTo>
                  <a:pt x="26690" y="39990"/>
                </a:lnTo>
                <a:lnTo>
                  <a:pt x="26650" y="40130"/>
                </a:lnTo>
                <a:lnTo>
                  <a:pt x="26560" y="40280"/>
                </a:lnTo>
                <a:lnTo>
                  <a:pt x="26500" y="40420"/>
                </a:lnTo>
                <a:lnTo>
                  <a:pt x="26410" y="40310"/>
                </a:lnTo>
                <a:lnTo>
                  <a:pt x="26190" y="40100"/>
                </a:lnTo>
                <a:lnTo>
                  <a:pt x="26100" y="39990"/>
                </a:lnTo>
                <a:lnTo>
                  <a:pt x="25930" y="40320"/>
                </a:lnTo>
                <a:lnTo>
                  <a:pt x="25660" y="40560"/>
                </a:lnTo>
                <a:lnTo>
                  <a:pt x="25370" y="40730"/>
                </a:lnTo>
                <a:lnTo>
                  <a:pt x="25090" y="40820"/>
                </a:lnTo>
                <a:lnTo>
                  <a:pt x="24800" y="40420"/>
                </a:lnTo>
                <a:lnTo>
                  <a:pt x="23780" y="39700"/>
                </a:lnTo>
                <a:lnTo>
                  <a:pt x="23650" y="39370"/>
                </a:lnTo>
                <a:lnTo>
                  <a:pt x="24680" y="38750"/>
                </a:lnTo>
                <a:lnTo>
                  <a:pt x="25350" y="38030"/>
                </a:lnTo>
                <a:lnTo>
                  <a:pt x="25480" y="38030"/>
                </a:lnTo>
                <a:close/>
                <a:moveTo>
                  <a:pt x="41730" y="34400"/>
                </a:moveTo>
                <a:lnTo>
                  <a:pt x="41720" y="34810"/>
                </a:lnTo>
                <a:lnTo>
                  <a:pt x="41400" y="35160"/>
                </a:lnTo>
                <a:lnTo>
                  <a:pt x="41310" y="35530"/>
                </a:lnTo>
                <a:lnTo>
                  <a:pt x="41480" y="35870"/>
                </a:lnTo>
                <a:lnTo>
                  <a:pt x="41760" y="36180"/>
                </a:lnTo>
                <a:lnTo>
                  <a:pt x="41790" y="36400"/>
                </a:lnTo>
                <a:lnTo>
                  <a:pt x="41220" y="36480"/>
                </a:lnTo>
                <a:lnTo>
                  <a:pt x="40850" y="36430"/>
                </a:lnTo>
                <a:lnTo>
                  <a:pt x="40590" y="36230"/>
                </a:lnTo>
                <a:lnTo>
                  <a:pt x="40320" y="36270"/>
                </a:lnTo>
                <a:lnTo>
                  <a:pt x="40270" y="36360"/>
                </a:lnTo>
                <a:lnTo>
                  <a:pt x="39690" y="36890"/>
                </a:lnTo>
                <a:lnTo>
                  <a:pt x="39550" y="36930"/>
                </a:lnTo>
                <a:lnTo>
                  <a:pt x="38880" y="36890"/>
                </a:lnTo>
                <a:lnTo>
                  <a:pt x="38880" y="37100"/>
                </a:lnTo>
                <a:lnTo>
                  <a:pt x="39510" y="37330"/>
                </a:lnTo>
                <a:lnTo>
                  <a:pt x="39400" y="37810"/>
                </a:lnTo>
                <a:lnTo>
                  <a:pt x="38980" y="38080"/>
                </a:lnTo>
                <a:lnTo>
                  <a:pt x="38700" y="37720"/>
                </a:lnTo>
                <a:lnTo>
                  <a:pt x="38370" y="37810"/>
                </a:lnTo>
                <a:lnTo>
                  <a:pt x="37960" y="37770"/>
                </a:lnTo>
                <a:lnTo>
                  <a:pt x="37630" y="37670"/>
                </a:lnTo>
                <a:lnTo>
                  <a:pt x="37480" y="37620"/>
                </a:lnTo>
                <a:lnTo>
                  <a:pt x="37340" y="37720"/>
                </a:lnTo>
                <a:lnTo>
                  <a:pt x="37090" y="37520"/>
                </a:lnTo>
                <a:lnTo>
                  <a:pt x="37010" y="37240"/>
                </a:lnTo>
                <a:lnTo>
                  <a:pt x="37380" y="37100"/>
                </a:lnTo>
                <a:lnTo>
                  <a:pt x="37770" y="36880"/>
                </a:lnTo>
                <a:lnTo>
                  <a:pt x="38040" y="36430"/>
                </a:lnTo>
                <a:lnTo>
                  <a:pt x="38410" y="36050"/>
                </a:lnTo>
                <a:lnTo>
                  <a:pt x="39100" y="36070"/>
                </a:lnTo>
                <a:lnTo>
                  <a:pt x="39160" y="35610"/>
                </a:lnTo>
                <a:lnTo>
                  <a:pt x="39460" y="35270"/>
                </a:lnTo>
                <a:lnTo>
                  <a:pt x="39830" y="34980"/>
                </a:lnTo>
                <a:lnTo>
                  <a:pt x="40100" y="34620"/>
                </a:lnTo>
                <a:lnTo>
                  <a:pt x="40600" y="34750"/>
                </a:lnTo>
                <a:lnTo>
                  <a:pt x="41050" y="34620"/>
                </a:lnTo>
                <a:lnTo>
                  <a:pt x="41430" y="34430"/>
                </a:lnTo>
                <a:lnTo>
                  <a:pt x="41730" y="34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