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Guernsey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uernsey"/>
          <p:cNvSpPr/>
          <p:nvPr/>
        </p:nvSpPr>
        <p:spPr>
          <a:xfrm>
            <a:off x="3576582" y="1325880"/>
            <a:ext cx="5038530" cy="4937760"/>
          </a:xfrm>
          <a:custGeom>
            <a:avLst/>
            <a:gdLst/>
            <a:ahLst/>
            <a:cxnLst/>
            <a:rect l="0" t="0" r="100000" b="98000"/>
            <a:pathLst>
              <a:path w="100000" h="98000">
                <a:moveTo>
                  <a:pt x="21390" y="70770"/>
                </a:moveTo>
                <a:lnTo>
                  <a:pt x="25120" y="69170"/>
                </a:lnTo>
                <a:lnTo>
                  <a:pt x="28980" y="66250"/>
                </a:lnTo>
                <a:lnTo>
                  <a:pt x="32590" y="64660"/>
                </a:lnTo>
                <a:lnTo>
                  <a:pt x="35580" y="67130"/>
                </a:lnTo>
                <a:lnTo>
                  <a:pt x="34840" y="69540"/>
                </a:lnTo>
                <a:lnTo>
                  <a:pt x="31890" y="74560"/>
                </a:lnTo>
                <a:lnTo>
                  <a:pt x="31060" y="80530"/>
                </a:lnTo>
                <a:lnTo>
                  <a:pt x="29930" y="84870"/>
                </a:lnTo>
                <a:lnTo>
                  <a:pt x="29960" y="85970"/>
                </a:lnTo>
                <a:lnTo>
                  <a:pt x="29730" y="86720"/>
                </a:lnTo>
                <a:lnTo>
                  <a:pt x="28300" y="88200"/>
                </a:lnTo>
                <a:lnTo>
                  <a:pt x="26480" y="89360"/>
                </a:lnTo>
                <a:lnTo>
                  <a:pt x="25280" y="89230"/>
                </a:lnTo>
                <a:lnTo>
                  <a:pt x="24170" y="88580"/>
                </a:lnTo>
                <a:lnTo>
                  <a:pt x="22680" y="88200"/>
                </a:lnTo>
                <a:lnTo>
                  <a:pt x="5290" y="88200"/>
                </a:lnTo>
                <a:lnTo>
                  <a:pt x="4550" y="87470"/>
                </a:lnTo>
                <a:lnTo>
                  <a:pt x="5030" y="86000"/>
                </a:lnTo>
                <a:lnTo>
                  <a:pt x="6440" y="84610"/>
                </a:lnTo>
                <a:lnTo>
                  <a:pt x="8450" y="84220"/>
                </a:lnTo>
                <a:lnTo>
                  <a:pt x="7600" y="80270"/>
                </a:lnTo>
                <a:lnTo>
                  <a:pt x="8740" y="79080"/>
                </a:lnTo>
                <a:lnTo>
                  <a:pt x="10960" y="79040"/>
                </a:lnTo>
                <a:lnTo>
                  <a:pt x="13370" y="78520"/>
                </a:lnTo>
                <a:lnTo>
                  <a:pt x="21390" y="70770"/>
                </a:lnTo>
                <a:close/>
                <a:moveTo>
                  <a:pt x="60500" y="83770"/>
                </a:moveTo>
                <a:lnTo>
                  <a:pt x="61840" y="85560"/>
                </a:lnTo>
                <a:lnTo>
                  <a:pt x="62190" y="89060"/>
                </a:lnTo>
                <a:lnTo>
                  <a:pt x="60340" y="91810"/>
                </a:lnTo>
                <a:lnTo>
                  <a:pt x="58740" y="93570"/>
                </a:lnTo>
                <a:lnTo>
                  <a:pt x="57910" y="93240"/>
                </a:lnTo>
                <a:lnTo>
                  <a:pt x="58500" y="91450"/>
                </a:lnTo>
                <a:lnTo>
                  <a:pt x="58810" y="90040"/>
                </a:lnTo>
                <a:lnTo>
                  <a:pt x="58310" y="88330"/>
                </a:lnTo>
                <a:lnTo>
                  <a:pt x="58390" y="86930"/>
                </a:lnTo>
                <a:lnTo>
                  <a:pt x="58900" y="86210"/>
                </a:lnTo>
                <a:lnTo>
                  <a:pt x="59400" y="85090"/>
                </a:lnTo>
                <a:lnTo>
                  <a:pt x="60080" y="84070"/>
                </a:lnTo>
                <a:lnTo>
                  <a:pt x="60500" y="83770"/>
                </a:lnTo>
                <a:close/>
                <a:moveTo>
                  <a:pt x="94700" y="4460"/>
                </a:moveTo>
                <a:lnTo>
                  <a:pt x="95450" y="5190"/>
                </a:lnTo>
                <a:lnTo>
                  <a:pt x="95450" y="6740"/>
                </a:lnTo>
                <a:lnTo>
                  <a:pt x="92280" y="10260"/>
                </a:lnTo>
                <a:lnTo>
                  <a:pt x="89940" y="11630"/>
                </a:lnTo>
                <a:lnTo>
                  <a:pt x="87040" y="12380"/>
                </a:lnTo>
                <a:lnTo>
                  <a:pt x="85350" y="11040"/>
                </a:lnTo>
                <a:lnTo>
                  <a:pt x="86750" y="8000"/>
                </a:lnTo>
                <a:lnTo>
                  <a:pt x="89240" y="6490"/>
                </a:lnTo>
                <a:lnTo>
                  <a:pt x="91030" y="6300"/>
                </a:lnTo>
                <a:lnTo>
                  <a:pt x="93950" y="4590"/>
                </a:lnTo>
                <a:lnTo>
                  <a:pt x="94700" y="4460"/>
                </a:lnTo>
                <a:close/>
                <a:moveTo>
                  <a:pt x="44250" y="74030"/>
                </a:moveTo>
                <a:lnTo>
                  <a:pt x="45310" y="73450"/>
                </a:lnTo>
                <a:lnTo>
                  <a:pt x="45780" y="76050"/>
                </a:lnTo>
                <a:lnTo>
                  <a:pt x="44310" y="79510"/>
                </a:lnTo>
                <a:lnTo>
                  <a:pt x="44110" y="78400"/>
                </a:lnTo>
                <a:lnTo>
                  <a:pt x="44000" y="75930"/>
                </a:lnTo>
                <a:lnTo>
                  <a:pt x="44250" y="7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