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Zacapa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Zaca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360" y="69340"/>
                </a:moveTo>
                <a:lnTo>
                  <a:pt x="72360" y="69320"/>
                </a:lnTo>
                <a:lnTo>
                  <a:pt x="72290" y="69170"/>
                </a:lnTo>
                <a:lnTo>
                  <a:pt x="72260" y="69120"/>
                </a:lnTo>
                <a:lnTo>
                  <a:pt x="72240" y="69070"/>
                </a:lnTo>
                <a:lnTo>
                  <a:pt x="72210" y="69020"/>
                </a:lnTo>
                <a:lnTo>
                  <a:pt x="72150" y="68860"/>
                </a:lnTo>
                <a:lnTo>
                  <a:pt x="72060" y="68710"/>
                </a:lnTo>
                <a:lnTo>
                  <a:pt x="72030" y="68660"/>
                </a:lnTo>
                <a:lnTo>
                  <a:pt x="72000" y="68620"/>
                </a:lnTo>
                <a:lnTo>
                  <a:pt x="71960" y="68590"/>
                </a:lnTo>
                <a:lnTo>
                  <a:pt x="71920" y="68560"/>
                </a:lnTo>
                <a:lnTo>
                  <a:pt x="71860" y="68540"/>
                </a:lnTo>
                <a:lnTo>
                  <a:pt x="71750" y="68550"/>
                </a:lnTo>
                <a:lnTo>
                  <a:pt x="71590" y="68600"/>
                </a:lnTo>
                <a:lnTo>
                  <a:pt x="71110" y="68840"/>
                </a:lnTo>
                <a:lnTo>
                  <a:pt x="70970" y="68940"/>
                </a:lnTo>
                <a:lnTo>
                  <a:pt x="70880" y="69030"/>
                </a:lnTo>
                <a:lnTo>
                  <a:pt x="70770" y="69190"/>
                </a:lnTo>
                <a:lnTo>
                  <a:pt x="70670" y="69310"/>
                </a:lnTo>
                <a:lnTo>
                  <a:pt x="70540" y="69420"/>
                </a:lnTo>
                <a:lnTo>
                  <a:pt x="70290" y="69500"/>
                </a:lnTo>
                <a:lnTo>
                  <a:pt x="70130" y="69510"/>
                </a:lnTo>
                <a:lnTo>
                  <a:pt x="69990" y="69410"/>
                </a:lnTo>
                <a:lnTo>
                  <a:pt x="69900" y="69300"/>
                </a:lnTo>
                <a:lnTo>
                  <a:pt x="69570" y="69190"/>
                </a:lnTo>
                <a:lnTo>
                  <a:pt x="68510" y="69550"/>
                </a:lnTo>
                <a:lnTo>
                  <a:pt x="68160" y="69550"/>
                </a:lnTo>
                <a:lnTo>
                  <a:pt x="67870" y="69350"/>
                </a:lnTo>
                <a:lnTo>
                  <a:pt x="67400" y="69210"/>
                </a:lnTo>
                <a:lnTo>
                  <a:pt x="67220" y="69200"/>
                </a:lnTo>
                <a:lnTo>
                  <a:pt x="66810" y="69320"/>
                </a:lnTo>
                <a:lnTo>
                  <a:pt x="65510" y="70370"/>
                </a:lnTo>
                <a:lnTo>
                  <a:pt x="65190" y="70440"/>
                </a:lnTo>
                <a:lnTo>
                  <a:pt x="64040" y="70420"/>
                </a:lnTo>
                <a:lnTo>
                  <a:pt x="63730" y="70350"/>
                </a:lnTo>
                <a:lnTo>
                  <a:pt x="63040" y="70010"/>
                </a:lnTo>
                <a:lnTo>
                  <a:pt x="62310" y="69640"/>
                </a:lnTo>
                <a:lnTo>
                  <a:pt x="62060" y="69610"/>
                </a:lnTo>
                <a:lnTo>
                  <a:pt x="61690" y="69890"/>
                </a:lnTo>
                <a:lnTo>
                  <a:pt x="61200" y="70350"/>
                </a:lnTo>
                <a:lnTo>
                  <a:pt x="61180" y="70470"/>
                </a:lnTo>
                <a:lnTo>
                  <a:pt x="61240" y="71010"/>
                </a:lnTo>
                <a:lnTo>
                  <a:pt x="61150" y="71370"/>
                </a:lnTo>
                <a:lnTo>
                  <a:pt x="60650" y="72290"/>
                </a:lnTo>
                <a:lnTo>
                  <a:pt x="60400" y="72220"/>
                </a:lnTo>
                <a:lnTo>
                  <a:pt x="60060" y="72170"/>
                </a:lnTo>
                <a:lnTo>
                  <a:pt x="59490" y="72170"/>
                </a:lnTo>
                <a:lnTo>
                  <a:pt x="59420" y="72160"/>
                </a:lnTo>
                <a:lnTo>
                  <a:pt x="59300" y="72020"/>
                </a:lnTo>
                <a:lnTo>
                  <a:pt x="59120" y="71760"/>
                </a:lnTo>
                <a:lnTo>
                  <a:pt x="58780" y="71110"/>
                </a:lnTo>
                <a:lnTo>
                  <a:pt x="58580" y="70830"/>
                </a:lnTo>
                <a:lnTo>
                  <a:pt x="58450" y="70600"/>
                </a:lnTo>
                <a:lnTo>
                  <a:pt x="58390" y="70520"/>
                </a:lnTo>
                <a:lnTo>
                  <a:pt x="58560" y="70150"/>
                </a:lnTo>
                <a:lnTo>
                  <a:pt x="59040" y="69610"/>
                </a:lnTo>
                <a:lnTo>
                  <a:pt x="59310" y="69490"/>
                </a:lnTo>
                <a:lnTo>
                  <a:pt x="59770" y="69470"/>
                </a:lnTo>
                <a:lnTo>
                  <a:pt x="59870" y="69450"/>
                </a:lnTo>
                <a:lnTo>
                  <a:pt x="59960" y="69420"/>
                </a:lnTo>
                <a:lnTo>
                  <a:pt x="60000" y="69310"/>
                </a:lnTo>
                <a:lnTo>
                  <a:pt x="60040" y="68870"/>
                </a:lnTo>
                <a:lnTo>
                  <a:pt x="59990" y="68800"/>
                </a:lnTo>
                <a:lnTo>
                  <a:pt x="59880" y="68740"/>
                </a:lnTo>
                <a:lnTo>
                  <a:pt x="59610" y="68700"/>
                </a:lnTo>
                <a:lnTo>
                  <a:pt x="59350" y="68560"/>
                </a:lnTo>
                <a:lnTo>
                  <a:pt x="59180" y="68320"/>
                </a:lnTo>
                <a:lnTo>
                  <a:pt x="58230" y="67010"/>
                </a:lnTo>
                <a:lnTo>
                  <a:pt x="58180" y="66910"/>
                </a:lnTo>
                <a:lnTo>
                  <a:pt x="58160" y="66820"/>
                </a:lnTo>
                <a:lnTo>
                  <a:pt x="58240" y="66790"/>
                </a:lnTo>
                <a:lnTo>
                  <a:pt x="58340" y="66770"/>
                </a:lnTo>
                <a:lnTo>
                  <a:pt x="59380" y="66750"/>
                </a:lnTo>
                <a:lnTo>
                  <a:pt x="59360" y="66450"/>
                </a:lnTo>
                <a:lnTo>
                  <a:pt x="58410" y="65010"/>
                </a:lnTo>
                <a:lnTo>
                  <a:pt x="57610" y="63870"/>
                </a:lnTo>
                <a:lnTo>
                  <a:pt x="58200" y="63600"/>
                </a:lnTo>
                <a:lnTo>
                  <a:pt x="58430" y="63570"/>
                </a:lnTo>
                <a:lnTo>
                  <a:pt x="58920" y="63590"/>
                </a:lnTo>
                <a:lnTo>
                  <a:pt x="59670" y="63880"/>
                </a:lnTo>
                <a:lnTo>
                  <a:pt x="59920" y="63930"/>
                </a:lnTo>
                <a:lnTo>
                  <a:pt x="61280" y="63720"/>
                </a:lnTo>
                <a:lnTo>
                  <a:pt x="61970" y="63770"/>
                </a:lnTo>
                <a:lnTo>
                  <a:pt x="63450" y="63420"/>
                </a:lnTo>
                <a:lnTo>
                  <a:pt x="64320" y="63320"/>
                </a:lnTo>
                <a:lnTo>
                  <a:pt x="64640" y="63250"/>
                </a:lnTo>
                <a:lnTo>
                  <a:pt x="67180" y="62390"/>
                </a:lnTo>
                <a:lnTo>
                  <a:pt x="69690" y="61380"/>
                </a:lnTo>
                <a:lnTo>
                  <a:pt x="70240" y="60960"/>
                </a:lnTo>
                <a:lnTo>
                  <a:pt x="70550" y="60800"/>
                </a:lnTo>
                <a:lnTo>
                  <a:pt x="71050" y="60690"/>
                </a:lnTo>
                <a:lnTo>
                  <a:pt x="71710" y="60760"/>
                </a:lnTo>
                <a:lnTo>
                  <a:pt x="71920" y="60810"/>
                </a:lnTo>
                <a:lnTo>
                  <a:pt x="72420" y="61080"/>
                </a:lnTo>
                <a:lnTo>
                  <a:pt x="72480" y="61120"/>
                </a:lnTo>
                <a:lnTo>
                  <a:pt x="72550" y="61180"/>
                </a:lnTo>
                <a:lnTo>
                  <a:pt x="72660" y="61300"/>
                </a:lnTo>
                <a:lnTo>
                  <a:pt x="72710" y="61380"/>
                </a:lnTo>
                <a:lnTo>
                  <a:pt x="72740" y="61440"/>
                </a:lnTo>
                <a:lnTo>
                  <a:pt x="72760" y="61510"/>
                </a:lnTo>
                <a:lnTo>
                  <a:pt x="72770" y="61650"/>
                </a:lnTo>
                <a:lnTo>
                  <a:pt x="72720" y="62200"/>
                </a:lnTo>
                <a:lnTo>
                  <a:pt x="72690" y="62350"/>
                </a:lnTo>
                <a:lnTo>
                  <a:pt x="72680" y="62400"/>
                </a:lnTo>
                <a:lnTo>
                  <a:pt x="72620" y="62500"/>
                </a:lnTo>
                <a:lnTo>
                  <a:pt x="72590" y="62540"/>
                </a:lnTo>
                <a:lnTo>
                  <a:pt x="72550" y="62580"/>
                </a:lnTo>
                <a:lnTo>
                  <a:pt x="72460" y="62640"/>
                </a:lnTo>
                <a:lnTo>
                  <a:pt x="72190" y="62750"/>
                </a:lnTo>
                <a:lnTo>
                  <a:pt x="72170" y="62840"/>
                </a:lnTo>
                <a:lnTo>
                  <a:pt x="72170" y="62980"/>
                </a:lnTo>
                <a:lnTo>
                  <a:pt x="72340" y="63690"/>
                </a:lnTo>
                <a:lnTo>
                  <a:pt x="72350" y="63830"/>
                </a:lnTo>
                <a:lnTo>
                  <a:pt x="72330" y="64040"/>
                </a:lnTo>
                <a:lnTo>
                  <a:pt x="72360" y="64390"/>
                </a:lnTo>
                <a:lnTo>
                  <a:pt x="72490" y="65010"/>
                </a:lnTo>
                <a:lnTo>
                  <a:pt x="72530" y="65140"/>
                </a:lnTo>
                <a:lnTo>
                  <a:pt x="72950" y="65640"/>
                </a:lnTo>
                <a:lnTo>
                  <a:pt x="73040" y="65710"/>
                </a:lnTo>
                <a:lnTo>
                  <a:pt x="73200" y="65780"/>
                </a:lnTo>
                <a:lnTo>
                  <a:pt x="73260" y="65820"/>
                </a:lnTo>
                <a:lnTo>
                  <a:pt x="73270" y="65830"/>
                </a:lnTo>
                <a:lnTo>
                  <a:pt x="72970" y="66080"/>
                </a:lnTo>
                <a:lnTo>
                  <a:pt x="72720" y="66480"/>
                </a:lnTo>
                <a:lnTo>
                  <a:pt x="72380" y="67500"/>
                </a:lnTo>
                <a:lnTo>
                  <a:pt x="72790" y="67890"/>
                </a:lnTo>
                <a:lnTo>
                  <a:pt x="72790" y="68480"/>
                </a:lnTo>
                <a:lnTo>
                  <a:pt x="72530" y="69100"/>
                </a:lnTo>
                <a:lnTo>
                  <a:pt x="72360" y="6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