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Totonicapán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Guatemala • State Map | Fully Editable Vector Shape</a:t>
            </a:r>
          </a:p>
        </p:txBody>
      </p:sp>
      <p:sp>
        <p:nvSpPr>
          <p:cNvPr id="101" name="Totonicapá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2480" y="63950"/>
                </a:moveTo>
                <a:lnTo>
                  <a:pt x="23200" y="63910"/>
                </a:lnTo>
                <a:lnTo>
                  <a:pt x="23280" y="63880"/>
                </a:lnTo>
                <a:lnTo>
                  <a:pt x="23370" y="63820"/>
                </a:lnTo>
                <a:lnTo>
                  <a:pt x="23390" y="63760"/>
                </a:lnTo>
                <a:lnTo>
                  <a:pt x="23430" y="63200"/>
                </a:lnTo>
                <a:lnTo>
                  <a:pt x="23450" y="63140"/>
                </a:lnTo>
                <a:lnTo>
                  <a:pt x="23580" y="62890"/>
                </a:lnTo>
                <a:lnTo>
                  <a:pt x="23860" y="62470"/>
                </a:lnTo>
                <a:lnTo>
                  <a:pt x="23940" y="62390"/>
                </a:lnTo>
                <a:lnTo>
                  <a:pt x="24040" y="62340"/>
                </a:lnTo>
                <a:lnTo>
                  <a:pt x="24260" y="62280"/>
                </a:lnTo>
                <a:lnTo>
                  <a:pt x="25180" y="62060"/>
                </a:lnTo>
                <a:lnTo>
                  <a:pt x="25520" y="61820"/>
                </a:lnTo>
                <a:lnTo>
                  <a:pt x="26030" y="61580"/>
                </a:lnTo>
                <a:lnTo>
                  <a:pt x="26280" y="61540"/>
                </a:lnTo>
                <a:lnTo>
                  <a:pt x="26840" y="61580"/>
                </a:lnTo>
                <a:lnTo>
                  <a:pt x="26740" y="62200"/>
                </a:lnTo>
                <a:lnTo>
                  <a:pt x="26730" y="62600"/>
                </a:lnTo>
                <a:lnTo>
                  <a:pt x="26840" y="62940"/>
                </a:lnTo>
                <a:lnTo>
                  <a:pt x="27130" y="63090"/>
                </a:lnTo>
                <a:lnTo>
                  <a:pt x="27200" y="63240"/>
                </a:lnTo>
                <a:lnTo>
                  <a:pt x="27790" y="63850"/>
                </a:lnTo>
                <a:lnTo>
                  <a:pt x="27940" y="63920"/>
                </a:lnTo>
                <a:lnTo>
                  <a:pt x="28050" y="64350"/>
                </a:lnTo>
                <a:lnTo>
                  <a:pt x="28250" y="64650"/>
                </a:lnTo>
                <a:lnTo>
                  <a:pt x="28280" y="64960"/>
                </a:lnTo>
                <a:lnTo>
                  <a:pt x="28430" y="65010"/>
                </a:lnTo>
                <a:lnTo>
                  <a:pt x="28570" y="65260"/>
                </a:lnTo>
                <a:lnTo>
                  <a:pt x="28570" y="65370"/>
                </a:lnTo>
                <a:lnTo>
                  <a:pt x="28550" y="65600"/>
                </a:lnTo>
                <a:lnTo>
                  <a:pt x="28500" y="65680"/>
                </a:lnTo>
                <a:lnTo>
                  <a:pt x="28440" y="65730"/>
                </a:lnTo>
                <a:lnTo>
                  <a:pt x="28210" y="65730"/>
                </a:lnTo>
                <a:lnTo>
                  <a:pt x="28120" y="65760"/>
                </a:lnTo>
                <a:lnTo>
                  <a:pt x="28010" y="65800"/>
                </a:lnTo>
                <a:lnTo>
                  <a:pt x="27840" y="65940"/>
                </a:lnTo>
                <a:lnTo>
                  <a:pt x="27770" y="66040"/>
                </a:lnTo>
                <a:lnTo>
                  <a:pt x="27720" y="66190"/>
                </a:lnTo>
                <a:lnTo>
                  <a:pt x="27700" y="66360"/>
                </a:lnTo>
                <a:lnTo>
                  <a:pt x="27700" y="66430"/>
                </a:lnTo>
                <a:lnTo>
                  <a:pt x="27710" y="66500"/>
                </a:lnTo>
                <a:lnTo>
                  <a:pt x="27740" y="66550"/>
                </a:lnTo>
                <a:lnTo>
                  <a:pt x="27780" y="66590"/>
                </a:lnTo>
                <a:lnTo>
                  <a:pt x="28000" y="66740"/>
                </a:lnTo>
                <a:lnTo>
                  <a:pt x="28390" y="67030"/>
                </a:lnTo>
                <a:lnTo>
                  <a:pt x="28430" y="67090"/>
                </a:lnTo>
                <a:lnTo>
                  <a:pt x="28490" y="67200"/>
                </a:lnTo>
                <a:lnTo>
                  <a:pt x="28590" y="67600"/>
                </a:lnTo>
                <a:lnTo>
                  <a:pt x="28740" y="67840"/>
                </a:lnTo>
                <a:lnTo>
                  <a:pt x="29090" y="68090"/>
                </a:lnTo>
                <a:lnTo>
                  <a:pt x="29150" y="68210"/>
                </a:lnTo>
                <a:lnTo>
                  <a:pt x="29160" y="68350"/>
                </a:lnTo>
                <a:lnTo>
                  <a:pt x="29040" y="68720"/>
                </a:lnTo>
                <a:lnTo>
                  <a:pt x="28990" y="68860"/>
                </a:lnTo>
                <a:lnTo>
                  <a:pt x="29670" y="69390"/>
                </a:lnTo>
                <a:lnTo>
                  <a:pt x="29250" y="69810"/>
                </a:lnTo>
                <a:lnTo>
                  <a:pt x="28970" y="70220"/>
                </a:lnTo>
                <a:lnTo>
                  <a:pt x="28670" y="70510"/>
                </a:lnTo>
                <a:lnTo>
                  <a:pt x="28440" y="70590"/>
                </a:lnTo>
                <a:lnTo>
                  <a:pt x="28320" y="70610"/>
                </a:lnTo>
                <a:lnTo>
                  <a:pt x="28180" y="70610"/>
                </a:lnTo>
                <a:lnTo>
                  <a:pt x="28110" y="70600"/>
                </a:lnTo>
                <a:lnTo>
                  <a:pt x="27770" y="70480"/>
                </a:lnTo>
                <a:lnTo>
                  <a:pt x="27620" y="70460"/>
                </a:lnTo>
                <a:lnTo>
                  <a:pt x="27330" y="70460"/>
                </a:lnTo>
                <a:lnTo>
                  <a:pt x="26890" y="70650"/>
                </a:lnTo>
                <a:lnTo>
                  <a:pt x="26730" y="70630"/>
                </a:lnTo>
                <a:lnTo>
                  <a:pt x="26610" y="70570"/>
                </a:lnTo>
                <a:lnTo>
                  <a:pt x="26410" y="70520"/>
                </a:lnTo>
                <a:lnTo>
                  <a:pt x="25920" y="70440"/>
                </a:lnTo>
                <a:lnTo>
                  <a:pt x="25670" y="70480"/>
                </a:lnTo>
                <a:lnTo>
                  <a:pt x="25480" y="70540"/>
                </a:lnTo>
                <a:lnTo>
                  <a:pt x="24500" y="71380"/>
                </a:lnTo>
                <a:lnTo>
                  <a:pt x="24420" y="71450"/>
                </a:lnTo>
                <a:lnTo>
                  <a:pt x="24000" y="70710"/>
                </a:lnTo>
                <a:lnTo>
                  <a:pt x="23760" y="70500"/>
                </a:lnTo>
                <a:lnTo>
                  <a:pt x="23700" y="69840"/>
                </a:lnTo>
                <a:lnTo>
                  <a:pt x="23510" y="69400"/>
                </a:lnTo>
                <a:lnTo>
                  <a:pt x="23060" y="69420"/>
                </a:lnTo>
                <a:lnTo>
                  <a:pt x="22650" y="69470"/>
                </a:lnTo>
                <a:lnTo>
                  <a:pt x="22500" y="69420"/>
                </a:lnTo>
                <a:lnTo>
                  <a:pt x="22470" y="69380"/>
                </a:lnTo>
                <a:lnTo>
                  <a:pt x="22440" y="69330"/>
                </a:lnTo>
                <a:lnTo>
                  <a:pt x="22100" y="68930"/>
                </a:lnTo>
                <a:lnTo>
                  <a:pt x="22060" y="68780"/>
                </a:lnTo>
                <a:lnTo>
                  <a:pt x="22060" y="68640"/>
                </a:lnTo>
                <a:lnTo>
                  <a:pt x="22110" y="68520"/>
                </a:lnTo>
                <a:lnTo>
                  <a:pt x="22110" y="68260"/>
                </a:lnTo>
                <a:lnTo>
                  <a:pt x="21750" y="67940"/>
                </a:lnTo>
                <a:lnTo>
                  <a:pt x="21590" y="67720"/>
                </a:lnTo>
                <a:lnTo>
                  <a:pt x="21510" y="67400"/>
                </a:lnTo>
                <a:lnTo>
                  <a:pt x="20980" y="65390"/>
                </a:lnTo>
                <a:lnTo>
                  <a:pt x="20870" y="64750"/>
                </a:lnTo>
                <a:lnTo>
                  <a:pt x="20920" y="64560"/>
                </a:lnTo>
                <a:lnTo>
                  <a:pt x="20960" y="64530"/>
                </a:lnTo>
                <a:lnTo>
                  <a:pt x="21010" y="64510"/>
                </a:lnTo>
                <a:lnTo>
                  <a:pt x="22100" y="64080"/>
                </a:lnTo>
                <a:lnTo>
                  <a:pt x="22480" y="639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