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Suchitepéquez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Guatemala • State Map | Fully Editable Vector Shape</a:t>
            </a:r>
          </a:p>
        </p:txBody>
      </p:sp>
      <p:sp>
        <p:nvSpPr>
          <p:cNvPr id="101" name="Suchitepéquez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9490" y="86940"/>
                </a:moveTo>
                <a:lnTo>
                  <a:pt x="19470" y="86760"/>
                </a:lnTo>
                <a:lnTo>
                  <a:pt x="19340" y="85880"/>
                </a:lnTo>
                <a:lnTo>
                  <a:pt x="19960" y="84970"/>
                </a:lnTo>
                <a:lnTo>
                  <a:pt x="19980" y="84920"/>
                </a:lnTo>
                <a:lnTo>
                  <a:pt x="20000" y="84780"/>
                </a:lnTo>
                <a:lnTo>
                  <a:pt x="20050" y="84050"/>
                </a:lnTo>
                <a:lnTo>
                  <a:pt x="20150" y="83400"/>
                </a:lnTo>
                <a:lnTo>
                  <a:pt x="20410" y="82580"/>
                </a:lnTo>
                <a:lnTo>
                  <a:pt x="20660" y="82220"/>
                </a:lnTo>
                <a:lnTo>
                  <a:pt x="20680" y="82120"/>
                </a:lnTo>
                <a:lnTo>
                  <a:pt x="20690" y="81970"/>
                </a:lnTo>
                <a:lnTo>
                  <a:pt x="20670" y="81680"/>
                </a:lnTo>
                <a:lnTo>
                  <a:pt x="20770" y="80240"/>
                </a:lnTo>
                <a:lnTo>
                  <a:pt x="20760" y="80080"/>
                </a:lnTo>
                <a:lnTo>
                  <a:pt x="20490" y="79590"/>
                </a:lnTo>
                <a:lnTo>
                  <a:pt x="20440" y="79480"/>
                </a:lnTo>
                <a:lnTo>
                  <a:pt x="20410" y="79370"/>
                </a:lnTo>
                <a:lnTo>
                  <a:pt x="20390" y="79230"/>
                </a:lnTo>
                <a:lnTo>
                  <a:pt x="20560" y="77940"/>
                </a:lnTo>
                <a:lnTo>
                  <a:pt x="20560" y="77870"/>
                </a:lnTo>
                <a:lnTo>
                  <a:pt x="20550" y="77800"/>
                </a:lnTo>
                <a:lnTo>
                  <a:pt x="20560" y="77660"/>
                </a:lnTo>
                <a:lnTo>
                  <a:pt x="21410" y="75930"/>
                </a:lnTo>
                <a:lnTo>
                  <a:pt x="21400" y="75710"/>
                </a:lnTo>
                <a:lnTo>
                  <a:pt x="21380" y="75430"/>
                </a:lnTo>
                <a:lnTo>
                  <a:pt x="21390" y="75180"/>
                </a:lnTo>
                <a:lnTo>
                  <a:pt x="21410" y="75120"/>
                </a:lnTo>
                <a:lnTo>
                  <a:pt x="21470" y="74980"/>
                </a:lnTo>
                <a:lnTo>
                  <a:pt x="21530" y="74890"/>
                </a:lnTo>
                <a:lnTo>
                  <a:pt x="22010" y="74340"/>
                </a:lnTo>
                <a:lnTo>
                  <a:pt x="22660" y="73770"/>
                </a:lnTo>
                <a:lnTo>
                  <a:pt x="23530" y="73180"/>
                </a:lnTo>
                <a:lnTo>
                  <a:pt x="23640" y="73310"/>
                </a:lnTo>
                <a:lnTo>
                  <a:pt x="23700" y="73410"/>
                </a:lnTo>
                <a:lnTo>
                  <a:pt x="23960" y="74130"/>
                </a:lnTo>
                <a:lnTo>
                  <a:pt x="23990" y="74250"/>
                </a:lnTo>
                <a:lnTo>
                  <a:pt x="23990" y="74320"/>
                </a:lnTo>
                <a:lnTo>
                  <a:pt x="23890" y="74630"/>
                </a:lnTo>
                <a:lnTo>
                  <a:pt x="23380" y="75610"/>
                </a:lnTo>
                <a:lnTo>
                  <a:pt x="23700" y="75910"/>
                </a:lnTo>
                <a:lnTo>
                  <a:pt x="24670" y="76050"/>
                </a:lnTo>
                <a:lnTo>
                  <a:pt x="24960" y="76130"/>
                </a:lnTo>
                <a:lnTo>
                  <a:pt x="25070" y="75820"/>
                </a:lnTo>
                <a:lnTo>
                  <a:pt x="25090" y="75650"/>
                </a:lnTo>
                <a:lnTo>
                  <a:pt x="25070" y="75380"/>
                </a:lnTo>
                <a:lnTo>
                  <a:pt x="25080" y="75310"/>
                </a:lnTo>
                <a:lnTo>
                  <a:pt x="25100" y="75250"/>
                </a:lnTo>
                <a:lnTo>
                  <a:pt x="25130" y="75190"/>
                </a:lnTo>
                <a:lnTo>
                  <a:pt x="25190" y="75130"/>
                </a:lnTo>
                <a:lnTo>
                  <a:pt x="25290" y="75060"/>
                </a:lnTo>
                <a:lnTo>
                  <a:pt x="25370" y="75010"/>
                </a:lnTo>
                <a:lnTo>
                  <a:pt x="25500" y="74970"/>
                </a:lnTo>
                <a:lnTo>
                  <a:pt x="25660" y="74990"/>
                </a:lnTo>
                <a:lnTo>
                  <a:pt x="25980" y="75140"/>
                </a:lnTo>
                <a:lnTo>
                  <a:pt x="26230" y="75430"/>
                </a:lnTo>
                <a:lnTo>
                  <a:pt x="26240" y="75440"/>
                </a:lnTo>
                <a:lnTo>
                  <a:pt x="26720" y="75400"/>
                </a:lnTo>
                <a:lnTo>
                  <a:pt x="26970" y="75340"/>
                </a:lnTo>
                <a:lnTo>
                  <a:pt x="27050" y="75360"/>
                </a:lnTo>
                <a:lnTo>
                  <a:pt x="27110" y="75380"/>
                </a:lnTo>
                <a:lnTo>
                  <a:pt x="27330" y="75620"/>
                </a:lnTo>
                <a:lnTo>
                  <a:pt x="27950" y="76170"/>
                </a:lnTo>
                <a:lnTo>
                  <a:pt x="28050" y="76290"/>
                </a:lnTo>
                <a:lnTo>
                  <a:pt x="28090" y="76380"/>
                </a:lnTo>
                <a:lnTo>
                  <a:pt x="28120" y="76560"/>
                </a:lnTo>
                <a:lnTo>
                  <a:pt x="28130" y="76770"/>
                </a:lnTo>
                <a:lnTo>
                  <a:pt x="28120" y="76830"/>
                </a:lnTo>
                <a:lnTo>
                  <a:pt x="28070" y="77080"/>
                </a:lnTo>
                <a:lnTo>
                  <a:pt x="28070" y="77150"/>
                </a:lnTo>
                <a:lnTo>
                  <a:pt x="28080" y="77210"/>
                </a:lnTo>
                <a:lnTo>
                  <a:pt x="28150" y="77260"/>
                </a:lnTo>
                <a:lnTo>
                  <a:pt x="28210" y="77290"/>
                </a:lnTo>
                <a:lnTo>
                  <a:pt x="28690" y="77220"/>
                </a:lnTo>
                <a:lnTo>
                  <a:pt x="29280" y="76910"/>
                </a:lnTo>
                <a:lnTo>
                  <a:pt x="29470" y="76880"/>
                </a:lnTo>
                <a:lnTo>
                  <a:pt x="29690" y="76890"/>
                </a:lnTo>
                <a:lnTo>
                  <a:pt x="29820" y="76910"/>
                </a:lnTo>
                <a:lnTo>
                  <a:pt x="30030" y="76990"/>
                </a:lnTo>
                <a:lnTo>
                  <a:pt x="30310" y="77170"/>
                </a:lnTo>
                <a:lnTo>
                  <a:pt x="31140" y="77810"/>
                </a:lnTo>
                <a:lnTo>
                  <a:pt x="31290" y="77950"/>
                </a:lnTo>
                <a:lnTo>
                  <a:pt x="31430" y="78100"/>
                </a:lnTo>
                <a:lnTo>
                  <a:pt x="31510" y="78200"/>
                </a:lnTo>
                <a:lnTo>
                  <a:pt x="31550" y="78410"/>
                </a:lnTo>
                <a:lnTo>
                  <a:pt x="31510" y="78910"/>
                </a:lnTo>
                <a:lnTo>
                  <a:pt x="31510" y="79200"/>
                </a:lnTo>
                <a:lnTo>
                  <a:pt x="31200" y="80020"/>
                </a:lnTo>
                <a:lnTo>
                  <a:pt x="30600" y="81270"/>
                </a:lnTo>
                <a:lnTo>
                  <a:pt x="30460" y="81650"/>
                </a:lnTo>
                <a:lnTo>
                  <a:pt x="30400" y="82710"/>
                </a:lnTo>
                <a:lnTo>
                  <a:pt x="30380" y="82830"/>
                </a:lnTo>
                <a:lnTo>
                  <a:pt x="30350" y="82920"/>
                </a:lnTo>
                <a:lnTo>
                  <a:pt x="30250" y="83060"/>
                </a:lnTo>
                <a:lnTo>
                  <a:pt x="30060" y="83440"/>
                </a:lnTo>
                <a:lnTo>
                  <a:pt x="29930" y="83520"/>
                </a:lnTo>
                <a:lnTo>
                  <a:pt x="27430" y="83340"/>
                </a:lnTo>
                <a:lnTo>
                  <a:pt x="27290" y="83300"/>
                </a:lnTo>
                <a:lnTo>
                  <a:pt x="27400" y="82770"/>
                </a:lnTo>
                <a:lnTo>
                  <a:pt x="27170" y="82540"/>
                </a:lnTo>
                <a:lnTo>
                  <a:pt x="26780" y="82980"/>
                </a:lnTo>
                <a:lnTo>
                  <a:pt x="26600" y="83080"/>
                </a:lnTo>
                <a:lnTo>
                  <a:pt x="26390" y="83090"/>
                </a:lnTo>
                <a:lnTo>
                  <a:pt x="26250" y="83070"/>
                </a:lnTo>
                <a:lnTo>
                  <a:pt x="26170" y="83030"/>
                </a:lnTo>
                <a:lnTo>
                  <a:pt x="26060" y="82970"/>
                </a:lnTo>
                <a:lnTo>
                  <a:pt x="25970" y="82880"/>
                </a:lnTo>
                <a:lnTo>
                  <a:pt x="25920" y="82810"/>
                </a:lnTo>
                <a:lnTo>
                  <a:pt x="25900" y="82740"/>
                </a:lnTo>
                <a:lnTo>
                  <a:pt x="25900" y="82680"/>
                </a:lnTo>
                <a:lnTo>
                  <a:pt x="25900" y="82620"/>
                </a:lnTo>
                <a:lnTo>
                  <a:pt x="25950" y="82430"/>
                </a:lnTo>
                <a:lnTo>
                  <a:pt x="25940" y="82360"/>
                </a:lnTo>
                <a:lnTo>
                  <a:pt x="25920" y="82290"/>
                </a:lnTo>
                <a:lnTo>
                  <a:pt x="25820" y="82150"/>
                </a:lnTo>
                <a:lnTo>
                  <a:pt x="25790" y="82090"/>
                </a:lnTo>
                <a:lnTo>
                  <a:pt x="25770" y="82040"/>
                </a:lnTo>
                <a:lnTo>
                  <a:pt x="25770" y="81980"/>
                </a:lnTo>
                <a:lnTo>
                  <a:pt x="25780" y="81920"/>
                </a:lnTo>
                <a:lnTo>
                  <a:pt x="25800" y="81870"/>
                </a:lnTo>
                <a:lnTo>
                  <a:pt x="25960" y="81640"/>
                </a:lnTo>
                <a:lnTo>
                  <a:pt x="25960" y="81550"/>
                </a:lnTo>
                <a:lnTo>
                  <a:pt x="25920" y="81440"/>
                </a:lnTo>
                <a:lnTo>
                  <a:pt x="25780" y="81230"/>
                </a:lnTo>
                <a:lnTo>
                  <a:pt x="25690" y="81150"/>
                </a:lnTo>
                <a:lnTo>
                  <a:pt x="25600" y="81120"/>
                </a:lnTo>
                <a:lnTo>
                  <a:pt x="25430" y="81180"/>
                </a:lnTo>
                <a:lnTo>
                  <a:pt x="25330" y="81230"/>
                </a:lnTo>
                <a:lnTo>
                  <a:pt x="24720" y="81680"/>
                </a:lnTo>
                <a:lnTo>
                  <a:pt x="24640" y="81760"/>
                </a:lnTo>
                <a:lnTo>
                  <a:pt x="24610" y="81810"/>
                </a:lnTo>
                <a:lnTo>
                  <a:pt x="24570" y="81910"/>
                </a:lnTo>
                <a:lnTo>
                  <a:pt x="24520" y="82100"/>
                </a:lnTo>
                <a:lnTo>
                  <a:pt x="24520" y="82230"/>
                </a:lnTo>
                <a:lnTo>
                  <a:pt x="24530" y="82370"/>
                </a:lnTo>
                <a:lnTo>
                  <a:pt x="24570" y="82570"/>
                </a:lnTo>
                <a:lnTo>
                  <a:pt x="24610" y="82680"/>
                </a:lnTo>
                <a:lnTo>
                  <a:pt x="24710" y="82870"/>
                </a:lnTo>
                <a:lnTo>
                  <a:pt x="24730" y="82920"/>
                </a:lnTo>
                <a:lnTo>
                  <a:pt x="24740" y="82980"/>
                </a:lnTo>
                <a:lnTo>
                  <a:pt x="24690" y="83050"/>
                </a:lnTo>
                <a:lnTo>
                  <a:pt x="24620" y="83110"/>
                </a:lnTo>
                <a:lnTo>
                  <a:pt x="24470" y="83200"/>
                </a:lnTo>
                <a:lnTo>
                  <a:pt x="24380" y="83220"/>
                </a:lnTo>
                <a:lnTo>
                  <a:pt x="24320" y="83200"/>
                </a:lnTo>
                <a:lnTo>
                  <a:pt x="24300" y="83160"/>
                </a:lnTo>
                <a:lnTo>
                  <a:pt x="24240" y="82990"/>
                </a:lnTo>
                <a:lnTo>
                  <a:pt x="24170" y="82880"/>
                </a:lnTo>
                <a:lnTo>
                  <a:pt x="24000" y="82760"/>
                </a:lnTo>
                <a:lnTo>
                  <a:pt x="23780" y="82900"/>
                </a:lnTo>
                <a:lnTo>
                  <a:pt x="23740" y="82970"/>
                </a:lnTo>
                <a:lnTo>
                  <a:pt x="23700" y="83120"/>
                </a:lnTo>
                <a:lnTo>
                  <a:pt x="23690" y="83390"/>
                </a:lnTo>
                <a:lnTo>
                  <a:pt x="23700" y="83570"/>
                </a:lnTo>
                <a:lnTo>
                  <a:pt x="23780" y="84090"/>
                </a:lnTo>
                <a:lnTo>
                  <a:pt x="23830" y="84980"/>
                </a:lnTo>
                <a:lnTo>
                  <a:pt x="23800" y="85340"/>
                </a:lnTo>
                <a:lnTo>
                  <a:pt x="23670" y="85510"/>
                </a:lnTo>
                <a:lnTo>
                  <a:pt x="23560" y="85630"/>
                </a:lnTo>
                <a:lnTo>
                  <a:pt x="23460" y="85790"/>
                </a:lnTo>
                <a:lnTo>
                  <a:pt x="23280" y="86180"/>
                </a:lnTo>
                <a:lnTo>
                  <a:pt x="22240" y="87720"/>
                </a:lnTo>
                <a:lnTo>
                  <a:pt x="22200" y="87840"/>
                </a:lnTo>
                <a:lnTo>
                  <a:pt x="22180" y="87940"/>
                </a:lnTo>
                <a:lnTo>
                  <a:pt x="22250" y="88280"/>
                </a:lnTo>
                <a:lnTo>
                  <a:pt x="22270" y="88460"/>
                </a:lnTo>
                <a:lnTo>
                  <a:pt x="21770" y="88270"/>
                </a:lnTo>
                <a:lnTo>
                  <a:pt x="19950" y="87230"/>
                </a:lnTo>
                <a:lnTo>
                  <a:pt x="19490" y="86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