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Sololá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Solol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70" y="69390"/>
                </a:moveTo>
                <a:lnTo>
                  <a:pt x="29930" y="69520"/>
                </a:lnTo>
                <a:lnTo>
                  <a:pt x="30040" y="69810"/>
                </a:lnTo>
                <a:lnTo>
                  <a:pt x="30240" y="70180"/>
                </a:lnTo>
                <a:lnTo>
                  <a:pt x="30380" y="70270"/>
                </a:lnTo>
                <a:lnTo>
                  <a:pt x="30440" y="70290"/>
                </a:lnTo>
                <a:lnTo>
                  <a:pt x="30500" y="70290"/>
                </a:lnTo>
                <a:lnTo>
                  <a:pt x="30590" y="70300"/>
                </a:lnTo>
                <a:lnTo>
                  <a:pt x="30700" y="70330"/>
                </a:lnTo>
                <a:lnTo>
                  <a:pt x="30950" y="70430"/>
                </a:lnTo>
                <a:lnTo>
                  <a:pt x="31050" y="70500"/>
                </a:lnTo>
                <a:lnTo>
                  <a:pt x="31090" y="70570"/>
                </a:lnTo>
                <a:lnTo>
                  <a:pt x="31080" y="70630"/>
                </a:lnTo>
                <a:lnTo>
                  <a:pt x="31020" y="70730"/>
                </a:lnTo>
                <a:lnTo>
                  <a:pt x="30960" y="70830"/>
                </a:lnTo>
                <a:lnTo>
                  <a:pt x="30780" y="71020"/>
                </a:lnTo>
                <a:lnTo>
                  <a:pt x="30750" y="71070"/>
                </a:lnTo>
                <a:lnTo>
                  <a:pt x="30730" y="71160"/>
                </a:lnTo>
                <a:lnTo>
                  <a:pt x="30730" y="71280"/>
                </a:lnTo>
                <a:lnTo>
                  <a:pt x="30770" y="71520"/>
                </a:lnTo>
                <a:lnTo>
                  <a:pt x="30810" y="71620"/>
                </a:lnTo>
                <a:lnTo>
                  <a:pt x="30870" y="71680"/>
                </a:lnTo>
                <a:lnTo>
                  <a:pt x="30930" y="71690"/>
                </a:lnTo>
                <a:lnTo>
                  <a:pt x="31000" y="71680"/>
                </a:lnTo>
                <a:lnTo>
                  <a:pt x="31050" y="71660"/>
                </a:lnTo>
                <a:lnTo>
                  <a:pt x="31090" y="71630"/>
                </a:lnTo>
                <a:lnTo>
                  <a:pt x="31130" y="71590"/>
                </a:lnTo>
                <a:lnTo>
                  <a:pt x="31160" y="71550"/>
                </a:lnTo>
                <a:lnTo>
                  <a:pt x="31180" y="71500"/>
                </a:lnTo>
                <a:lnTo>
                  <a:pt x="31260" y="71200"/>
                </a:lnTo>
                <a:lnTo>
                  <a:pt x="31360" y="71140"/>
                </a:lnTo>
                <a:lnTo>
                  <a:pt x="31720" y="71260"/>
                </a:lnTo>
                <a:lnTo>
                  <a:pt x="31770" y="71410"/>
                </a:lnTo>
                <a:lnTo>
                  <a:pt x="32120" y="73070"/>
                </a:lnTo>
                <a:lnTo>
                  <a:pt x="31970" y="73500"/>
                </a:lnTo>
                <a:lnTo>
                  <a:pt x="31960" y="73570"/>
                </a:lnTo>
                <a:lnTo>
                  <a:pt x="32000" y="74050"/>
                </a:lnTo>
                <a:lnTo>
                  <a:pt x="31560" y="75110"/>
                </a:lnTo>
                <a:lnTo>
                  <a:pt x="31390" y="75350"/>
                </a:lnTo>
                <a:lnTo>
                  <a:pt x="31330" y="75550"/>
                </a:lnTo>
                <a:lnTo>
                  <a:pt x="31320" y="76050"/>
                </a:lnTo>
                <a:lnTo>
                  <a:pt x="31140" y="77810"/>
                </a:lnTo>
                <a:lnTo>
                  <a:pt x="30310" y="77170"/>
                </a:lnTo>
                <a:lnTo>
                  <a:pt x="30030" y="76990"/>
                </a:lnTo>
                <a:lnTo>
                  <a:pt x="29820" y="76910"/>
                </a:lnTo>
                <a:lnTo>
                  <a:pt x="29690" y="76890"/>
                </a:lnTo>
                <a:lnTo>
                  <a:pt x="29470" y="76880"/>
                </a:lnTo>
                <a:lnTo>
                  <a:pt x="29280" y="76910"/>
                </a:lnTo>
                <a:lnTo>
                  <a:pt x="28690" y="77220"/>
                </a:lnTo>
                <a:lnTo>
                  <a:pt x="28210" y="77290"/>
                </a:lnTo>
                <a:lnTo>
                  <a:pt x="28150" y="77260"/>
                </a:lnTo>
                <a:lnTo>
                  <a:pt x="28080" y="77210"/>
                </a:lnTo>
                <a:lnTo>
                  <a:pt x="28070" y="77150"/>
                </a:lnTo>
                <a:lnTo>
                  <a:pt x="28070" y="77080"/>
                </a:lnTo>
                <a:lnTo>
                  <a:pt x="28120" y="76830"/>
                </a:lnTo>
                <a:lnTo>
                  <a:pt x="28130" y="76770"/>
                </a:lnTo>
                <a:lnTo>
                  <a:pt x="28120" y="76560"/>
                </a:lnTo>
                <a:lnTo>
                  <a:pt x="28090" y="76380"/>
                </a:lnTo>
                <a:lnTo>
                  <a:pt x="28050" y="76290"/>
                </a:lnTo>
                <a:lnTo>
                  <a:pt x="27950" y="76170"/>
                </a:lnTo>
                <a:lnTo>
                  <a:pt x="27330" y="75620"/>
                </a:lnTo>
                <a:lnTo>
                  <a:pt x="27110" y="75380"/>
                </a:lnTo>
                <a:lnTo>
                  <a:pt x="27050" y="75360"/>
                </a:lnTo>
                <a:lnTo>
                  <a:pt x="26970" y="75340"/>
                </a:lnTo>
                <a:lnTo>
                  <a:pt x="26720" y="75400"/>
                </a:lnTo>
                <a:lnTo>
                  <a:pt x="26240" y="75440"/>
                </a:lnTo>
                <a:lnTo>
                  <a:pt x="26230" y="75430"/>
                </a:lnTo>
                <a:lnTo>
                  <a:pt x="25980" y="75140"/>
                </a:lnTo>
                <a:lnTo>
                  <a:pt x="25660" y="74990"/>
                </a:lnTo>
                <a:lnTo>
                  <a:pt x="25500" y="74970"/>
                </a:lnTo>
                <a:lnTo>
                  <a:pt x="25370" y="75010"/>
                </a:lnTo>
                <a:lnTo>
                  <a:pt x="25290" y="75060"/>
                </a:lnTo>
                <a:lnTo>
                  <a:pt x="25190" y="75130"/>
                </a:lnTo>
                <a:lnTo>
                  <a:pt x="25130" y="75190"/>
                </a:lnTo>
                <a:lnTo>
                  <a:pt x="25100" y="75250"/>
                </a:lnTo>
                <a:lnTo>
                  <a:pt x="25080" y="75310"/>
                </a:lnTo>
                <a:lnTo>
                  <a:pt x="25070" y="75380"/>
                </a:lnTo>
                <a:lnTo>
                  <a:pt x="25090" y="75650"/>
                </a:lnTo>
                <a:lnTo>
                  <a:pt x="25070" y="75820"/>
                </a:lnTo>
                <a:lnTo>
                  <a:pt x="24960" y="76130"/>
                </a:lnTo>
                <a:lnTo>
                  <a:pt x="24670" y="76050"/>
                </a:lnTo>
                <a:lnTo>
                  <a:pt x="23700" y="75910"/>
                </a:lnTo>
                <a:lnTo>
                  <a:pt x="23380" y="75610"/>
                </a:lnTo>
                <a:lnTo>
                  <a:pt x="23890" y="74630"/>
                </a:lnTo>
                <a:lnTo>
                  <a:pt x="23990" y="74320"/>
                </a:lnTo>
                <a:lnTo>
                  <a:pt x="23990" y="74250"/>
                </a:lnTo>
                <a:lnTo>
                  <a:pt x="23960" y="74130"/>
                </a:lnTo>
                <a:lnTo>
                  <a:pt x="23700" y="73410"/>
                </a:lnTo>
                <a:lnTo>
                  <a:pt x="23640" y="73310"/>
                </a:lnTo>
                <a:lnTo>
                  <a:pt x="23530" y="73180"/>
                </a:lnTo>
                <a:lnTo>
                  <a:pt x="24160" y="72320"/>
                </a:lnTo>
                <a:lnTo>
                  <a:pt x="24420" y="71450"/>
                </a:lnTo>
                <a:lnTo>
                  <a:pt x="24500" y="71380"/>
                </a:lnTo>
                <a:lnTo>
                  <a:pt x="25480" y="70540"/>
                </a:lnTo>
                <a:lnTo>
                  <a:pt x="25670" y="70480"/>
                </a:lnTo>
                <a:lnTo>
                  <a:pt x="25920" y="70440"/>
                </a:lnTo>
                <a:lnTo>
                  <a:pt x="26410" y="70520"/>
                </a:lnTo>
                <a:lnTo>
                  <a:pt x="26610" y="70570"/>
                </a:lnTo>
                <a:lnTo>
                  <a:pt x="26730" y="70630"/>
                </a:lnTo>
                <a:lnTo>
                  <a:pt x="26890" y="70650"/>
                </a:lnTo>
                <a:lnTo>
                  <a:pt x="27330" y="70460"/>
                </a:lnTo>
                <a:lnTo>
                  <a:pt x="27620" y="70460"/>
                </a:lnTo>
                <a:lnTo>
                  <a:pt x="27770" y="70480"/>
                </a:lnTo>
                <a:lnTo>
                  <a:pt x="28110" y="70600"/>
                </a:lnTo>
                <a:lnTo>
                  <a:pt x="28180" y="70610"/>
                </a:lnTo>
                <a:lnTo>
                  <a:pt x="28320" y="70610"/>
                </a:lnTo>
                <a:lnTo>
                  <a:pt x="28440" y="70590"/>
                </a:lnTo>
                <a:lnTo>
                  <a:pt x="28670" y="70510"/>
                </a:lnTo>
                <a:lnTo>
                  <a:pt x="28970" y="70220"/>
                </a:lnTo>
                <a:lnTo>
                  <a:pt x="29250" y="69810"/>
                </a:lnTo>
                <a:lnTo>
                  <a:pt x="29670" y="6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