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Rosa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Santa Ro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90" y="79950"/>
                </a:moveTo>
                <a:lnTo>
                  <a:pt x="53500" y="81170"/>
                </a:lnTo>
                <a:lnTo>
                  <a:pt x="53200" y="81210"/>
                </a:lnTo>
                <a:lnTo>
                  <a:pt x="53270" y="81630"/>
                </a:lnTo>
                <a:lnTo>
                  <a:pt x="53250" y="81690"/>
                </a:lnTo>
                <a:lnTo>
                  <a:pt x="53200" y="81720"/>
                </a:lnTo>
                <a:lnTo>
                  <a:pt x="53090" y="81680"/>
                </a:lnTo>
                <a:lnTo>
                  <a:pt x="52990" y="81630"/>
                </a:lnTo>
                <a:lnTo>
                  <a:pt x="52750" y="81610"/>
                </a:lnTo>
                <a:lnTo>
                  <a:pt x="52000" y="81760"/>
                </a:lnTo>
                <a:lnTo>
                  <a:pt x="51960" y="81800"/>
                </a:lnTo>
                <a:lnTo>
                  <a:pt x="51670" y="82050"/>
                </a:lnTo>
                <a:lnTo>
                  <a:pt x="50910" y="83950"/>
                </a:lnTo>
                <a:lnTo>
                  <a:pt x="51220" y="84170"/>
                </a:lnTo>
                <a:lnTo>
                  <a:pt x="52210" y="84450"/>
                </a:lnTo>
                <a:lnTo>
                  <a:pt x="52340" y="84500"/>
                </a:lnTo>
                <a:lnTo>
                  <a:pt x="52420" y="84570"/>
                </a:lnTo>
                <a:lnTo>
                  <a:pt x="52570" y="84720"/>
                </a:lnTo>
                <a:lnTo>
                  <a:pt x="53230" y="85270"/>
                </a:lnTo>
                <a:lnTo>
                  <a:pt x="53750" y="85780"/>
                </a:lnTo>
                <a:lnTo>
                  <a:pt x="53860" y="86000"/>
                </a:lnTo>
                <a:lnTo>
                  <a:pt x="53830" y="86490"/>
                </a:lnTo>
                <a:lnTo>
                  <a:pt x="53920" y="87360"/>
                </a:lnTo>
                <a:lnTo>
                  <a:pt x="53920" y="87430"/>
                </a:lnTo>
                <a:lnTo>
                  <a:pt x="53900" y="87560"/>
                </a:lnTo>
                <a:lnTo>
                  <a:pt x="53840" y="87750"/>
                </a:lnTo>
                <a:lnTo>
                  <a:pt x="53720" y="87990"/>
                </a:lnTo>
                <a:lnTo>
                  <a:pt x="53350" y="88530"/>
                </a:lnTo>
                <a:lnTo>
                  <a:pt x="53230" y="88660"/>
                </a:lnTo>
                <a:lnTo>
                  <a:pt x="53180" y="88680"/>
                </a:lnTo>
                <a:lnTo>
                  <a:pt x="52890" y="88740"/>
                </a:lnTo>
                <a:lnTo>
                  <a:pt x="52650" y="88810"/>
                </a:lnTo>
                <a:lnTo>
                  <a:pt x="52520" y="88880"/>
                </a:lnTo>
                <a:lnTo>
                  <a:pt x="52450" y="88930"/>
                </a:lnTo>
                <a:lnTo>
                  <a:pt x="52320" y="89180"/>
                </a:lnTo>
                <a:lnTo>
                  <a:pt x="51980" y="89810"/>
                </a:lnTo>
                <a:lnTo>
                  <a:pt x="51650" y="90040"/>
                </a:lnTo>
                <a:lnTo>
                  <a:pt x="51580" y="90060"/>
                </a:lnTo>
                <a:lnTo>
                  <a:pt x="51490" y="90060"/>
                </a:lnTo>
                <a:lnTo>
                  <a:pt x="51270" y="89980"/>
                </a:lnTo>
                <a:lnTo>
                  <a:pt x="50430" y="89770"/>
                </a:lnTo>
                <a:lnTo>
                  <a:pt x="50320" y="89730"/>
                </a:lnTo>
                <a:lnTo>
                  <a:pt x="49910" y="89380"/>
                </a:lnTo>
                <a:lnTo>
                  <a:pt x="49310" y="89030"/>
                </a:lnTo>
                <a:lnTo>
                  <a:pt x="48920" y="89140"/>
                </a:lnTo>
                <a:lnTo>
                  <a:pt x="48790" y="89240"/>
                </a:lnTo>
                <a:lnTo>
                  <a:pt x="48760" y="89320"/>
                </a:lnTo>
                <a:lnTo>
                  <a:pt x="48730" y="89440"/>
                </a:lnTo>
                <a:lnTo>
                  <a:pt x="48740" y="89560"/>
                </a:lnTo>
                <a:lnTo>
                  <a:pt x="48750" y="89640"/>
                </a:lnTo>
                <a:lnTo>
                  <a:pt x="48820" y="89800"/>
                </a:lnTo>
                <a:lnTo>
                  <a:pt x="48890" y="89890"/>
                </a:lnTo>
                <a:lnTo>
                  <a:pt x="49000" y="90000"/>
                </a:lnTo>
                <a:lnTo>
                  <a:pt x="49040" y="90090"/>
                </a:lnTo>
                <a:lnTo>
                  <a:pt x="49190" y="91000"/>
                </a:lnTo>
                <a:lnTo>
                  <a:pt x="49220" y="91050"/>
                </a:lnTo>
                <a:lnTo>
                  <a:pt x="49250" y="91090"/>
                </a:lnTo>
                <a:lnTo>
                  <a:pt x="49300" y="91120"/>
                </a:lnTo>
                <a:lnTo>
                  <a:pt x="49400" y="91180"/>
                </a:lnTo>
                <a:lnTo>
                  <a:pt x="49470" y="91280"/>
                </a:lnTo>
                <a:lnTo>
                  <a:pt x="49540" y="91460"/>
                </a:lnTo>
                <a:lnTo>
                  <a:pt x="49750" y="92230"/>
                </a:lnTo>
                <a:lnTo>
                  <a:pt x="50020" y="92730"/>
                </a:lnTo>
                <a:lnTo>
                  <a:pt x="50060" y="92840"/>
                </a:lnTo>
                <a:lnTo>
                  <a:pt x="50070" y="92950"/>
                </a:lnTo>
                <a:lnTo>
                  <a:pt x="50070" y="93340"/>
                </a:lnTo>
                <a:lnTo>
                  <a:pt x="49930" y="93890"/>
                </a:lnTo>
                <a:lnTo>
                  <a:pt x="49850" y="94190"/>
                </a:lnTo>
                <a:lnTo>
                  <a:pt x="49740" y="94150"/>
                </a:lnTo>
                <a:lnTo>
                  <a:pt x="46410" y="92650"/>
                </a:lnTo>
                <a:lnTo>
                  <a:pt x="44290" y="91850"/>
                </a:lnTo>
                <a:lnTo>
                  <a:pt x="42570" y="91440"/>
                </a:lnTo>
                <a:lnTo>
                  <a:pt x="41570" y="91280"/>
                </a:lnTo>
                <a:lnTo>
                  <a:pt x="41570" y="91040"/>
                </a:lnTo>
                <a:lnTo>
                  <a:pt x="41570" y="88300"/>
                </a:lnTo>
                <a:lnTo>
                  <a:pt x="41620" y="88190"/>
                </a:lnTo>
                <a:lnTo>
                  <a:pt x="41710" y="88090"/>
                </a:lnTo>
                <a:lnTo>
                  <a:pt x="41950" y="88030"/>
                </a:lnTo>
                <a:lnTo>
                  <a:pt x="42190" y="87990"/>
                </a:lnTo>
                <a:lnTo>
                  <a:pt x="42250" y="87960"/>
                </a:lnTo>
                <a:lnTo>
                  <a:pt x="42300" y="87930"/>
                </a:lnTo>
                <a:lnTo>
                  <a:pt x="42370" y="87710"/>
                </a:lnTo>
                <a:lnTo>
                  <a:pt x="42530" y="87400"/>
                </a:lnTo>
                <a:lnTo>
                  <a:pt x="42640" y="87290"/>
                </a:lnTo>
                <a:lnTo>
                  <a:pt x="42920" y="87130"/>
                </a:lnTo>
                <a:lnTo>
                  <a:pt x="43000" y="87060"/>
                </a:lnTo>
                <a:lnTo>
                  <a:pt x="43070" y="86970"/>
                </a:lnTo>
                <a:lnTo>
                  <a:pt x="43090" y="86920"/>
                </a:lnTo>
                <a:lnTo>
                  <a:pt x="43080" y="86850"/>
                </a:lnTo>
                <a:lnTo>
                  <a:pt x="43040" y="86760"/>
                </a:lnTo>
                <a:lnTo>
                  <a:pt x="42730" y="86470"/>
                </a:lnTo>
                <a:lnTo>
                  <a:pt x="42690" y="86420"/>
                </a:lnTo>
                <a:lnTo>
                  <a:pt x="42620" y="86280"/>
                </a:lnTo>
                <a:lnTo>
                  <a:pt x="42610" y="85970"/>
                </a:lnTo>
                <a:lnTo>
                  <a:pt x="42760" y="85900"/>
                </a:lnTo>
                <a:lnTo>
                  <a:pt x="43150" y="85840"/>
                </a:lnTo>
                <a:lnTo>
                  <a:pt x="43210" y="85820"/>
                </a:lnTo>
                <a:lnTo>
                  <a:pt x="43350" y="85730"/>
                </a:lnTo>
                <a:lnTo>
                  <a:pt x="43690" y="85400"/>
                </a:lnTo>
                <a:lnTo>
                  <a:pt x="43960" y="85060"/>
                </a:lnTo>
                <a:lnTo>
                  <a:pt x="43950" y="84990"/>
                </a:lnTo>
                <a:lnTo>
                  <a:pt x="43890" y="84920"/>
                </a:lnTo>
                <a:lnTo>
                  <a:pt x="43710" y="84830"/>
                </a:lnTo>
                <a:lnTo>
                  <a:pt x="43610" y="84810"/>
                </a:lnTo>
                <a:lnTo>
                  <a:pt x="43530" y="84820"/>
                </a:lnTo>
                <a:lnTo>
                  <a:pt x="43200" y="84940"/>
                </a:lnTo>
                <a:lnTo>
                  <a:pt x="43130" y="84950"/>
                </a:lnTo>
                <a:lnTo>
                  <a:pt x="42990" y="84960"/>
                </a:lnTo>
                <a:lnTo>
                  <a:pt x="42860" y="84950"/>
                </a:lnTo>
                <a:lnTo>
                  <a:pt x="42570" y="84890"/>
                </a:lnTo>
                <a:lnTo>
                  <a:pt x="42480" y="84860"/>
                </a:lnTo>
                <a:lnTo>
                  <a:pt x="42430" y="84840"/>
                </a:lnTo>
                <a:lnTo>
                  <a:pt x="42400" y="84770"/>
                </a:lnTo>
                <a:lnTo>
                  <a:pt x="42390" y="84670"/>
                </a:lnTo>
                <a:lnTo>
                  <a:pt x="42460" y="84430"/>
                </a:lnTo>
                <a:lnTo>
                  <a:pt x="42590" y="84180"/>
                </a:lnTo>
                <a:lnTo>
                  <a:pt x="42910" y="83870"/>
                </a:lnTo>
                <a:lnTo>
                  <a:pt x="43520" y="83650"/>
                </a:lnTo>
                <a:lnTo>
                  <a:pt x="43680" y="83540"/>
                </a:lnTo>
                <a:lnTo>
                  <a:pt x="44090" y="83160"/>
                </a:lnTo>
                <a:lnTo>
                  <a:pt x="44500" y="82960"/>
                </a:lnTo>
                <a:lnTo>
                  <a:pt x="44670" y="82900"/>
                </a:lnTo>
                <a:lnTo>
                  <a:pt x="44800" y="82870"/>
                </a:lnTo>
                <a:lnTo>
                  <a:pt x="44850" y="82850"/>
                </a:lnTo>
                <a:lnTo>
                  <a:pt x="44890" y="82820"/>
                </a:lnTo>
                <a:lnTo>
                  <a:pt x="45070" y="82610"/>
                </a:lnTo>
                <a:lnTo>
                  <a:pt x="45140" y="82550"/>
                </a:lnTo>
                <a:lnTo>
                  <a:pt x="45200" y="82510"/>
                </a:lnTo>
                <a:lnTo>
                  <a:pt x="45260" y="82490"/>
                </a:lnTo>
                <a:lnTo>
                  <a:pt x="45310" y="82460"/>
                </a:lnTo>
                <a:lnTo>
                  <a:pt x="45350" y="82430"/>
                </a:lnTo>
                <a:lnTo>
                  <a:pt x="45390" y="82400"/>
                </a:lnTo>
                <a:lnTo>
                  <a:pt x="45500" y="82270"/>
                </a:lnTo>
                <a:lnTo>
                  <a:pt x="45530" y="82000"/>
                </a:lnTo>
                <a:lnTo>
                  <a:pt x="45410" y="80960"/>
                </a:lnTo>
                <a:lnTo>
                  <a:pt x="45810" y="79950"/>
                </a:lnTo>
                <a:lnTo>
                  <a:pt x="46690" y="78560"/>
                </a:lnTo>
                <a:lnTo>
                  <a:pt x="47050" y="78390"/>
                </a:lnTo>
                <a:lnTo>
                  <a:pt x="47140" y="78380"/>
                </a:lnTo>
                <a:lnTo>
                  <a:pt x="47300" y="78430"/>
                </a:lnTo>
                <a:lnTo>
                  <a:pt x="47360" y="78490"/>
                </a:lnTo>
                <a:lnTo>
                  <a:pt x="47400" y="78550"/>
                </a:lnTo>
                <a:lnTo>
                  <a:pt x="47430" y="78820"/>
                </a:lnTo>
                <a:lnTo>
                  <a:pt x="47450" y="78880"/>
                </a:lnTo>
                <a:lnTo>
                  <a:pt x="47470" y="78930"/>
                </a:lnTo>
                <a:lnTo>
                  <a:pt x="47510" y="78970"/>
                </a:lnTo>
                <a:lnTo>
                  <a:pt x="47610" y="78940"/>
                </a:lnTo>
                <a:lnTo>
                  <a:pt x="47750" y="78860"/>
                </a:lnTo>
                <a:lnTo>
                  <a:pt x="48160" y="78480"/>
                </a:lnTo>
                <a:lnTo>
                  <a:pt x="48280" y="78350"/>
                </a:lnTo>
                <a:lnTo>
                  <a:pt x="48450" y="78290"/>
                </a:lnTo>
                <a:lnTo>
                  <a:pt x="48640" y="78290"/>
                </a:lnTo>
                <a:lnTo>
                  <a:pt x="48890" y="78170"/>
                </a:lnTo>
                <a:lnTo>
                  <a:pt x="49160" y="78450"/>
                </a:lnTo>
                <a:lnTo>
                  <a:pt x="49210" y="78510"/>
                </a:lnTo>
                <a:lnTo>
                  <a:pt x="49290" y="78570"/>
                </a:lnTo>
                <a:lnTo>
                  <a:pt x="49340" y="78600"/>
                </a:lnTo>
                <a:lnTo>
                  <a:pt x="49630" y="78560"/>
                </a:lnTo>
                <a:lnTo>
                  <a:pt x="49910" y="78510"/>
                </a:lnTo>
                <a:lnTo>
                  <a:pt x="52260" y="78060"/>
                </a:lnTo>
                <a:lnTo>
                  <a:pt x="52370" y="78580"/>
                </a:lnTo>
                <a:lnTo>
                  <a:pt x="52560" y="78890"/>
                </a:lnTo>
                <a:lnTo>
                  <a:pt x="53330" y="79520"/>
                </a:lnTo>
                <a:lnTo>
                  <a:pt x="53890" y="7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