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 Marcos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Guatemala • State Map | Fully Editable Vector Shape</a:t>
            </a:r>
          </a:p>
        </p:txBody>
      </p:sp>
      <p:sp>
        <p:nvSpPr>
          <p:cNvPr id="101" name="San Marco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9910" y="57330"/>
                </a:moveTo>
                <a:lnTo>
                  <a:pt x="10040" y="57790"/>
                </a:lnTo>
                <a:lnTo>
                  <a:pt x="10410" y="58260"/>
                </a:lnTo>
                <a:lnTo>
                  <a:pt x="10730" y="58380"/>
                </a:lnTo>
                <a:lnTo>
                  <a:pt x="10780" y="58710"/>
                </a:lnTo>
                <a:lnTo>
                  <a:pt x="10990" y="61010"/>
                </a:lnTo>
                <a:lnTo>
                  <a:pt x="11230" y="61200"/>
                </a:lnTo>
                <a:lnTo>
                  <a:pt x="12330" y="61250"/>
                </a:lnTo>
                <a:lnTo>
                  <a:pt x="12380" y="61180"/>
                </a:lnTo>
                <a:lnTo>
                  <a:pt x="13110" y="60340"/>
                </a:lnTo>
                <a:lnTo>
                  <a:pt x="13400" y="60150"/>
                </a:lnTo>
                <a:lnTo>
                  <a:pt x="14100" y="60090"/>
                </a:lnTo>
                <a:lnTo>
                  <a:pt x="14750" y="59690"/>
                </a:lnTo>
                <a:lnTo>
                  <a:pt x="15110" y="59460"/>
                </a:lnTo>
                <a:lnTo>
                  <a:pt x="15250" y="59410"/>
                </a:lnTo>
                <a:lnTo>
                  <a:pt x="15400" y="59400"/>
                </a:lnTo>
                <a:lnTo>
                  <a:pt x="15580" y="59490"/>
                </a:lnTo>
                <a:lnTo>
                  <a:pt x="16310" y="59950"/>
                </a:lnTo>
                <a:lnTo>
                  <a:pt x="16770" y="59980"/>
                </a:lnTo>
                <a:lnTo>
                  <a:pt x="17930" y="59650"/>
                </a:lnTo>
                <a:lnTo>
                  <a:pt x="18260" y="59640"/>
                </a:lnTo>
                <a:lnTo>
                  <a:pt x="18280" y="59730"/>
                </a:lnTo>
                <a:lnTo>
                  <a:pt x="18380" y="60030"/>
                </a:lnTo>
                <a:lnTo>
                  <a:pt x="18690" y="60580"/>
                </a:lnTo>
                <a:lnTo>
                  <a:pt x="19040" y="61070"/>
                </a:lnTo>
                <a:lnTo>
                  <a:pt x="19440" y="61500"/>
                </a:lnTo>
                <a:lnTo>
                  <a:pt x="19860" y="61860"/>
                </a:lnTo>
                <a:lnTo>
                  <a:pt x="20070" y="62010"/>
                </a:lnTo>
                <a:lnTo>
                  <a:pt x="20290" y="62220"/>
                </a:lnTo>
                <a:lnTo>
                  <a:pt x="20400" y="62510"/>
                </a:lnTo>
                <a:lnTo>
                  <a:pt x="20300" y="62930"/>
                </a:lnTo>
                <a:lnTo>
                  <a:pt x="20160" y="63070"/>
                </a:lnTo>
                <a:lnTo>
                  <a:pt x="19420" y="63680"/>
                </a:lnTo>
                <a:lnTo>
                  <a:pt x="19030" y="64100"/>
                </a:lnTo>
                <a:lnTo>
                  <a:pt x="18620" y="64700"/>
                </a:lnTo>
                <a:lnTo>
                  <a:pt x="18420" y="65360"/>
                </a:lnTo>
                <a:lnTo>
                  <a:pt x="18680" y="65980"/>
                </a:lnTo>
                <a:lnTo>
                  <a:pt x="19080" y="66320"/>
                </a:lnTo>
                <a:lnTo>
                  <a:pt x="19170" y="66680"/>
                </a:lnTo>
                <a:lnTo>
                  <a:pt x="19040" y="67630"/>
                </a:lnTo>
                <a:lnTo>
                  <a:pt x="18960" y="67850"/>
                </a:lnTo>
                <a:lnTo>
                  <a:pt x="18780" y="68090"/>
                </a:lnTo>
                <a:lnTo>
                  <a:pt x="18150" y="68700"/>
                </a:lnTo>
                <a:lnTo>
                  <a:pt x="17990" y="68780"/>
                </a:lnTo>
                <a:lnTo>
                  <a:pt x="17820" y="68880"/>
                </a:lnTo>
                <a:lnTo>
                  <a:pt x="17790" y="68940"/>
                </a:lnTo>
                <a:lnTo>
                  <a:pt x="17760" y="69030"/>
                </a:lnTo>
                <a:lnTo>
                  <a:pt x="17780" y="69190"/>
                </a:lnTo>
                <a:lnTo>
                  <a:pt x="17740" y="69400"/>
                </a:lnTo>
                <a:lnTo>
                  <a:pt x="17550" y="69670"/>
                </a:lnTo>
                <a:lnTo>
                  <a:pt x="17410" y="70500"/>
                </a:lnTo>
                <a:lnTo>
                  <a:pt x="17240" y="70790"/>
                </a:lnTo>
                <a:lnTo>
                  <a:pt x="17210" y="70840"/>
                </a:lnTo>
                <a:lnTo>
                  <a:pt x="16630" y="72070"/>
                </a:lnTo>
                <a:lnTo>
                  <a:pt x="16610" y="72140"/>
                </a:lnTo>
                <a:lnTo>
                  <a:pt x="16560" y="72220"/>
                </a:lnTo>
                <a:lnTo>
                  <a:pt x="16480" y="72300"/>
                </a:lnTo>
                <a:lnTo>
                  <a:pt x="16200" y="72510"/>
                </a:lnTo>
                <a:lnTo>
                  <a:pt x="16100" y="72620"/>
                </a:lnTo>
                <a:lnTo>
                  <a:pt x="16050" y="72700"/>
                </a:lnTo>
                <a:lnTo>
                  <a:pt x="15770" y="73210"/>
                </a:lnTo>
                <a:lnTo>
                  <a:pt x="15560" y="73340"/>
                </a:lnTo>
                <a:lnTo>
                  <a:pt x="15370" y="73420"/>
                </a:lnTo>
                <a:lnTo>
                  <a:pt x="15160" y="73440"/>
                </a:lnTo>
                <a:lnTo>
                  <a:pt x="14560" y="73400"/>
                </a:lnTo>
                <a:lnTo>
                  <a:pt x="13210" y="73260"/>
                </a:lnTo>
                <a:lnTo>
                  <a:pt x="11330" y="73800"/>
                </a:lnTo>
                <a:lnTo>
                  <a:pt x="10870" y="73890"/>
                </a:lnTo>
                <a:lnTo>
                  <a:pt x="10620" y="74020"/>
                </a:lnTo>
                <a:lnTo>
                  <a:pt x="10040" y="74490"/>
                </a:lnTo>
                <a:lnTo>
                  <a:pt x="9300" y="75340"/>
                </a:lnTo>
                <a:lnTo>
                  <a:pt x="9220" y="75480"/>
                </a:lnTo>
                <a:lnTo>
                  <a:pt x="9250" y="75540"/>
                </a:lnTo>
                <a:lnTo>
                  <a:pt x="9310" y="75610"/>
                </a:lnTo>
                <a:lnTo>
                  <a:pt x="9500" y="75680"/>
                </a:lnTo>
                <a:lnTo>
                  <a:pt x="9610" y="75710"/>
                </a:lnTo>
                <a:lnTo>
                  <a:pt x="10880" y="75840"/>
                </a:lnTo>
                <a:lnTo>
                  <a:pt x="11060" y="75880"/>
                </a:lnTo>
                <a:lnTo>
                  <a:pt x="11110" y="75910"/>
                </a:lnTo>
                <a:lnTo>
                  <a:pt x="11310" y="76290"/>
                </a:lnTo>
                <a:lnTo>
                  <a:pt x="11820" y="77800"/>
                </a:lnTo>
                <a:lnTo>
                  <a:pt x="11180" y="77960"/>
                </a:lnTo>
                <a:lnTo>
                  <a:pt x="10990" y="78050"/>
                </a:lnTo>
                <a:lnTo>
                  <a:pt x="10760" y="78310"/>
                </a:lnTo>
                <a:lnTo>
                  <a:pt x="10670" y="78370"/>
                </a:lnTo>
                <a:lnTo>
                  <a:pt x="10590" y="78410"/>
                </a:lnTo>
                <a:lnTo>
                  <a:pt x="10530" y="78410"/>
                </a:lnTo>
                <a:lnTo>
                  <a:pt x="10470" y="78410"/>
                </a:lnTo>
                <a:lnTo>
                  <a:pt x="10400" y="78400"/>
                </a:lnTo>
                <a:lnTo>
                  <a:pt x="10290" y="78360"/>
                </a:lnTo>
                <a:lnTo>
                  <a:pt x="10090" y="78320"/>
                </a:lnTo>
                <a:lnTo>
                  <a:pt x="9870" y="78300"/>
                </a:lnTo>
                <a:lnTo>
                  <a:pt x="9770" y="78320"/>
                </a:lnTo>
                <a:lnTo>
                  <a:pt x="9700" y="78350"/>
                </a:lnTo>
                <a:lnTo>
                  <a:pt x="9510" y="78530"/>
                </a:lnTo>
                <a:lnTo>
                  <a:pt x="9320" y="78660"/>
                </a:lnTo>
                <a:lnTo>
                  <a:pt x="9210" y="78710"/>
                </a:lnTo>
                <a:lnTo>
                  <a:pt x="9100" y="78720"/>
                </a:lnTo>
                <a:lnTo>
                  <a:pt x="8880" y="78670"/>
                </a:lnTo>
                <a:lnTo>
                  <a:pt x="8790" y="78680"/>
                </a:lnTo>
                <a:lnTo>
                  <a:pt x="8730" y="78700"/>
                </a:lnTo>
                <a:lnTo>
                  <a:pt x="8700" y="78760"/>
                </a:lnTo>
                <a:lnTo>
                  <a:pt x="6900" y="77460"/>
                </a:lnTo>
                <a:lnTo>
                  <a:pt x="7330" y="77390"/>
                </a:lnTo>
                <a:lnTo>
                  <a:pt x="7720" y="76920"/>
                </a:lnTo>
                <a:lnTo>
                  <a:pt x="8190" y="75620"/>
                </a:lnTo>
                <a:lnTo>
                  <a:pt x="8650" y="74760"/>
                </a:lnTo>
                <a:lnTo>
                  <a:pt x="8730" y="74420"/>
                </a:lnTo>
                <a:lnTo>
                  <a:pt x="8710" y="74010"/>
                </a:lnTo>
                <a:lnTo>
                  <a:pt x="8330" y="72920"/>
                </a:lnTo>
                <a:lnTo>
                  <a:pt x="8320" y="72760"/>
                </a:lnTo>
                <a:lnTo>
                  <a:pt x="8350" y="72430"/>
                </a:lnTo>
                <a:lnTo>
                  <a:pt x="8330" y="72260"/>
                </a:lnTo>
                <a:lnTo>
                  <a:pt x="8140" y="71710"/>
                </a:lnTo>
                <a:lnTo>
                  <a:pt x="8090" y="71530"/>
                </a:lnTo>
                <a:lnTo>
                  <a:pt x="8070" y="71060"/>
                </a:lnTo>
                <a:lnTo>
                  <a:pt x="8180" y="70800"/>
                </a:lnTo>
                <a:lnTo>
                  <a:pt x="8620" y="70280"/>
                </a:lnTo>
                <a:lnTo>
                  <a:pt x="8860" y="69610"/>
                </a:lnTo>
                <a:lnTo>
                  <a:pt x="8800" y="68230"/>
                </a:lnTo>
                <a:lnTo>
                  <a:pt x="8870" y="67500"/>
                </a:lnTo>
                <a:lnTo>
                  <a:pt x="9130" y="67250"/>
                </a:lnTo>
                <a:lnTo>
                  <a:pt x="9390" y="67170"/>
                </a:lnTo>
                <a:lnTo>
                  <a:pt x="9670" y="67140"/>
                </a:lnTo>
                <a:lnTo>
                  <a:pt x="9950" y="67020"/>
                </a:lnTo>
                <a:lnTo>
                  <a:pt x="10170" y="66760"/>
                </a:lnTo>
                <a:lnTo>
                  <a:pt x="10600" y="65780"/>
                </a:lnTo>
                <a:lnTo>
                  <a:pt x="7820" y="62150"/>
                </a:lnTo>
                <a:lnTo>
                  <a:pt x="7660" y="61790"/>
                </a:lnTo>
                <a:lnTo>
                  <a:pt x="7650" y="61380"/>
                </a:lnTo>
                <a:lnTo>
                  <a:pt x="7790" y="60990"/>
                </a:lnTo>
                <a:lnTo>
                  <a:pt x="8190" y="60300"/>
                </a:lnTo>
                <a:lnTo>
                  <a:pt x="9230" y="58500"/>
                </a:lnTo>
                <a:lnTo>
                  <a:pt x="9910" y="57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