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Sacatepéquez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Sacatepéque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070" y="79180"/>
                </a:moveTo>
                <a:lnTo>
                  <a:pt x="39700" y="79720"/>
                </a:lnTo>
                <a:lnTo>
                  <a:pt x="39460" y="79210"/>
                </a:lnTo>
                <a:lnTo>
                  <a:pt x="39430" y="79160"/>
                </a:lnTo>
                <a:lnTo>
                  <a:pt x="39350" y="79100"/>
                </a:lnTo>
                <a:lnTo>
                  <a:pt x="39200" y="79140"/>
                </a:lnTo>
                <a:lnTo>
                  <a:pt x="39100" y="79310"/>
                </a:lnTo>
                <a:lnTo>
                  <a:pt x="38970" y="79380"/>
                </a:lnTo>
                <a:lnTo>
                  <a:pt x="38660" y="79380"/>
                </a:lnTo>
                <a:lnTo>
                  <a:pt x="38480" y="79490"/>
                </a:lnTo>
                <a:lnTo>
                  <a:pt x="38440" y="79520"/>
                </a:lnTo>
                <a:lnTo>
                  <a:pt x="38390" y="79560"/>
                </a:lnTo>
                <a:lnTo>
                  <a:pt x="38290" y="79690"/>
                </a:lnTo>
                <a:lnTo>
                  <a:pt x="38180" y="79890"/>
                </a:lnTo>
                <a:lnTo>
                  <a:pt x="38150" y="79930"/>
                </a:lnTo>
                <a:lnTo>
                  <a:pt x="38000" y="80100"/>
                </a:lnTo>
                <a:lnTo>
                  <a:pt x="37440" y="80590"/>
                </a:lnTo>
                <a:lnTo>
                  <a:pt x="37340" y="80520"/>
                </a:lnTo>
                <a:lnTo>
                  <a:pt x="37200" y="80360"/>
                </a:lnTo>
                <a:lnTo>
                  <a:pt x="36930" y="79920"/>
                </a:lnTo>
                <a:lnTo>
                  <a:pt x="36770" y="79570"/>
                </a:lnTo>
                <a:lnTo>
                  <a:pt x="36760" y="79510"/>
                </a:lnTo>
                <a:lnTo>
                  <a:pt x="36740" y="79450"/>
                </a:lnTo>
                <a:lnTo>
                  <a:pt x="36560" y="79270"/>
                </a:lnTo>
                <a:lnTo>
                  <a:pt x="35930" y="78720"/>
                </a:lnTo>
                <a:lnTo>
                  <a:pt x="35930" y="78700"/>
                </a:lnTo>
                <a:lnTo>
                  <a:pt x="35910" y="78570"/>
                </a:lnTo>
                <a:lnTo>
                  <a:pt x="36030" y="77960"/>
                </a:lnTo>
                <a:lnTo>
                  <a:pt x="36490" y="77060"/>
                </a:lnTo>
                <a:lnTo>
                  <a:pt x="37460" y="75990"/>
                </a:lnTo>
                <a:lnTo>
                  <a:pt x="38000" y="75590"/>
                </a:lnTo>
                <a:lnTo>
                  <a:pt x="38280" y="74970"/>
                </a:lnTo>
                <a:lnTo>
                  <a:pt x="38410" y="74810"/>
                </a:lnTo>
                <a:lnTo>
                  <a:pt x="38470" y="74700"/>
                </a:lnTo>
                <a:lnTo>
                  <a:pt x="38480" y="74600"/>
                </a:lnTo>
                <a:lnTo>
                  <a:pt x="38480" y="74470"/>
                </a:lnTo>
                <a:lnTo>
                  <a:pt x="38410" y="74070"/>
                </a:lnTo>
                <a:lnTo>
                  <a:pt x="38340" y="73860"/>
                </a:lnTo>
                <a:lnTo>
                  <a:pt x="38220" y="73220"/>
                </a:lnTo>
                <a:lnTo>
                  <a:pt x="38280" y="72950"/>
                </a:lnTo>
                <a:lnTo>
                  <a:pt x="38620" y="72330"/>
                </a:lnTo>
                <a:lnTo>
                  <a:pt x="39110" y="72790"/>
                </a:lnTo>
                <a:lnTo>
                  <a:pt x="39400" y="72950"/>
                </a:lnTo>
                <a:lnTo>
                  <a:pt x="39600" y="73000"/>
                </a:lnTo>
                <a:lnTo>
                  <a:pt x="39800" y="73010"/>
                </a:lnTo>
                <a:lnTo>
                  <a:pt x="40060" y="72960"/>
                </a:lnTo>
                <a:lnTo>
                  <a:pt x="40130" y="72960"/>
                </a:lnTo>
                <a:lnTo>
                  <a:pt x="40190" y="72980"/>
                </a:lnTo>
                <a:lnTo>
                  <a:pt x="40410" y="73180"/>
                </a:lnTo>
                <a:lnTo>
                  <a:pt x="41050" y="74010"/>
                </a:lnTo>
                <a:lnTo>
                  <a:pt x="41240" y="74650"/>
                </a:lnTo>
                <a:lnTo>
                  <a:pt x="41530" y="74980"/>
                </a:lnTo>
                <a:lnTo>
                  <a:pt x="41740" y="75220"/>
                </a:lnTo>
                <a:lnTo>
                  <a:pt x="41770" y="75270"/>
                </a:lnTo>
                <a:lnTo>
                  <a:pt x="41780" y="75430"/>
                </a:lnTo>
                <a:lnTo>
                  <a:pt x="41660" y="75840"/>
                </a:lnTo>
                <a:lnTo>
                  <a:pt x="41700" y="76100"/>
                </a:lnTo>
                <a:lnTo>
                  <a:pt x="41520" y="76300"/>
                </a:lnTo>
                <a:lnTo>
                  <a:pt x="41410" y="76570"/>
                </a:lnTo>
                <a:lnTo>
                  <a:pt x="41260" y="78350"/>
                </a:lnTo>
                <a:lnTo>
                  <a:pt x="41070" y="79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