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Retalhuleu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Retalhul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00" y="78760"/>
                </a:moveTo>
                <a:lnTo>
                  <a:pt x="8730" y="78700"/>
                </a:lnTo>
                <a:lnTo>
                  <a:pt x="8790" y="78680"/>
                </a:lnTo>
                <a:lnTo>
                  <a:pt x="8880" y="78670"/>
                </a:lnTo>
                <a:lnTo>
                  <a:pt x="9100" y="78720"/>
                </a:lnTo>
                <a:lnTo>
                  <a:pt x="9210" y="78710"/>
                </a:lnTo>
                <a:lnTo>
                  <a:pt x="9320" y="78660"/>
                </a:lnTo>
                <a:lnTo>
                  <a:pt x="9510" y="78530"/>
                </a:lnTo>
                <a:lnTo>
                  <a:pt x="9700" y="78350"/>
                </a:lnTo>
                <a:lnTo>
                  <a:pt x="9770" y="78320"/>
                </a:lnTo>
                <a:lnTo>
                  <a:pt x="9870" y="78300"/>
                </a:lnTo>
                <a:lnTo>
                  <a:pt x="10090" y="78320"/>
                </a:lnTo>
                <a:lnTo>
                  <a:pt x="10290" y="78360"/>
                </a:lnTo>
                <a:lnTo>
                  <a:pt x="10400" y="78400"/>
                </a:lnTo>
                <a:lnTo>
                  <a:pt x="10470" y="78410"/>
                </a:lnTo>
                <a:lnTo>
                  <a:pt x="10530" y="78410"/>
                </a:lnTo>
                <a:lnTo>
                  <a:pt x="10590" y="78410"/>
                </a:lnTo>
                <a:lnTo>
                  <a:pt x="10670" y="78370"/>
                </a:lnTo>
                <a:lnTo>
                  <a:pt x="10760" y="78310"/>
                </a:lnTo>
                <a:lnTo>
                  <a:pt x="10990" y="78050"/>
                </a:lnTo>
                <a:lnTo>
                  <a:pt x="11180" y="77960"/>
                </a:lnTo>
                <a:lnTo>
                  <a:pt x="11820" y="77800"/>
                </a:lnTo>
                <a:lnTo>
                  <a:pt x="11990" y="77680"/>
                </a:lnTo>
                <a:lnTo>
                  <a:pt x="12100" y="77630"/>
                </a:lnTo>
                <a:lnTo>
                  <a:pt x="12160" y="77620"/>
                </a:lnTo>
                <a:lnTo>
                  <a:pt x="12250" y="77640"/>
                </a:lnTo>
                <a:lnTo>
                  <a:pt x="13500" y="78190"/>
                </a:lnTo>
                <a:lnTo>
                  <a:pt x="13750" y="78220"/>
                </a:lnTo>
                <a:lnTo>
                  <a:pt x="14370" y="78170"/>
                </a:lnTo>
                <a:lnTo>
                  <a:pt x="15260" y="77970"/>
                </a:lnTo>
                <a:lnTo>
                  <a:pt x="15930" y="76960"/>
                </a:lnTo>
                <a:lnTo>
                  <a:pt x="16140" y="76720"/>
                </a:lnTo>
                <a:lnTo>
                  <a:pt x="16190" y="76620"/>
                </a:lnTo>
                <a:lnTo>
                  <a:pt x="16240" y="76480"/>
                </a:lnTo>
                <a:lnTo>
                  <a:pt x="16310" y="76160"/>
                </a:lnTo>
                <a:lnTo>
                  <a:pt x="16390" y="75960"/>
                </a:lnTo>
                <a:lnTo>
                  <a:pt x="16480" y="75760"/>
                </a:lnTo>
                <a:lnTo>
                  <a:pt x="16870" y="75180"/>
                </a:lnTo>
                <a:lnTo>
                  <a:pt x="16960" y="74970"/>
                </a:lnTo>
                <a:lnTo>
                  <a:pt x="17150" y="74360"/>
                </a:lnTo>
                <a:lnTo>
                  <a:pt x="17290" y="74140"/>
                </a:lnTo>
                <a:lnTo>
                  <a:pt x="18060" y="73760"/>
                </a:lnTo>
                <a:lnTo>
                  <a:pt x="18350" y="73440"/>
                </a:lnTo>
                <a:lnTo>
                  <a:pt x="18510" y="73300"/>
                </a:lnTo>
                <a:lnTo>
                  <a:pt x="18600" y="73240"/>
                </a:lnTo>
                <a:lnTo>
                  <a:pt x="18660" y="73210"/>
                </a:lnTo>
                <a:lnTo>
                  <a:pt x="18720" y="73180"/>
                </a:lnTo>
                <a:lnTo>
                  <a:pt x="18810" y="73170"/>
                </a:lnTo>
                <a:lnTo>
                  <a:pt x="18890" y="73170"/>
                </a:lnTo>
                <a:lnTo>
                  <a:pt x="18940" y="73200"/>
                </a:lnTo>
                <a:lnTo>
                  <a:pt x="18980" y="73250"/>
                </a:lnTo>
                <a:lnTo>
                  <a:pt x="19000" y="73300"/>
                </a:lnTo>
                <a:lnTo>
                  <a:pt x="18970" y="73570"/>
                </a:lnTo>
                <a:lnTo>
                  <a:pt x="18670" y="74300"/>
                </a:lnTo>
                <a:lnTo>
                  <a:pt x="18610" y="74690"/>
                </a:lnTo>
                <a:lnTo>
                  <a:pt x="18660" y="74750"/>
                </a:lnTo>
                <a:lnTo>
                  <a:pt x="18770" y="74800"/>
                </a:lnTo>
                <a:lnTo>
                  <a:pt x="19040" y="74850"/>
                </a:lnTo>
                <a:lnTo>
                  <a:pt x="19160" y="74890"/>
                </a:lnTo>
                <a:lnTo>
                  <a:pt x="19330" y="74900"/>
                </a:lnTo>
                <a:lnTo>
                  <a:pt x="19530" y="74710"/>
                </a:lnTo>
                <a:lnTo>
                  <a:pt x="19590" y="74560"/>
                </a:lnTo>
                <a:lnTo>
                  <a:pt x="19640" y="74530"/>
                </a:lnTo>
                <a:lnTo>
                  <a:pt x="19710" y="74490"/>
                </a:lnTo>
                <a:lnTo>
                  <a:pt x="19830" y="74530"/>
                </a:lnTo>
                <a:lnTo>
                  <a:pt x="19960" y="74610"/>
                </a:lnTo>
                <a:lnTo>
                  <a:pt x="20020" y="74610"/>
                </a:lnTo>
                <a:lnTo>
                  <a:pt x="20100" y="74580"/>
                </a:lnTo>
                <a:lnTo>
                  <a:pt x="20260" y="74400"/>
                </a:lnTo>
                <a:lnTo>
                  <a:pt x="20370" y="74250"/>
                </a:lnTo>
                <a:lnTo>
                  <a:pt x="20390" y="74200"/>
                </a:lnTo>
                <a:lnTo>
                  <a:pt x="20510" y="74010"/>
                </a:lnTo>
                <a:lnTo>
                  <a:pt x="20580" y="73930"/>
                </a:lnTo>
                <a:lnTo>
                  <a:pt x="20640" y="73910"/>
                </a:lnTo>
                <a:lnTo>
                  <a:pt x="20720" y="73900"/>
                </a:lnTo>
                <a:lnTo>
                  <a:pt x="20950" y="73960"/>
                </a:lnTo>
                <a:lnTo>
                  <a:pt x="21070" y="74010"/>
                </a:lnTo>
                <a:lnTo>
                  <a:pt x="21190" y="74040"/>
                </a:lnTo>
                <a:lnTo>
                  <a:pt x="21260" y="74040"/>
                </a:lnTo>
                <a:lnTo>
                  <a:pt x="21360" y="74010"/>
                </a:lnTo>
                <a:lnTo>
                  <a:pt x="21490" y="73940"/>
                </a:lnTo>
                <a:lnTo>
                  <a:pt x="21930" y="73650"/>
                </a:lnTo>
                <a:lnTo>
                  <a:pt x="22060" y="73610"/>
                </a:lnTo>
                <a:lnTo>
                  <a:pt x="22320" y="73630"/>
                </a:lnTo>
                <a:lnTo>
                  <a:pt x="22660" y="73770"/>
                </a:lnTo>
                <a:lnTo>
                  <a:pt x="22010" y="74340"/>
                </a:lnTo>
                <a:lnTo>
                  <a:pt x="21530" y="74890"/>
                </a:lnTo>
                <a:lnTo>
                  <a:pt x="21470" y="74980"/>
                </a:lnTo>
                <a:lnTo>
                  <a:pt x="21410" y="75120"/>
                </a:lnTo>
                <a:lnTo>
                  <a:pt x="21390" y="75180"/>
                </a:lnTo>
                <a:lnTo>
                  <a:pt x="21380" y="75430"/>
                </a:lnTo>
                <a:lnTo>
                  <a:pt x="21400" y="75710"/>
                </a:lnTo>
                <a:lnTo>
                  <a:pt x="21410" y="75930"/>
                </a:lnTo>
                <a:lnTo>
                  <a:pt x="20560" y="77660"/>
                </a:lnTo>
                <a:lnTo>
                  <a:pt x="20550" y="77800"/>
                </a:lnTo>
                <a:lnTo>
                  <a:pt x="20560" y="77870"/>
                </a:lnTo>
                <a:lnTo>
                  <a:pt x="20560" y="77940"/>
                </a:lnTo>
                <a:lnTo>
                  <a:pt x="20390" y="79230"/>
                </a:lnTo>
                <a:lnTo>
                  <a:pt x="20410" y="79370"/>
                </a:lnTo>
                <a:lnTo>
                  <a:pt x="20440" y="79480"/>
                </a:lnTo>
                <a:lnTo>
                  <a:pt x="20490" y="79590"/>
                </a:lnTo>
                <a:lnTo>
                  <a:pt x="20760" y="80080"/>
                </a:lnTo>
                <a:lnTo>
                  <a:pt x="20770" y="80240"/>
                </a:lnTo>
                <a:lnTo>
                  <a:pt x="20670" y="81680"/>
                </a:lnTo>
                <a:lnTo>
                  <a:pt x="20690" y="81970"/>
                </a:lnTo>
                <a:lnTo>
                  <a:pt x="20680" y="82120"/>
                </a:lnTo>
                <a:lnTo>
                  <a:pt x="20660" y="82220"/>
                </a:lnTo>
                <a:lnTo>
                  <a:pt x="20410" y="82580"/>
                </a:lnTo>
                <a:lnTo>
                  <a:pt x="20150" y="83400"/>
                </a:lnTo>
                <a:lnTo>
                  <a:pt x="20050" y="84050"/>
                </a:lnTo>
                <a:lnTo>
                  <a:pt x="20000" y="84780"/>
                </a:lnTo>
                <a:lnTo>
                  <a:pt x="19980" y="84920"/>
                </a:lnTo>
                <a:lnTo>
                  <a:pt x="19960" y="84970"/>
                </a:lnTo>
                <a:lnTo>
                  <a:pt x="19340" y="85880"/>
                </a:lnTo>
                <a:lnTo>
                  <a:pt x="19470" y="86760"/>
                </a:lnTo>
                <a:lnTo>
                  <a:pt x="19490" y="86940"/>
                </a:lnTo>
                <a:lnTo>
                  <a:pt x="17260" y="85550"/>
                </a:lnTo>
                <a:lnTo>
                  <a:pt x="14140" y="83260"/>
                </a:lnTo>
                <a:lnTo>
                  <a:pt x="11110" y="80520"/>
                </a:lnTo>
                <a:lnTo>
                  <a:pt x="8700" y="7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