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Quiché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Guatemala • State Map | Fully Editable Vector Shape</a:t>
            </a:r>
          </a:p>
        </p:txBody>
      </p:sp>
      <p:sp>
        <p:nvSpPr>
          <p:cNvPr id="101" name="Quiché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3700" y="43630"/>
                </a:moveTo>
                <a:lnTo>
                  <a:pt x="33820" y="43630"/>
                </a:lnTo>
                <a:lnTo>
                  <a:pt x="36780" y="43630"/>
                </a:lnTo>
                <a:lnTo>
                  <a:pt x="39730" y="43620"/>
                </a:lnTo>
                <a:lnTo>
                  <a:pt x="42680" y="43620"/>
                </a:lnTo>
                <a:lnTo>
                  <a:pt x="44600" y="43620"/>
                </a:lnTo>
                <a:lnTo>
                  <a:pt x="45020" y="43570"/>
                </a:lnTo>
                <a:lnTo>
                  <a:pt x="45400" y="43430"/>
                </a:lnTo>
                <a:lnTo>
                  <a:pt x="45660" y="43560"/>
                </a:lnTo>
                <a:lnTo>
                  <a:pt x="45760" y="43730"/>
                </a:lnTo>
                <a:lnTo>
                  <a:pt x="45720" y="43940"/>
                </a:lnTo>
                <a:lnTo>
                  <a:pt x="45540" y="44190"/>
                </a:lnTo>
                <a:lnTo>
                  <a:pt x="45670" y="44430"/>
                </a:lnTo>
                <a:lnTo>
                  <a:pt x="45570" y="44640"/>
                </a:lnTo>
                <a:lnTo>
                  <a:pt x="45360" y="44730"/>
                </a:lnTo>
                <a:lnTo>
                  <a:pt x="45100" y="44630"/>
                </a:lnTo>
                <a:lnTo>
                  <a:pt x="45060" y="44750"/>
                </a:lnTo>
                <a:lnTo>
                  <a:pt x="44980" y="44840"/>
                </a:lnTo>
                <a:lnTo>
                  <a:pt x="44950" y="44950"/>
                </a:lnTo>
                <a:lnTo>
                  <a:pt x="44820" y="44950"/>
                </a:lnTo>
                <a:lnTo>
                  <a:pt x="44570" y="44790"/>
                </a:lnTo>
                <a:lnTo>
                  <a:pt x="44150" y="45050"/>
                </a:lnTo>
                <a:lnTo>
                  <a:pt x="43930" y="44950"/>
                </a:lnTo>
                <a:lnTo>
                  <a:pt x="43780" y="44950"/>
                </a:lnTo>
                <a:lnTo>
                  <a:pt x="43700" y="45090"/>
                </a:lnTo>
                <a:lnTo>
                  <a:pt x="43630" y="45100"/>
                </a:lnTo>
                <a:lnTo>
                  <a:pt x="43480" y="44950"/>
                </a:lnTo>
                <a:lnTo>
                  <a:pt x="43430" y="45030"/>
                </a:lnTo>
                <a:lnTo>
                  <a:pt x="43400" y="45100"/>
                </a:lnTo>
                <a:lnTo>
                  <a:pt x="43380" y="45090"/>
                </a:lnTo>
                <a:lnTo>
                  <a:pt x="43340" y="44950"/>
                </a:lnTo>
                <a:lnTo>
                  <a:pt x="43260" y="45050"/>
                </a:lnTo>
                <a:lnTo>
                  <a:pt x="43120" y="45170"/>
                </a:lnTo>
                <a:lnTo>
                  <a:pt x="43050" y="45240"/>
                </a:lnTo>
                <a:lnTo>
                  <a:pt x="42770" y="45090"/>
                </a:lnTo>
                <a:lnTo>
                  <a:pt x="42580" y="44910"/>
                </a:lnTo>
                <a:lnTo>
                  <a:pt x="42360" y="44780"/>
                </a:lnTo>
                <a:lnTo>
                  <a:pt x="42000" y="44800"/>
                </a:lnTo>
                <a:lnTo>
                  <a:pt x="42000" y="44630"/>
                </a:lnTo>
                <a:lnTo>
                  <a:pt x="42110" y="44600"/>
                </a:lnTo>
                <a:lnTo>
                  <a:pt x="42210" y="44540"/>
                </a:lnTo>
                <a:lnTo>
                  <a:pt x="42310" y="44500"/>
                </a:lnTo>
                <a:lnTo>
                  <a:pt x="42310" y="44330"/>
                </a:lnTo>
                <a:lnTo>
                  <a:pt x="42160" y="44240"/>
                </a:lnTo>
                <a:lnTo>
                  <a:pt x="42040" y="44230"/>
                </a:lnTo>
                <a:lnTo>
                  <a:pt x="41940" y="44320"/>
                </a:lnTo>
                <a:lnTo>
                  <a:pt x="41870" y="44500"/>
                </a:lnTo>
                <a:lnTo>
                  <a:pt x="41720" y="44500"/>
                </a:lnTo>
                <a:lnTo>
                  <a:pt x="41420" y="44180"/>
                </a:lnTo>
                <a:lnTo>
                  <a:pt x="40870" y="44300"/>
                </a:lnTo>
                <a:lnTo>
                  <a:pt x="39960" y="44800"/>
                </a:lnTo>
                <a:lnTo>
                  <a:pt x="40110" y="45100"/>
                </a:lnTo>
                <a:lnTo>
                  <a:pt x="39920" y="45230"/>
                </a:lnTo>
                <a:lnTo>
                  <a:pt x="39930" y="45330"/>
                </a:lnTo>
                <a:lnTo>
                  <a:pt x="39970" y="45440"/>
                </a:lnTo>
                <a:lnTo>
                  <a:pt x="39890" y="45630"/>
                </a:lnTo>
                <a:lnTo>
                  <a:pt x="39740" y="45720"/>
                </a:lnTo>
                <a:lnTo>
                  <a:pt x="39640" y="45630"/>
                </a:lnTo>
                <a:lnTo>
                  <a:pt x="39570" y="45480"/>
                </a:lnTo>
                <a:lnTo>
                  <a:pt x="39520" y="45410"/>
                </a:lnTo>
                <a:lnTo>
                  <a:pt x="39280" y="45520"/>
                </a:lnTo>
                <a:lnTo>
                  <a:pt x="38940" y="45800"/>
                </a:lnTo>
                <a:lnTo>
                  <a:pt x="38650" y="45870"/>
                </a:lnTo>
                <a:lnTo>
                  <a:pt x="38650" y="46030"/>
                </a:lnTo>
                <a:lnTo>
                  <a:pt x="38740" y="46110"/>
                </a:lnTo>
                <a:lnTo>
                  <a:pt x="38930" y="46320"/>
                </a:lnTo>
                <a:lnTo>
                  <a:pt x="39080" y="46170"/>
                </a:lnTo>
                <a:lnTo>
                  <a:pt x="39120" y="46240"/>
                </a:lnTo>
                <a:lnTo>
                  <a:pt x="39110" y="46280"/>
                </a:lnTo>
                <a:lnTo>
                  <a:pt x="39130" y="46300"/>
                </a:lnTo>
                <a:lnTo>
                  <a:pt x="39240" y="46320"/>
                </a:lnTo>
                <a:lnTo>
                  <a:pt x="39240" y="46470"/>
                </a:lnTo>
                <a:lnTo>
                  <a:pt x="39030" y="46630"/>
                </a:lnTo>
                <a:lnTo>
                  <a:pt x="38860" y="46950"/>
                </a:lnTo>
                <a:lnTo>
                  <a:pt x="38650" y="47690"/>
                </a:lnTo>
                <a:lnTo>
                  <a:pt x="39190" y="47750"/>
                </a:lnTo>
                <a:lnTo>
                  <a:pt x="39320" y="48130"/>
                </a:lnTo>
                <a:lnTo>
                  <a:pt x="39090" y="48560"/>
                </a:lnTo>
                <a:lnTo>
                  <a:pt x="38570" y="48770"/>
                </a:lnTo>
                <a:lnTo>
                  <a:pt x="38480" y="48900"/>
                </a:lnTo>
                <a:lnTo>
                  <a:pt x="38200" y="49680"/>
                </a:lnTo>
                <a:lnTo>
                  <a:pt x="37620" y="50420"/>
                </a:lnTo>
                <a:lnTo>
                  <a:pt x="37480" y="50740"/>
                </a:lnTo>
                <a:lnTo>
                  <a:pt x="37760" y="50710"/>
                </a:lnTo>
                <a:lnTo>
                  <a:pt x="38010" y="50740"/>
                </a:lnTo>
                <a:lnTo>
                  <a:pt x="38220" y="50850"/>
                </a:lnTo>
                <a:lnTo>
                  <a:pt x="38360" y="51050"/>
                </a:lnTo>
                <a:lnTo>
                  <a:pt x="38250" y="51090"/>
                </a:lnTo>
                <a:lnTo>
                  <a:pt x="38160" y="51180"/>
                </a:lnTo>
                <a:lnTo>
                  <a:pt x="38050" y="51210"/>
                </a:lnTo>
                <a:lnTo>
                  <a:pt x="38050" y="51350"/>
                </a:lnTo>
                <a:lnTo>
                  <a:pt x="38370" y="51590"/>
                </a:lnTo>
                <a:lnTo>
                  <a:pt x="38490" y="51670"/>
                </a:lnTo>
                <a:lnTo>
                  <a:pt x="38200" y="51870"/>
                </a:lnTo>
                <a:lnTo>
                  <a:pt x="38120" y="52130"/>
                </a:lnTo>
                <a:lnTo>
                  <a:pt x="38290" y="52340"/>
                </a:lnTo>
                <a:lnTo>
                  <a:pt x="39080" y="52480"/>
                </a:lnTo>
                <a:lnTo>
                  <a:pt x="39990" y="52740"/>
                </a:lnTo>
                <a:lnTo>
                  <a:pt x="40250" y="52880"/>
                </a:lnTo>
                <a:lnTo>
                  <a:pt x="40420" y="52780"/>
                </a:lnTo>
                <a:lnTo>
                  <a:pt x="40620" y="52740"/>
                </a:lnTo>
                <a:lnTo>
                  <a:pt x="40820" y="52780"/>
                </a:lnTo>
                <a:lnTo>
                  <a:pt x="40990" y="52880"/>
                </a:lnTo>
                <a:lnTo>
                  <a:pt x="40920" y="52900"/>
                </a:lnTo>
                <a:lnTo>
                  <a:pt x="40850" y="52900"/>
                </a:lnTo>
                <a:lnTo>
                  <a:pt x="40820" y="52930"/>
                </a:lnTo>
                <a:lnTo>
                  <a:pt x="40830" y="53030"/>
                </a:lnTo>
                <a:lnTo>
                  <a:pt x="41240" y="53300"/>
                </a:lnTo>
                <a:lnTo>
                  <a:pt x="41450" y="53580"/>
                </a:lnTo>
                <a:lnTo>
                  <a:pt x="41470" y="53900"/>
                </a:lnTo>
                <a:lnTo>
                  <a:pt x="41280" y="54260"/>
                </a:lnTo>
                <a:lnTo>
                  <a:pt x="41610" y="54490"/>
                </a:lnTo>
                <a:lnTo>
                  <a:pt x="41820" y="54950"/>
                </a:lnTo>
                <a:lnTo>
                  <a:pt x="41970" y="55410"/>
                </a:lnTo>
                <a:lnTo>
                  <a:pt x="42080" y="55610"/>
                </a:lnTo>
                <a:lnTo>
                  <a:pt x="42220" y="55740"/>
                </a:lnTo>
                <a:lnTo>
                  <a:pt x="42070" y="56000"/>
                </a:lnTo>
                <a:lnTo>
                  <a:pt x="41840" y="56240"/>
                </a:lnTo>
                <a:lnTo>
                  <a:pt x="41720" y="56300"/>
                </a:lnTo>
                <a:lnTo>
                  <a:pt x="41120" y="56840"/>
                </a:lnTo>
                <a:lnTo>
                  <a:pt x="41120" y="56990"/>
                </a:lnTo>
                <a:lnTo>
                  <a:pt x="41300" y="57230"/>
                </a:lnTo>
                <a:lnTo>
                  <a:pt x="41040" y="57370"/>
                </a:lnTo>
                <a:lnTo>
                  <a:pt x="40180" y="57450"/>
                </a:lnTo>
                <a:lnTo>
                  <a:pt x="39890" y="57600"/>
                </a:lnTo>
                <a:lnTo>
                  <a:pt x="39800" y="57950"/>
                </a:lnTo>
                <a:lnTo>
                  <a:pt x="39850" y="58350"/>
                </a:lnTo>
                <a:lnTo>
                  <a:pt x="39960" y="58660"/>
                </a:lnTo>
                <a:lnTo>
                  <a:pt x="40400" y="59090"/>
                </a:lnTo>
                <a:lnTo>
                  <a:pt x="41070" y="59360"/>
                </a:lnTo>
                <a:lnTo>
                  <a:pt x="44430" y="59880"/>
                </a:lnTo>
                <a:lnTo>
                  <a:pt x="44770" y="60070"/>
                </a:lnTo>
                <a:lnTo>
                  <a:pt x="44760" y="60520"/>
                </a:lnTo>
                <a:lnTo>
                  <a:pt x="44560" y="61030"/>
                </a:lnTo>
                <a:lnTo>
                  <a:pt x="44350" y="61400"/>
                </a:lnTo>
                <a:lnTo>
                  <a:pt x="44210" y="61600"/>
                </a:lnTo>
                <a:lnTo>
                  <a:pt x="43410" y="62700"/>
                </a:lnTo>
                <a:lnTo>
                  <a:pt x="42700" y="62760"/>
                </a:lnTo>
                <a:lnTo>
                  <a:pt x="40190" y="62650"/>
                </a:lnTo>
                <a:lnTo>
                  <a:pt x="36640" y="61810"/>
                </a:lnTo>
                <a:lnTo>
                  <a:pt x="36470" y="61720"/>
                </a:lnTo>
                <a:lnTo>
                  <a:pt x="36330" y="64120"/>
                </a:lnTo>
                <a:lnTo>
                  <a:pt x="37930" y="66190"/>
                </a:lnTo>
                <a:lnTo>
                  <a:pt x="39860" y="67410"/>
                </a:lnTo>
                <a:lnTo>
                  <a:pt x="39850" y="67510"/>
                </a:lnTo>
                <a:lnTo>
                  <a:pt x="39750" y="67990"/>
                </a:lnTo>
                <a:lnTo>
                  <a:pt x="40140" y="68400"/>
                </a:lnTo>
                <a:lnTo>
                  <a:pt x="40280" y="68520"/>
                </a:lnTo>
                <a:lnTo>
                  <a:pt x="40420" y="68620"/>
                </a:lnTo>
                <a:lnTo>
                  <a:pt x="40580" y="68760"/>
                </a:lnTo>
                <a:lnTo>
                  <a:pt x="40680" y="68970"/>
                </a:lnTo>
                <a:lnTo>
                  <a:pt x="40920" y="69540"/>
                </a:lnTo>
                <a:lnTo>
                  <a:pt x="40630" y="69430"/>
                </a:lnTo>
                <a:lnTo>
                  <a:pt x="39860" y="69270"/>
                </a:lnTo>
                <a:lnTo>
                  <a:pt x="39230" y="69050"/>
                </a:lnTo>
                <a:lnTo>
                  <a:pt x="38870" y="69000"/>
                </a:lnTo>
                <a:lnTo>
                  <a:pt x="37760" y="69000"/>
                </a:lnTo>
                <a:lnTo>
                  <a:pt x="36740" y="68700"/>
                </a:lnTo>
                <a:lnTo>
                  <a:pt x="36410" y="68710"/>
                </a:lnTo>
                <a:lnTo>
                  <a:pt x="36110" y="68760"/>
                </a:lnTo>
                <a:lnTo>
                  <a:pt x="35860" y="68810"/>
                </a:lnTo>
                <a:lnTo>
                  <a:pt x="34470" y="68850"/>
                </a:lnTo>
                <a:lnTo>
                  <a:pt x="34080" y="68770"/>
                </a:lnTo>
                <a:lnTo>
                  <a:pt x="33720" y="68990"/>
                </a:lnTo>
                <a:lnTo>
                  <a:pt x="33350" y="69090"/>
                </a:lnTo>
                <a:lnTo>
                  <a:pt x="33150" y="69200"/>
                </a:lnTo>
                <a:lnTo>
                  <a:pt x="33110" y="69220"/>
                </a:lnTo>
                <a:lnTo>
                  <a:pt x="33060" y="69260"/>
                </a:lnTo>
                <a:lnTo>
                  <a:pt x="32930" y="69480"/>
                </a:lnTo>
                <a:lnTo>
                  <a:pt x="32440" y="70850"/>
                </a:lnTo>
                <a:lnTo>
                  <a:pt x="32290" y="70980"/>
                </a:lnTo>
                <a:lnTo>
                  <a:pt x="31720" y="71260"/>
                </a:lnTo>
                <a:lnTo>
                  <a:pt x="31360" y="71140"/>
                </a:lnTo>
                <a:lnTo>
                  <a:pt x="31260" y="71200"/>
                </a:lnTo>
                <a:lnTo>
                  <a:pt x="31180" y="71500"/>
                </a:lnTo>
                <a:lnTo>
                  <a:pt x="31160" y="71550"/>
                </a:lnTo>
                <a:lnTo>
                  <a:pt x="31130" y="71590"/>
                </a:lnTo>
                <a:lnTo>
                  <a:pt x="31090" y="71630"/>
                </a:lnTo>
                <a:lnTo>
                  <a:pt x="31050" y="71660"/>
                </a:lnTo>
                <a:lnTo>
                  <a:pt x="31000" y="71680"/>
                </a:lnTo>
                <a:lnTo>
                  <a:pt x="30930" y="71690"/>
                </a:lnTo>
                <a:lnTo>
                  <a:pt x="30870" y="71680"/>
                </a:lnTo>
                <a:lnTo>
                  <a:pt x="30810" y="71620"/>
                </a:lnTo>
                <a:lnTo>
                  <a:pt x="30770" y="71520"/>
                </a:lnTo>
                <a:lnTo>
                  <a:pt x="30730" y="71280"/>
                </a:lnTo>
                <a:lnTo>
                  <a:pt x="30730" y="71160"/>
                </a:lnTo>
                <a:lnTo>
                  <a:pt x="30750" y="71070"/>
                </a:lnTo>
                <a:lnTo>
                  <a:pt x="30780" y="71020"/>
                </a:lnTo>
                <a:lnTo>
                  <a:pt x="30960" y="70830"/>
                </a:lnTo>
                <a:lnTo>
                  <a:pt x="31020" y="70730"/>
                </a:lnTo>
                <a:lnTo>
                  <a:pt x="31080" y="70630"/>
                </a:lnTo>
                <a:lnTo>
                  <a:pt x="31090" y="70570"/>
                </a:lnTo>
                <a:lnTo>
                  <a:pt x="31050" y="70500"/>
                </a:lnTo>
                <a:lnTo>
                  <a:pt x="30950" y="70430"/>
                </a:lnTo>
                <a:lnTo>
                  <a:pt x="30700" y="70330"/>
                </a:lnTo>
                <a:lnTo>
                  <a:pt x="30590" y="70300"/>
                </a:lnTo>
                <a:lnTo>
                  <a:pt x="30500" y="70290"/>
                </a:lnTo>
                <a:lnTo>
                  <a:pt x="30440" y="70290"/>
                </a:lnTo>
                <a:lnTo>
                  <a:pt x="30380" y="70270"/>
                </a:lnTo>
                <a:lnTo>
                  <a:pt x="30240" y="70180"/>
                </a:lnTo>
                <a:lnTo>
                  <a:pt x="30040" y="69810"/>
                </a:lnTo>
                <a:lnTo>
                  <a:pt x="29930" y="69520"/>
                </a:lnTo>
                <a:lnTo>
                  <a:pt x="29670" y="69390"/>
                </a:lnTo>
                <a:lnTo>
                  <a:pt x="28990" y="68860"/>
                </a:lnTo>
                <a:lnTo>
                  <a:pt x="29040" y="68720"/>
                </a:lnTo>
                <a:lnTo>
                  <a:pt x="29160" y="68350"/>
                </a:lnTo>
                <a:lnTo>
                  <a:pt x="29150" y="68210"/>
                </a:lnTo>
                <a:lnTo>
                  <a:pt x="29090" y="68090"/>
                </a:lnTo>
                <a:lnTo>
                  <a:pt x="28740" y="67840"/>
                </a:lnTo>
                <a:lnTo>
                  <a:pt x="28590" y="67600"/>
                </a:lnTo>
                <a:lnTo>
                  <a:pt x="28490" y="67200"/>
                </a:lnTo>
                <a:lnTo>
                  <a:pt x="28430" y="67090"/>
                </a:lnTo>
                <a:lnTo>
                  <a:pt x="28390" y="67030"/>
                </a:lnTo>
                <a:lnTo>
                  <a:pt x="28000" y="66740"/>
                </a:lnTo>
                <a:lnTo>
                  <a:pt x="27780" y="66590"/>
                </a:lnTo>
                <a:lnTo>
                  <a:pt x="27740" y="66550"/>
                </a:lnTo>
                <a:lnTo>
                  <a:pt x="27710" y="66500"/>
                </a:lnTo>
                <a:lnTo>
                  <a:pt x="27700" y="66430"/>
                </a:lnTo>
                <a:lnTo>
                  <a:pt x="27700" y="66360"/>
                </a:lnTo>
                <a:lnTo>
                  <a:pt x="27720" y="66190"/>
                </a:lnTo>
                <a:lnTo>
                  <a:pt x="27770" y="66040"/>
                </a:lnTo>
                <a:lnTo>
                  <a:pt x="27840" y="65940"/>
                </a:lnTo>
                <a:lnTo>
                  <a:pt x="28010" y="65800"/>
                </a:lnTo>
                <a:lnTo>
                  <a:pt x="28120" y="65760"/>
                </a:lnTo>
                <a:lnTo>
                  <a:pt x="28210" y="65730"/>
                </a:lnTo>
                <a:lnTo>
                  <a:pt x="28440" y="65730"/>
                </a:lnTo>
                <a:lnTo>
                  <a:pt x="28500" y="65680"/>
                </a:lnTo>
                <a:lnTo>
                  <a:pt x="28550" y="65600"/>
                </a:lnTo>
                <a:lnTo>
                  <a:pt x="28570" y="65370"/>
                </a:lnTo>
                <a:lnTo>
                  <a:pt x="28570" y="65260"/>
                </a:lnTo>
                <a:lnTo>
                  <a:pt x="28430" y="65010"/>
                </a:lnTo>
                <a:lnTo>
                  <a:pt x="28280" y="64960"/>
                </a:lnTo>
                <a:lnTo>
                  <a:pt x="28250" y="64650"/>
                </a:lnTo>
                <a:lnTo>
                  <a:pt x="28050" y="64350"/>
                </a:lnTo>
                <a:lnTo>
                  <a:pt x="27940" y="63920"/>
                </a:lnTo>
                <a:lnTo>
                  <a:pt x="27790" y="63850"/>
                </a:lnTo>
                <a:lnTo>
                  <a:pt x="27200" y="63240"/>
                </a:lnTo>
                <a:lnTo>
                  <a:pt x="27130" y="63090"/>
                </a:lnTo>
                <a:lnTo>
                  <a:pt x="26840" y="62940"/>
                </a:lnTo>
                <a:lnTo>
                  <a:pt x="26730" y="62600"/>
                </a:lnTo>
                <a:lnTo>
                  <a:pt x="26740" y="62200"/>
                </a:lnTo>
                <a:lnTo>
                  <a:pt x="26840" y="61580"/>
                </a:lnTo>
                <a:lnTo>
                  <a:pt x="26930" y="61390"/>
                </a:lnTo>
                <a:lnTo>
                  <a:pt x="27100" y="61270"/>
                </a:lnTo>
                <a:lnTo>
                  <a:pt x="28030" y="61100"/>
                </a:lnTo>
                <a:lnTo>
                  <a:pt x="28520" y="60940"/>
                </a:lnTo>
                <a:lnTo>
                  <a:pt x="28710" y="60930"/>
                </a:lnTo>
                <a:lnTo>
                  <a:pt x="29240" y="61030"/>
                </a:lnTo>
                <a:lnTo>
                  <a:pt x="29420" y="61010"/>
                </a:lnTo>
                <a:lnTo>
                  <a:pt x="29750" y="60930"/>
                </a:lnTo>
                <a:lnTo>
                  <a:pt x="29650" y="60480"/>
                </a:lnTo>
                <a:lnTo>
                  <a:pt x="29530" y="60150"/>
                </a:lnTo>
                <a:lnTo>
                  <a:pt x="29500" y="60030"/>
                </a:lnTo>
                <a:lnTo>
                  <a:pt x="29690" y="59230"/>
                </a:lnTo>
                <a:lnTo>
                  <a:pt x="29640" y="58830"/>
                </a:lnTo>
                <a:lnTo>
                  <a:pt x="29050" y="58550"/>
                </a:lnTo>
                <a:lnTo>
                  <a:pt x="28780" y="58500"/>
                </a:lnTo>
                <a:lnTo>
                  <a:pt x="28150" y="58570"/>
                </a:lnTo>
                <a:lnTo>
                  <a:pt x="28030" y="58570"/>
                </a:lnTo>
                <a:lnTo>
                  <a:pt x="27950" y="58550"/>
                </a:lnTo>
                <a:lnTo>
                  <a:pt x="27540" y="58170"/>
                </a:lnTo>
                <a:lnTo>
                  <a:pt x="27410" y="58020"/>
                </a:lnTo>
                <a:lnTo>
                  <a:pt x="27290" y="57830"/>
                </a:lnTo>
                <a:lnTo>
                  <a:pt x="27200" y="57620"/>
                </a:lnTo>
                <a:lnTo>
                  <a:pt x="27170" y="57490"/>
                </a:lnTo>
                <a:lnTo>
                  <a:pt x="27170" y="57210"/>
                </a:lnTo>
                <a:lnTo>
                  <a:pt x="27150" y="57140"/>
                </a:lnTo>
                <a:lnTo>
                  <a:pt x="27120" y="57070"/>
                </a:lnTo>
                <a:lnTo>
                  <a:pt x="26690" y="56550"/>
                </a:lnTo>
                <a:lnTo>
                  <a:pt x="26620" y="56460"/>
                </a:lnTo>
                <a:lnTo>
                  <a:pt x="26600" y="56410"/>
                </a:lnTo>
                <a:lnTo>
                  <a:pt x="26570" y="56360"/>
                </a:lnTo>
                <a:lnTo>
                  <a:pt x="26520" y="56260"/>
                </a:lnTo>
                <a:lnTo>
                  <a:pt x="26500" y="56200"/>
                </a:lnTo>
                <a:lnTo>
                  <a:pt x="26490" y="56140"/>
                </a:lnTo>
                <a:lnTo>
                  <a:pt x="26480" y="56000"/>
                </a:lnTo>
                <a:lnTo>
                  <a:pt x="26480" y="55930"/>
                </a:lnTo>
                <a:lnTo>
                  <a:pt x="26480" y="55860"/>
                </a:lnTo>
                <a:lnTo>
                  <a:pt x="26500" y="55800"/>
                </a:lnTo>
                <a:lnTo>
                  <a:pt x="26540" y="55700"/>
                </a:lnTo>
                <a:lnTo>
                  <a:pt x="26660" y="55500"/>
                </a:lnTo>
                <a:lnTo>
                  <a:pt x="26690" y="54980"/>
                </a:lnTo>
                <a:lnTo>
                  <a:pt x="26710" y="54900"/>
                </a:lnTo>
                <a:lnTo>
                  <a:pt x="26760" y="54770"/>
                </a:lnTo>
                <a:lnTo>
                  <a:pt x="26830" y="54670"/>
                </a:lnTo>
                <a:lnTo>
                  <a:pt x="26960" y="54420"/>
                </a:lnTo>
                <a:lnTo>
                  <a:pt x="27010" y="54210"/>
                </a:lnTo>
                <a:lnTo>
                  <a:pt x="27040" y="53940"/>
                </a:lnTo>
                <a:lnTo>
                  <a:pt x="27090" y="53850"/>
                </a:lnTo>
                <a:lnTo>
                  <a:pt x="27150" y="53810"/>
                </a:lnTo>
                <a:lnTo>
                  <a:pt x="27220" y="53810"/>
                </a:lnTo>
                <a:lnTo>
                  <a:pt x="27300" y="53800"/>
                </a:lnTo>
                <a:lnTo>
                  <a:pt x="27390" y="53770"/>
                </a:lnTo>
                <a:lnTo>
                  <a:pt x="27650" y="53540"/>
                </a:lnTo>
                <a:lnTo>
                  <a:pt x="27700" y="53520"/>
                </a:lnTo>
                <a:lnTo>
                  <a:pt x="27760" y="53500"/>
                </a:lnTo>
                <a:lnTo>
                  <a:pt x="27830" y="53490"/>
                </a:lnTo>
                <a:lnTo>
                  <a:pt x="27960" y="53490"/>
                </a:lnTo>
                <a:lnTo>
                  <a:pt x="28030" y="53480"/>
                </a:lnTo>
                <a:lnTo>
                  <a:pt x="28610" y="53070"/>
                </a:lnTo>
                <a:lnTo>
                  <a:pt x="28700" y="52940"/>
                </a:lnTo>
                <a:lnTo>
                  <a:pt x="28790" y="52920"/>
                </a:lnTo>
                <a:lnTo>
                  <a:pt x="28970" y="52910"/>
                </a:lnTo>
                <a:lnTo>
                  <a:pt x="29050" y="52880"/>
                </a:lnTo>
                <a:lnTo>
                  <a:pt x="29090" y="52840"/>
                </a:lnTo>
                <a:lnTo>
                  <a:pt x="29070" y="52780"/>
                </a:lnTo>
                <a:lnTo>
                  <a:pt x="29050" y="52750"/>
                </a:lnTo>
                <a:lnTo>
                  <a:pt x="29020" y="52600"/>
                </a:lnTo>
                <a:lnTo>
                  <a:pt x="29420" y="52210"/>
                </a:lnTo>
                <a:lnTo>
                  <a:pt x="29470" y="52140"/>
                </a:lnTo>
                <a:lnTo>
                  <a:pt x="30870" y="49290"/>
                </a:lnTo>
                <a:lnTo>
                  <a:pt x="31070" y="48880"/>
                </a:lnTo>
                <a:lnTo>
                  <a:pt x="33700" y="436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