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Quezaltenango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Quezaltenan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1820" y="77800"/>
                </a:moveTo>
                <a:lnTo>
                  <a:pt x="11310" y="76290"/>
                </a:lnTo>
                <a:lnTo>
                  <a:pt x="11110" y="75910"/>
                </a:lnTo>
                <a:lnTo>
                  <a:pt x="11060" y="75880"/>
                </a:lnTo>
                <a:lnTo>
                  <a:pt x="10880" y="75840"/>
                </a:lnTo>
                <a:lnTo>
                  <a:pt x="9610" y="75710"/>
                </a:lnTo>
                <a:lnTo>
                  <a:pt x="9500" y="75680"/>
                </a:lnTo>
                <a:lnTo>
                  <a:pt x="9310" y="75610"/>
                </a:lnTo>
                <a:lnTo>
                  <a:pt x="9250" y="75540"/>
                </a:lnTo>
                <a:lnTo>
                  <a:pt x="9220" y="75480"/>
                </a:lnTo>
                <a:lnTo>
                  <a:pt x="9300" y="75340"/>
                </a:lnTo>
                <a:lnTo>
                  <a:pt x="10040" y="74490"/>
                </a:lnTo>
                <a:lnTo>
                  <a:pt x="10620" y="74020"/>
                </a:lnTo>
                <a:lnTo>
                  <a:pt x="10870" y="73890"/>
                </a:lnTo>
                <a:lnTo>
                  <a:pt x="11330" y="73800"/>
                </a:lnTo>
                <a:lnTo>
                  <a:pt x="13210" y="73260"/>
                </a:lnTo>
                <a:lnTo>
                  <a:pt x="14560" y="73400"/>
                </a:lnTo>
                <a:lnTo>
                  <a:pt x="15160" y="73440"/>
                </a:lnTo>
                <a:lnTo>
                  <a:pt x="15370" y="73420"/>
                </a:lnTo>
                <a:lnTo>
                  <a:pt x="15560" y="73340"/>
                </a:lnTo>
                <a:lnTo>
                  <a:pt x="15770" y="73210"/>
                </a:lnTo>
                <a:lnTo>
                  <a:pt x="16050" y="72700"/>
                </a:lnTo>
                <a:lnTo>
                  <a:pt x="16100" y="72620"/>
                </a:lnTo>
                <a:lnTo>
                  <a:pt x="16200" y="72510"/>
                </a:lnTo>
                <a:lnTo>
                  <a:pt x="16480" y="72300"/>
                </a:lnTo>
                <a:lnTo>
                  <a:pt x="16560" y="72220"/>
                </a:lnTo>
                <a:lnTo>
                  <a:pt x="16610" y="72140"/>
                </a:lnTo>
                <a:lnTo>
                  <a:pt x="16630" y="72070"/>
                </a:lnTo>
                <a:lnTo>
                  <a:pt x="17210" y="70840"/>
                </a:lnTo>
                <a:lnTo>
                  <a:pt x="17240" y="70790"/>
                </a:lnTo>
                <a:lnTo>
                  <a:pt x="17410" y="70500"/>
                </a:lnTo>
                <a:lnTo>
                  <a:pt x="17550" y="69670"/>
                </a:lnTo>
                <a:lnTo>
                  <a:pt x="17740" y="69400"/>
                </a:lnTo>
                <a:lnTo>
                  <a:pt x="17780" y="69190"/>
                </a:lnTo>
                <a:lnTo>
                  <a:pt x="17760" y="69030"/>
                </a:lnTo>
                <a:lnTo>
                  <a:pt x="17790" y="68940"/>
                </a:lnTo>
                <a:lnTo>
                  <a:pt x="17820" y="68880"/>
                </a:lnTo>
                <a:lnTo>
                  <a:pt x="17990" y="68780"/>
                </a:lnTo>
                <a:lnTo>
                  <a:pt x="18150" y="68700"/>
                </a:lnTo>
                <a:lnTo>
                  <a:pt x="18780" y="68090"/>
                </a:lnTo>
                <a:lnTo>
                  <a:pt x="18960" y="67850"/>
                </a:lnTo>
                <a:lnTo>
                  <a:pt x="19040" y="67630"/>
                </a:lnTo>
                <a:lnTo>
                  <a:pt x="19170" y="66680"/>
                </a:lnTo>
                <a:lnTo>
                  <a:pt x="19080" y="66320"/>
                </a:lnTo>
                <a:lnTo>
                  <a:pt x="18680" y="65980"/>
                </a:lnTo>
                <a:lnTo>
                  <a:pt x="18420" y="65360"/>
                </a:lnTo>
                <a:lnTo>
                  <a:pt x="18620" y="64700"/>
                </a:lnTo>
                <a:lnTo>
                  <a:pt x="19030" y="64100"/>
                </a:lnTo>
                <a:lnTo>
                  <a:pt x="19420" y="63680"/>
                </a:lnTo>
                <a:lnTo>
                  <a:pt x="20160" y="63070"/>
                </a:lnTo>
                <a:lnTo>
                  <a:pt x="20300" y="62930"/>
                </a:lnTo>
                <a:lnTo>
                  <a:pt x="20400" y="62510"/>
                </a:lnTo>
                <a:lnTo>
                  <a:pt x="21840" y="62890"/>
                </a:lnTo>
                <a:lnTo>
                  <a:pt x="22000" y="63020"/>
                </a:lnTo>
                <a:lnTo>
                  <a:pt x="21990" y="63240"/>
                </a:lnTo>
                <a:lnTo>
                  <a:pt x="22060" y="63440"/>
                </a:lnTo>
                <a:lnTo>
                  <a:pt x="22480" y="63950"/>
                </a:lnTo>
                <a:lnTo>
                  <a:pt x="22100" y="64080"/>
                </a:lnTo>
                <a:lnTo>
                  <a:pt x="21010" y="64510"/>
                </a:lnTo>
                <a:lnTo>
                  <a:pt x="20960" y="64530"/>
                </a:lnTo>
                <a:lnTo>
                  <a:pt x="20920" y="64560"/>
                </a:lnTo>
                <a:lnTo>
                  <a:pt x="20870" y="64750"/>
                </a:lnTo>
                <a:lnTo>
                  <a:pt x="20980" y="65390"/>
                </a:lnTo>
                <a:lnTo>
                  <a:pt x="21510" y="67400"/>
                </a:lnTo>
                <a:lnTo>
                  <a:pt x="21590" y="67720"/>
                </a:lnTo>
                <a:lnTo>
                  <a:pt x="21750" y="67940"/>
                </a:lnTo>
                <a:lnTo>
                  <a:pt x="22110" y="68260"/>
                </a:lnTo>
                <a:lnTo>
                  <a:pt x="22110" y="68520"/>
                </a:lnTo>
                <a:lnTo>
                  <a:pt x="22060" y="68640"/>
                </a:lnTo>
                <a:lnTo>
                  <a:pt x="22060" y="68780"/>
                </a:lnTo>
                <a:lnTo>
                  <a:pt x="22100" y="68930"/>
                </a:lnTo>
                <a:lnTo>
                  <a:pt x="22440" y="69330"/>
                </a:lnTo>
                <a:lnTo>
                  <a:pt x="22470" y="69380"/>
                </a:lnTo>
                <a:lnTo>
                  <a:pt x="22500" y="69420"/>
                </a:lnTo>
                <a:lnTo>
                  <a:pt x="22650" y="69470"/>
                </a:lnTo>
                <a:lnTo>
                  <a:pt x="23060" y="69420"/>
                </a:lnTo>
                <a:lnTo>
                  <a:pt x="23510" y="69400"/>
                </a:lnTo>
                <a:lnTo>
                  <a:pt x="23700" y="69840"/>
                </a:lnTo>
                <a:lnTo>
                  <a:pt x="23760" y="70500"/>
                </a:lnTo>
                <a:lnTo>
                  <a:pt x="24000" y="70710"/>
                </a:lnTo>
                <a:lnTo>
                  <a:pt x="24420" y="71450"/>
                </a:lnTo>
                <a:lnTo>
                  <a:pt x="24160" y="72320"/>
                </a:lnTo>
                <a:lnTo>
                  <a:pt x="23530" y="73180"/>
                </a:lnTo>
                <a:lnTo>
                  <a:pt x="22660" y="73770"/>
                </a:lnTo>
                <a:lnTo>
                  <a:pt x="22320" y="73630"/>
                </a:lnTo>
                <a:lnTo>
                  <a:pt x="22060" y="73610"/>
                </a:lnTo>
                <a:lnTo>
                  <a:pt x="21930" y="73650"/>
                </a:lnTo>
                <a:lnTo>
                  <a:pt x="21490" y="73940"/>
                </a:lnTo>
                <a:lnTo>
                  <a:pt x="21360" y="74010"/>
                </a:lnTo>
                <a:lnTo>
                  <a:pt x="21260" y="74040"/>
                </a:lnTo>
                <a:lnTo>
                  <a:pt x="21190" y="74040"/>
                </a:lnTo>
                <a:lnTo>
                  <a:pt x="21070" y="74010"/>
                </a:lnTo>
                <a:lnTo>
                  <a:pt x="20950" y="73960"/>
                </a:lnTo>
                <a:lnTo>
                  <a:pt x="20720" y="73900"/>
                </a:lnTo>
                <a:lnTo>
                  <a:pt x="20640" y="73910"/>
                </a:lnTo>
                <a:lnTo>
                  <a:pt x="20580" y="73930"/>
                </a:lnTo>
                <a:lnTo>
                  <a:pt x="20510" y="74010"/>
                </a:lnTo>
                <a:lnTo>
                  <a:pt x="20390" y="74200"/>
                </a:lnTo>
                <a:lnTo>
                  <a:pt x="20370" y="74250"/>
                </a:lnTo>
                <a:lnTo>
                  <a:pt x="20260" y="74400"/>
                </a:lnTo>
                <a:lnTo>
                  <a:pt x="20100" y="74580"/>
                </a:lnTo>
                <a:lnTo>
                  <a:pt x="20020" y="74610"/>
                </a:lnTo>
                <a:lnTo>
                  <a:pt x="19960" y="74610"/>
                </a:lnTo>
                <a:lnTo>
                  <a:pt x="19830" y="74530"/>
                </a:lnTo>
                <a:lnTo>
                  <a:pt x="19710" y="74490"/>
                </a:lnTo>
                <a:lnTo>
                  <a:pt x="19640" y="74530"/>
                </a:lnTo>
                <a:lnTo>
                  <a:pt x="19590" y="74560"/>
                </a:lnTo>
                <a:lnTo>
                  <a:pt x="19530" y="74710"/>
                </a:lnTo>
                <a:lnTo>
                  <a:pt x="19330" y="74900"/>
                </a:lnTo>
                <a:lnTo>
                  <a:pt x="19160" y="74890"/>
                </a:lnTo>
                <a:lnTo>
                  <a:pt x="19040" y="74850"/>
                </a:lnTo>
                <a:lnTo>
                  <a:pt x="18770" y="74800"/>
                </a:lnTo>
                <a:lnTo>
                  <a:pt x="18660" y="74750"/>
                </a:lnTo>
                <a:lnTo>
                  <a:pt x="18610" y="74690"/>
                </a:lnTo>
                <a:lnTo>
                  <a:pt x="18670" y="74300"/>
                </a:lnTo>
                <a:lnTo>
                  <a:pt x="18970" y="73570"/>
                </a:lnTo>
                <a:lnTo>
                  <a:pt x="19000" y="73300"/>
                </a:lnTo>
                <a:lnTo>
                  <a:pt x="18980" y="73250"/>
                </a:lnTo>
                <a:lnTo>
                  <a:pt x="18940" y="73200"/>
                </a:lnTo>
                <a:lnTo>
                  <a:pt x="18890" y="73170"/>
                </a:lnTo>
                <a:lnTo>
                  <a:pt x="18810" y="73170"/>
                </a:lnTo>
                <a:lnTo>
                  <a:pt x="18720" y="73180"/>
                </a:lnTo>
                <a:lnTo>
                  <a:pt x="18660" y="73210"/>
                </a:lnTo>
                <a:lnTo>
                  <a:pt x="18600" y="73240"/>
                </a:lnTo>
                <a:lnTo>
                  <a:pt x="18510" y="73300"/>
                </a:lnTo>
                <a:lnTo>
                  <a:pt x="18350" y="73440"/>
                </a:lnTo>
                <a:lnTo>
                  <a:pt x="18060" y="73760"/>
                </a:lnTo>
                <a:lnTo>
                  <a:pt x="17290" y="74140"/>
                </a:lnTo>
                <a:lnTo>
                  <a:pt x="17150" y="74360"/>
                </a:lnTo>
                <a:lnTo>
                  <a:pt x="16960" y="74970"/>
                </a:lnTo>
                <a:lnTo>
                  <a:pt x="16870" y="75180"/>
                </a:lnTo>
                <a:lnTo>
                  <a:pt x="16480" y="75760"/>
                </a:lnTo>
                <a:lnTo>
                  <a:pt x="16390" y="75960"/>
                </a:lnTo>
                <a:lnTo>
                  <a:pt x="16310" y="76160"/>
                </a:lnTo>
                <a:lnTo>
                  <a:pt x="16240" y="76480"/>
                </a:lnTo>
                <a:lnTo>
                  <a:pt x="16190" y="76620"/>
                </a:lnTo>
                <a:lnTo>
                  <a:pt x="16140" y="76720"/>
                </a:lnTo>
                <a:lnTo>
                  <a:pt x="15930" y="76960"/>
                </a:lnTo>
                <a:lnTo>
                  <a:pt x="15260" y="77970"/>
                </a:lnTo>
                <a:lnTo>
                  <a:pt x="14370" y="78170"/>
                </a:lnTo>
                <a:lnTo>
                  <a:pt x="13750" y="78220"/>
                </a:lnTo>
                <a:lnTo>
                  <a:pt x="13500" y="78190"/>
                </a:lnTo>
                <a:lnTo>
                  <a:pt x="12250" y="77640"/>
                </a:lnTo>
                <a:lnTo>
                  <a:pt x="12160" y="77620"/>
                </a:lnTo>
                <a:lnTo>
                  <a:pt x="12100" y="77630"/>
                </a:lnTo>
                <a:lnTo>
                  <a:pt x="11990" y="77680"/>
                </a:lnTo>
                <a:lnTo>
                  <a:pt x="11820" y="77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