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Petén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Guatemala • State Map | Fully Editable Vector Shape</a:t>
            </a:r>
          </a:p>
        </p:txBody>
      </p:sp>
      <p:sp>
        <p:nvSpPr>
          <p:cNvPr id="101" name="Peté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360" y="47270"/>
                </a:moveTo>
                <a:lnTo>
                  <a:pt x="71350" y="47260"/>
                </a:lnTo>
                <a:lnTo>
                  <a:pt x="71330" y="47250"/>
                </a:lnTo>
                <a:lnTo>
                  <a:pt x="71220" y="47160"/>
                </a:lnTo>
                <a:lnTo>
                  <a:pt x="70720" y="47090"/>
                </a:lnTo>
                <a:lnTo>
                  <a:pt x="68750" y="47130"/>
                </a:lnTo>
                <a:lnTo>
                  <a:pt x="68500" y="47380"/>
                </a:lnTo>
                <a:lnTo>
                  <a:pt x="68370" y="47750"/>
                </a:lnTo>
                <a:lnTo>
                  <a:pt x="68330" y="47900"/>
                </a:lnTo>
                <a:lnTo>
                  <a:pt x="68300" y="47970"/>
                </a:lnTo>
                <a:lnTo>
                  <a:pt x="68260" y="48050"/>
                </a:lnTo>
                <a:lnTo>
                  <a:pt x="68180" y="48130"/>
                </a:lnTo>
                <a:lnTo>
                  <a:pt x="67930" y="48280"/>
                </a:lnTo>
                <a:lnTo>
                  <a:pt x="67280" y="48440"/>
                </a:lnTo>
                <a:lnTo>
                  <a:pt x="67030" y="48560"/>
                </a:lnTo>
                <a:lnTo>
                  <a:pt x="66860" y="48550"/>
                </a:lnTo>
                <a:lnTo>
                  <a:pt x="66490" y="48350"/>
                </a:lnTo>
                <a:lnTo>
                  <a:pt x="66040" y="48440"/>
                </a:lnTo>
                <a:lnTo>
                  <a:pt x="65470" y="48700"/>
                </a:lnTo>
                <a:lnTo>
                  <a:pt x="65440" y="48710"/>
                </a:lnTo>
                <a:lnTo>
                  <a:pt x="65430" y="48680"/>
                </a:lnTo>
                <a:lnTo>
                  <a:pt x="65380" y="47530"/>
                </a:lnTo>
                <a:lnTo>
                  <a:pt x="65360" y="47470"/>
                </a:lnTo>
                <a:lnTo>
                  <a:pt x="65270" y="47430"/>
                </a:lnTo>
                <a:lnTo>
                  <a:pt x="65130" y="47420"/>
                </a:lnTo>
                <a:lnTo>
                  <a:pt x="64830" y="47440"/>
                </a:lnTo>
                <a:lnTo>
                  <a:pt x="64700" y="47460"/>
                </a:lnTo>
                <a:lnTo>
                  <a:pt x="64610" y="47500"/>
                </a:lnTo>
                <a:lnTo>
                  <a:pt x="64570" y="47530"/>
                </a:lnTo>
                <a:lnTo>
                  <a:pt x="64520" y="47560"/>
                </a:lnTo>
                <a:lnTo>
                  <a:pt x="64460" y="47580"/>
                </a:lnTo>
                <a:lnTo>
                  <a:pt x="64400" y="47590"/>
                </a:lnTo>
                <a:lnTo>
                  <a:pt x="64320" y="47590"/>
                </a:lnTo>
                <a:lnTo>
                  <a:pt x="62990" y="47420"/>
                </a:lnTo>
                <a:lnTo>
                  <a:pt x="62840" y="47420"/>
                </a:lnTo>
                <a:lnTo>
                  <a:pt x="62590" y="47630"/>
                </a:lnTo>
                <a:lnTo>
                  <a:pt x="62540" y="47660"/>
                </a:lnTo>
                <a:lnTo>
                  <a:pt x="62490" y="47680"/>
                </a:lnTo>
                <a:lnTo>
                  <a:pt x="62370" y="47710"/>
                </a:lnTo>
                <a:lnTo>
                  <a:pt x="62080" y="47690"/>
                </a:lnTo>
                <a:lnTo>
                  <a:pt x="61980" y="47660"/>
                </a:lnTo>
                <a:lnTo>
                  <a:pt x="61860" y="47600"/>
                </a:lnTo>
                <a:lnTo>
                  <a:pt x="61420" y="47290"/>
                </a:lnTo>
                <a:lnTo>
                  <a:pt x="61080" y="47000"/>
                </a:lnTo>
                <a:lnTo>
                  <a:pt x="61020" y="46970"/>
                </a:lnTo>
                <a:lnTo>
                  <a:pt x="60510" y="46730"/>
                </a:lnTo>
                <a:lnTo>
                  <a:pt x="60450" y="46710"/>
                </a:lnTo>
                <a:lnTo>
                  <a:pt x="60390" y="46710"/>
                </a:lnTo>
                <a:lnTo>
                  <a:pt x="60310" y="46770"/>
                </a:lnTo>
                <a:lnTo>
                  <a:pt x="60190" y="46830"/>
                </a:lnTo>
                <a:lnTo>
                  <a:pt x="60130" y="46840"/>
                </a:lnTo>
                <a:lnTo>
                  <a:pt x="59940" y="46830"/>
                </a:lnTo>
                <a:lnTo>
                  <a:pt x="59880" y="46830"/>
                </a:lnTo>
                <a:lnTo>
                  <a:pt x="59820" y="46850"/>
                </a:lnTo>
                <a:lnTo>
                  <a:pt x="59780" y="46880"/>
                </a:lnTo>
                <a:lnTo>
                  <a:pt x="59750" y="46920"/>
                </a:lnTo>
                <a:lnTo>
                  <a:pt x="59660" y="47050"/>
                </a:lnTo>
                <a:lnTo>
                  <a:pt x="59630" y="47080"/>
                </a:lnTo>
                <a:lnTo>
                  <a:pt x="59610" y="47100"/>
                </a:lnTo>
                <a:lnTo>
                  <a:pt x="59570" y="47120"/>
                </a:lnTo>
                <a:lnTo>
                  <a:pt x="59450" y="47150"/>
                </a:lnTo>
                <a:lnTo>
                  <a:pt x="58730" y="47190"/>
                </a:lnTo>
                <a:lnTo>
                  <a:pt x="58400" y="47140"/>
                </a:lnTo>
                <a:lnTo>
                  <a:pt x="58310" y="47140"/>
                </a:lnTo>
                <a:lnTo>
                  <a:pt x="58230" y="47150"/>
                </a:lnTo>
                <a:lnTo>
                  <a:pt x="58170" y="47160"/>
                </a:lnTo>
                <a:lnTo>
                  <a:pt x="58100" y="47140"/>
                </a:lnTo>
                <a:lnTo>
                  <a:pt x="58020" y="47070"/>
                </a:lnTo>
                <a:lnTo>
                  <a:pt x="57920" y="46870"/>
                </a:lnTo>
                <a:lnTo>
                  <a:pt x="57890" y="46760"/>
                </a:lnTo>
                <a:lnTo>
                  <a:pt x="57830" y="46630"/>
                </a:lnTo>
                <a:lnTo>
                  <a:pt x="57550" y="46250"/>
                </a:lnTo>
                <a:lnTo>
                  <a:pt x="57480" y="46110"/>
                </a:lnTo>
                <a:lnTo>
                  <a:pt x="57420" y="46020"/>
                </a:lnTo>
                <a:lnTo>
                  <a:pt x="57360" y="45990"/>
                </a:lnTo>
                <a:lnTo>
                  <a:pt x="57240" y="46010"/>
                </a:lnTo>
                <a:lnTo>
                  <a:pt x="57040" y="45990"/>
                </a:lnTo>
                <a:lnTo>
                  <a:pt x="56670" y="45730"/>
                </a:lnTo>
                <a:lnTo>
                  <a:pt x="56570" y="45830"/>
                </a:lnTo>
                <a:lnTo>
                  <a:pt x="56520" y="45850"/>
                </a:lnTo>
                <a:lnTo>
                  <a:pt x="56280" y="45800"/>
                </a:lnTo>
                <a:lnTo>
                  <a:pt x="55910" y="45520"/>
                </a:lnTo>
                <a:lnTo>
                  <a:pt x="55970" y="45370"/>
                </a:lnTo>
                <a:lnTo>
                  <a:pt x="55960" y="45320"/>
                </a:lnTo>
                <a:lnTo>
                  <a:pt x="55920" y="45290"/>
                </a:lnTo>
                <a:lnTo>
                  <a:pt x="55860" y="45250"/>
                </a:lnTo>
                <a:lnTo>
                  <a:pt x="55830" y="45190"/>
                </a:lnTo>
                <a:lnTo>
                  <a:pt x="55830" y="45180"/>
                </a:lnTo>
                <a:lnTo>
                  <a:pt x="55840" y="45170"/>
                </a:lnTo>
                <a:lnTo>
                  <a:pt x="55850" y="45130"/>
                </a:lnTo>
                <a:lnTo>
                  <a:pt x="55870" y="45080"/>
                </a:lnTo>
                <a:lnTo>
                  <a:pt x="55860" y="45020"/>
                </a:lnTo>
                <a:lnTo>
                  <a:pt x="55830" y="44980"/>
                </a:lnTo>
                <a:lnTo>
                  <a:pt x="55790" y="44950"/>
                </a:lnTo>
                <a:lnTo>
                  <a:pt x="55630" y="44880"/>
                </a:lnTo>
                <a:lnTo>
                  <a:pt x="55580" y="44870"/>
                </a:lnTo>
                <a:lnTo>
                  <a:pt x="55550" y="44880"/>
                </a:lnTo>
                <a:lnTo>
                  <a:pt x="55540" y="44950"/>
                </a:lnTo>
                <a:lnTo>
                  <a:pt x="55590" y="45120"/>
                </a:lnTo>
                <a:lnTo>
                  <a:pt x="55590" y="45160"/>
                </a:lnTo>
                <a:lnTo>
                  <a:pt x="55590" y="45190"/>
                </a:lnTo>
                <a:lnTo>
                  <a:pt x="55590" y="45200"/>
                </a:lnTo>
                <a:lnTo>
                  <a:pt x="55580" y="45210"/>
                </a:lnTo>
                <a:lnTo>
                  <a:pt x="55540" y="45230"/>
                </a:lnTo>
                <a:lnTo>
                  <a:pt x="55370" y="45270"/>
                </a:lnTo>
                <a:lnTo>
                  <a:pt x="55310" y="45300"/>
                </a:lnTo>
                <a:lnTo>
                  <a:pt x="55240" y="45310"/>
                </a:lnTo>
                <a:lnTo>
                  <a:pt x="55190" y="45300"/>
                </a:lnTo>
                <a:lnTo>
                  <a:pt x="55110" y="45200"/>
                </a:lnTo>
                <a:lnTo>
                  <a:pt x="55080" y="45190"/>
                </a:lnTo>
                <a:lnTo>
                  <a:pt x="55020" y="45190"/>
                </a:lnTo>
                <a:lnTo>
                  <a:pt x="54900" y="45220"/>
                </a:lnTo>
                <a:lnTo>
                  <a:pt x="54820" y="45200"/>
                </a:lnTo>
                <a:lnTo>
                  <a:pt x="54760" y="45130"/>
                </a:lnTo>
                <a:lnTo>
                  <a:pt x="54740" y="45050"/>
                </a:lnTo>
                <a:lnTo>
                  <a:pt x="54690" y="44990"/>
                </a:lnTo>
                <a:lnTo>
                  <a:pt x="54590" y="44970"/>
                </a:lnTo>
                <a:lnTo>
                  <a:pt x="54360" y="45000"/>
                </a:lnTo>
                <a:lnTo>
                  <a:pt x="54260" y="45060"/>
                </a:lnTo>
                <a:lnTo>
                  <a:pt x="54210" y="45110"/>
                </a:lnTo>
                <a:lnTo>
                  <a:pt x="54190" y="45160"/>
                </a:lnTo>
                <a:lnTo>
                  <a:pt x="54180" y="45190"/>
                </a:lnTo>
                <a:lnTo>
                  <a:pt x="54140" y="45220"/>
                </a:lnTo>
                <a:lnTo>
                  <a:pt x="54000" y="45200"/>
                </a:lnTo>
                <a:lnTo>
                  <a:pt x="50360" y="44030"/>
                </a:lnTo>
                <a:lnTo>
                  <a:pt x="45990" y="43360"/>
                </a:lnTo>
                <a:lnTo>
                  <a:pt x="45410" y="43420"/>
                </a:lnTo>
                <a:lnTo>
                  <a:pt x="45490" y="43300"/>
                </a:lnTo>
                <a:lnTo>
                  <a:pt x="45640" y="42990"/>
                </a:lnTo>
                <a:lnTo>
                  <a:pt x="45700" y="42800"/>
                </a:lnTo>
                <a:lnTo>
                  <a:pt x="45580" y="42850"/>
                </a:lnTo>
                <a:lnTo>
                  <a:pt x="45520" y="42870"/>
                </a:lnTo>
                <a:lnTo>
                  <a:pt x="45480" y="42890"/>
                </a:lnTo>
                <a:lnTo>
                  <a:pt x="45410" y="42970"/>
                </a:lnTo>
                <a:lnTo>
                  <a:pt x="45250" y="42970"/>
                </a:lnTo>
                <a:lnTo>
                  <a:pt x="45160" y="42590"/>
                </a:lnTo>
                <a:lnTo>
                  <a:pt x="45680" y="42150"/>
                </a:lnTo>
                <a:lnTo>
                  <a:pt x="45410" y="41890"/>
                </a:lnTo>
                <a:lnTo>
                  <a:pt x="45410" y="41750"/>
                </a:lnTo>
                <a:lnTo>
                  <a:pt x="45880" y="41560"/>
                </a:lnTo>
                <a:lnTo>
                  <a:pt x="45740" y="41330"/>
                </a:lnTo>
                <a:lnTo>
                  <a:pt x="45110" y="40980"/>
                </a:lnTo>
                <a:lnTo>
                  <a:pt x="45030" y="40550"/>
                </a:lnTo>
                <a:lnTo>
                  <a:pt x="45180" y="40250"/>
                </a:lnTo>
                <a:lnTo>
                  <a:pt x="45450" y="40050"/>
                </a:lnTo>
                <a:lnTo>
                  <a:pt x="45700" y="39920"/>
                </a:lnTo>
                <a:lnTo>
                  <a:pt x="45410" y="39810"/>
                </a:lnTo>
                <a:lnTo>
                  <a:pt x="45200" y="39640"/>
                </a:lnTo>
                <a:lnTo>
                  <a:pt x="45160" y="39420"/>
                </a:lnTo>
                <a:lnTo>
                  <a:pt x="45410" y="39150"/>
                </a:lnTo>
                <a:lnTo>
                  <a:pt x="45500" y="39240"/>
                </a:lnTo>
                <a:lnTo>
                  <a:pt x="45570" y="39280"/>
                </a:lnTo>
                <a:lnTo>
                  <a:pt x="45840" y="39310"/>
                </a:lnTo>
                <a:lnTo>
                  <a:pt x="45760" y="39200"/>
                </a:lnTo>
                <a:lnTo>
                  <a:pt x="45630" y="38950"/>
                </a:lnTo>
                <a:lnTo>
                  <a:pt x="45550" y="38830"/>
                </a:lnTo>
                <a:lnTo>
                  <a:pt x="45650" y="38840"/>
                </a:lnTo>
                <a:lnTo>
                  <a:pt x="45680" y="38810"/>
                </a:lnTo>
                <a:lnTo>
                  <a:pt x="45680" y="38750"/>
                </a:lnTo>
                <a:lnTo>
                  <a:pt x="45700" y="38690"/>
                </a:lnTo>
                <a:lnTo>
                  <a:pt x="45830" y="38780"/>
                </a:lnTo>
                <a:lnTo>
                  <a:pt x="46000" y="38830"/>
                </a:lnTo>
                <a:lnTo>
                  <a:pt x="46140" y="38770"/>
                </a:lnTo>
                <a:lnTo>
                  <a:pt x="46140" y="38540"/>
                </a:lnTo>
                <a:lnTo>
                  <a:pt x="46000" y="38590"/>
                </a:lnTo>
                <a:lnTo>
                  <a:pt x="45690" y="38480"/>
                </a:lnTo>
                <a:lnTo>
                  <a:pt x="45480" y="38320"/>
                </a:lnTo>
                <a:lnTo>
                  <a:pt x="45630" y="38230"/>
                </a:lnTo>
                <a:lnTo>
                  <a:pt x="46020" y="38110"/>
                </a:lnTo>
                <a:lnTo>
                  <a:pt x="46340" y="37800"/>
                </a:lnTo>
                <a:lnTo>
                  <a:pt x="46460" y="37440"/>
                </a:lnTo>
                <a:lnTo>
                  <a:pt x="46280" y="37150"/>
                </a:lnTo>
                <a:lnTo>
                  <a:pt x="46140" y="37150"/>
                </a:lnTo>
                <a:lnTo>
                  <a:pt x="46140" y="37320"/>
                </a:lnTo>
                <a:lnTo>
                  <a:pt x="45990" y="37320"/>
                </a:lnTo>
                <a:lnTo>
                  <a:pt x="46050" y="37000"/>
                </a:lnTo>
                <a:lnTo>
                  <a:pt x="46250" y="36890"/>
                </a:lnTo>
                <a:lnTo>
                  <a:pt x="46540" y="36910"/>
                </a:lnTo>
                <a:lnTo>
                  <a:pt x="46870" y="37000"/>
                </a:lnTo>
                <a:lnTo>
                  <a:pt x="46620" y="36580"/>
                </a:lnTo>
                <a:lnTo>
                  <a:pt x="46590" y="36460"/>
                </a:lnTo>
                <a:lnTo>
                  <a:pt x="46590" y="36160"/>
                </a:lnTo>
                <a:lnTo>
                  <a:pt x="46550" y="35840"/>
                </a:lnTo>
                <a:lnTo>
                  <a:pt x="46420" y="35810"/>
                </a:lnTo>
                <a:lnTo>
                  <a:pt x="46230" y="35900"/>
                </a:lnTo>
                <a:lnTo>
                  <a:pt x="45990" y="35930"/>
                </a:lnTo>
                <a:lnTo>
                  <a:pt x="45870" y="35880"/>
                </a:lnTo>
                <a:lnTo>
                  <a:pt x="45710" y="35770"/>
                </a:lnTo>
                <a:lnTo>
                  <a:pt x="45490" y="35670"/>
                </a:lnTo>
                <a:lnTo>
                  <a:pt x="44810" y="35590"/>
                </a:lnTo>
                <a:lnTo>
                  <a:pt x="44760" y="35460"/>
                </a:lnTo>
                <a:lnTo>
                  <a:pt x="44790" y="35270"/>
                </a:lnTo>
                <a:lnTo>
                  <a:pt x="44670" y="35020"/>
                </a:lnTo>
                <a:lnTo>
                  <a:pt x="44550" y="34900"/>
                </a:lnTo>
                <a:lnTo>
                  <a:pt x="44340" y="34750"/>
                </a:lnTo>
                <a:lnTo>
                  <a:pt x="44100" y="34680"/>
                </a:lnTo>
                <a:lnTo>
                  <a:pt x="43590" y="34930"/>
                </a:lnTo>
                <a:lnTo>
                  <a:pt x="43460" y="34730"/>
                </a:lnTo>
                <a:lnTo>
                  <a:pt x="43360" y="34260"/>
                </a:lnTo>
                <a:lnTo>
                  <a:pt x="43150" y="34260"/>
                </a:lnTo>
                <a:lnTo>
                  <a:pt x="42600" y="34420"/>
                </a:lnTo>
                <a:lnTo>
                  <a:pt x="42480" y="34480"/>
                </a:lnTo>
                <a:lnTo>
                  <a:pt x="42360" y="34410"/>
                </a:lnTo>
                <a:lnTo>
                  <a:pt x="42050" y="34350"/>
                </a:lnTo>
                <a:lnTo>
                  <a:pt x="41710" y="34330"/>
                </a:lnTo>
                <a:lnTo>
                  <a:pt x="41450" y="34410"/>
                </a:lnTo>
                <a:lnTo>
                  <a:pt x="41560" y="34200"/>
                </a:lnTo>
                <a:lnTo>
                  <a:pt x="41750" y="34040"/>
                </a:lnTo>
                <a:lnTo>
                  <a:pt x="41900" y="33870"/>
                </a:lnTo>
                <a:lnTo>
                  <a:pt x="41880" y="33630"/>
                </a:lnTo>
                <a:lnTo>
                  <a:pt x="41640" y="33480"/>
                </a:lnTo>
                <a:lnTo>
                  <a:pt x="41310" y="33460"/>
                </a:lnTo>
                <a:lnTo>
                  <a:pt x="41120" y="33380"/>
                </a:lnTo>
                <a:lnTo>
                  <a:pt x="41300" y="33040"/>
                </a:lnTo>
                <a:lnTo>
                  <a:pt x="41220" y="32680"/>
                </a:lnTo>
                <a:lnTo>
                  <a:pt x="41360" y="32300"/>
                </a:lnTo>
                <a:lnTo>
                  <a:pt x="41430" y="31980"/>
                </a:lnTo>
                <a:lnTo>
                  <a:pt x="41140" y="31800"/>
                </a:lnTo>
                <a:lnTo>
                  <a:pt x="41080" y="31950"/>
                </a:lnTo>
                <a:lnTo>
                  <a:pt x="41010" y="32030"/>
                </a:lnTo>
                <a:lnTo>
                  <a:pt x="40890" y="32060"/>
                </a:lnTo>
                <a:lnTo>
                  <a:pt x="40720" y="32100"/>
                </a:lnTo>
                <a:lnTo>
                  <a:pt x="40720" y="31960"/>
                </a:lnTo>
                <a:lnTo>
                  <a:pt x="41000" y="31430"/>
                </a:lnTo>
                <a:lnTo>
                  <a:pt x="40700" y="30630"/>
                </a:lnTo>
                <a:lnTo>
                  <a:pt x="39260" y="28530"/>
                </a:lnTo>
                <a:lnTo>
                  <a:pt x="38950" y="28280"/>
                </a:lnTo>
                <a:lnTo>
                  <a:pt x="38180" y="27890"/>
                </a:lnTo>
                <a:lnTo>
                  <a:pt x="37860" y="27630"/>
                </a:lnTo>
                <a:lnTo>
                  <a:pt x="37940" y="27360"/>
                </a:lnTo>
                <a:lnTo>
                  <a:pt x="37940" y="27210"/>
                </a:lnTo>
                <a:lnTo>
                  <a:pt x="37640" y="27040"/>
                </a:lnTo>
                <a:lnTo>
                  <a:pt x="37440" y="27210"/>
                </a:lnTo>
                <a:lnTo>
                  <a:pt x="37190" y="27210"/>
                </a:lnTo>
                <a:lnTo>
                  <a:pt x="35720" y="26750"/>
                </a:lnTo>
                <a:lnTo>
                  <a:pt x="35320" y="26520"/>
                </a:lnTo>
                <a:lnTo>
                  <a:pt x="34700" y="25890"/>
                </a:lnTo>
                <a:lnTo>
                  <a:pt x="34260" y="25670"/>
                </a:lnTo>
                <a:lnTo>
                  <a:pt x="34600" y="25300"/>
                </a:lnTo>
                <a:lnTo>
                  <a:pt x="34550" y="25120"/>
                </a:lnTo>
                <a:lnTo>
                  <a:pt x="34260" y="25070"/>
                </a:lnTo>
                <a:lnTo>
                  <a:pt x="33880" y="25070"/>
                </a:lnTo>
                <a:lnTo>
                  <a:pt x="33850" y="25170"/>
                </a:lnTo>
                <a:lnTo>
                  <a:pt x="33930" y="25370"/>
                </a:lnTo>
                <a:lnTo>
                  <a:pt x="33950" y="25580"/>
                </a:lnTo>
                <a:lnTo>
                  <a:pt x="33740" y="25670"/>
                </a:lnTo>
                <a:lnTo>
                  <a:pt x="33620" y="25610"/>
                </a:lnTo>
                <a:lnTo>
                  <a:pt x="33360" y="25310"/>
                </a:lnTo>
                <a:lnTo>
                  <a:pt x="33230" y="25210"/>
                </a:lnTo>
                <a:lnTo>
                  <a:pt x="32410" y="24920"/>
                </a:lnTo>
                <a:lnTo>
                  <a:pt x="32160" y="24690"/>
                </a:lnTo>
                <a:lnTo>
                  <a:pt x="32060" y="24230"/>
                </a:lnTo>
                <a:lnTo>
                  <a:pt x="31940" y="23990"/>
                </a:lnTo>
                <a:lnTo>
                  <a:pt x="31190" y="23070"/>
                </a:lnTo>
                <a:lnTo>
                  <a:pt x="31100" y="22870"/>
                </a:lnTo>
                <a:lnTo>
                  <a:pt x="30990" y="22450"/>
                </a:lnTo>
                <a:lnTo>
                  <a:pt x="30880" y="22310"/>
                </a:lnTo>
                <a:lnTo>
                  <a:pt x="30650" y="22260"/>
                </a:lnTo>
                <a:lnTo>
                  <a:pt x="30140" y="22320"/>
                </a:lnTo>
                <a:lnTo>
                  <a:pt x="29920" y="22230"/>
                </a:lnTo>
                <a:lnTo>
                  <a:pt x="29160" y="21390"/>
                </a:lnTo>
                <a:lnTo>
                  <a:pt x="28960" y="21080"/>
                </a:lnTo>
                <a:lnTo>
                  <a:pt x="28870" y="20860"/>
                </a:lnTo>
                <a:lnTo>
                  <a:pt x="28760" y="20460"/>
                </a:lnTo>
                <a:lnTo>
                  <a:pt x="28670" y="20300"/>
                </a:lnTo>
                <a:lnTo>
                  <a:pt x="28480" y="20190"/>
                </a:lnTo>
                <a:lnTo>
                  <a:pt x="28040" y="20070"/>
                </a:lnTo>
                <a:lnTo>
                  <a:pt x="27950" y="19930"/>
                </a:lnTo>
                <a:lnTo>
                  <a:pt x="27910" y="19580"/>
                </a:lnTo>
                <a:lnTo>
                  <a:pt x="27790" y="19180"/>
                </a:lnTo>
                <a:lnTo>
                  <a:pt x="27600" y="18820"/>
                </a:lnTo>
                <a:lnTo>
                  <a:pt x="27370" y="18620"/>
                </a:lnTo>
                <a:lnTo>
                  <a:pt x="26780" y="18590"/>
                </a:lnTo>
                <a:lnTo>
                  <a:pt x="26210" y="18680"/>
                </a:lnTo>
                <a:lnTo>
                  <a:pt x="25780" y="18610"/>
                </a:lnTo>
                <a:lnTo>
                  <a:pt x="25600" y="18070"/>
                </a:lnTo>
                <a:lnTo>
                  <a:pt x="25270" y="17890"/>
                </a:lnTo>
                <a:lnTo>
                  <a:pt x="24610" y="17760"/>
                </a:lnTo>
                <a:lnTo>
                  <a:pt x="24110" y="17530"/>
                </a:lnTo>
                <a:lnTo>
                  <a:pt x="24200" y="17170"/>
                </a:lnTo>
                <a:lnTo>
                  <a:pt x="24310" y="17150"/>
                </a:lnTo>
                <a:lnTo>
                  <a:pt x="24360" y="17140"/>
                </a:lnTo>
                <a:lnTo>
                  <a:pt x="33760" y="17210"/>
                </a:lnTo>
                <a:lnTo>
                  <a:pt x="33770" y="11040"/>
                </a:lnTo>
                <a:lnTo>
                  <a:pt x="33780" y="4860"/>
                </a:lnTo>
                <a:lnTo>
                  <a:pt x="33960" y="4670"/>
                </a:lnTo>
                <a:lnTo>
                  <a:pt x="34400" y="4550"/>
                </a:lnTo>
                <a:lnTo>
                  <a:pt x="35320" y="4550"/>
                </a:lnTo>
                <a:lnTo>
                  <a:pt x="40030" y="4550"/>
                </a:lnTo>
                <a:lnTo>
                  <a:pt x="44740" y="4550"/>
                </a:lnTo>
                <a:lnTo>
                  <a:pt x="49440" y="4560"/>
                </a:lnTo>
                <a:lnTo>
                  <a:pt x="54150" y="4570"/>
                </a:lnTo>
                <a:lnTo>
                  <a:pt x="58860" y="4570"/>
                </a:lnTo>
                <a:lnTo>
                  <a:pt x="63560" y="4570"/>
                </a:lnTo>
                <a:lnTo>
                  <a:pt x="68270" y="4580"/>
                </a:lnTo>
                <a:lnTo>
                  <a:pt x="72980" y="4580"/>
                </a:lnTo>
                <a:lnTo>
                  <a:pt x="73070" y="9440"/>
                </a:lnTo>
                <a:lnTo>
                  <a:pt x="73190" y="15660"/>
                </a:lnTo>
                <a:lnTo>
                  <a:pt x="73220" y="22050"/>
                </a:lnTo>
                <a:lnTo>
                  <a:pt x="72860" y="27850"/>
                </a:lnTo>
                <a:lnTo>
                  <a:pt x="72470" y="34130"/>
                </a:lnTo>
                <a:lnTo>
                  <a:pt x="72280" y="36440"/>
                </a:lnTo>
                <a:lnTo>
                  <a:pt x="71950" y="41040"/>
                </a:lnTo>
                <a:lnTo>
                  <a:pt x="71400" y="46190"/>
                </a:lnTo>
                <a:lnTo>
                  <a:pt x="71360" y="47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