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Jutiapa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Jutia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50" y="94190"/>
                </a:moveTo>
                <a:lnTo>
                  <a:pt x="49930" y="93890"/>
                </a:lnTo>
                <a:lnTo>
                  <a:pt x="50070" y="93340"/>
                </a:lnTo>
                <a:lnTo>
                  <a:pt x="50070" y="92950"/>
                </a:lnTo>
                <a:lnTo>
                  <a:pt x="50060" y="92840"/>
                </a:lnTo>
                <a:lnTo>
                  <a:pt x="50020" y="92730"/>
                </a:lnTo>
                <a:lnTo>
                  <a:pt x="49750" y="92230"/>
                </a:lnTo>
                <a:lnTo>
                  <a:pt x="49540" y="91460"/>
                </a:lnTo>
                <a:lnTo>
                  <a:pt x="49470" y="91280"/>
                </a:lnTo>
                <a:lnTo>
                  <a:pt x="49400" y="91180"/>
                </a:lnTo>
                <a:lnTo>
                  <a:pt x="49300" y="91120"/>
                </a:lnTo>
                <a:lnTo>
                  <a:pt x="49250" y="91090"/>
                </a:lnTo>
                <a:lnTo>
                  <a:pt x="49220" y="91050"/>
                </a:lnTo>
                <a:lnTo>
                  <a:pt x="49190" y="91000"/>
                </a:lnTo>
                <a:lnTo>
                  <a:pt x="49040" y="90090"/>
                </a:lnTo>
                <a:lnTo>
                  <a:pt x="49000" y="90000"/>
                </a:lnTo>
                <a:lnTo>
                  <a:pt x="48890" y="89890"/>
                </a:lnTo>
                <a:lnTo>
                  <a:pt x="48820" y="89800"/>
                </a:lnTo>
                <a:lnTo>
                  <a:pt x="48750" y="89640"/>
                </a:lnTo>
                <a:lnTo>
                  <a:pt x="48740" y="89560"/>
                </a:lnTo>
                <a:lnTo>
                  <a:pt x="48730" y="89440"/>
                </a:lnTo>
                <a:lnTo>
                  <a:pt x="48760" y="89320"/>
                </a:lnTo>
                <a:lnTo>
                  <a:pt x="48790" y="89240"/>
                </a:lnTo>
                <a:lnTo>
                  <a:pt x="48920" y="89140"/>
                </a:lnTo>
                <a:lnTo>
                  <a:pt x="49310" y="89030"/>
                </a:lnTo>
                <a:lnTo>
                  <a:pt x="49910" y="89380"/>
                </a:lnTo>
                <a:lnTo>
                  <a:pt x="50320" y="89730"/>
                </a:lnTo>
                <a:lnTo>
                  <a:pt x="50430" y="89770"/>
                </a:lnTo>
                <a:lnTo>
                  <a:pt x="51270" y="89980"/>
                </a:lnTo>
                <a:lnTo>
                  <a:pt x="51490" y="90060"/>
                </a:lnTo>
                <a:lnTo>
                  <a:pt x="51580" y="90060"/>
                </a:lnTo>
                <a:lnTo>
                  <a:pt x="51650" y="90040"/>
                </a:lnTo>
                <a:lnTo>
                  <a:pt x="51980" y="89810"/>
                </a:lnTo>
                <a:lnTo>
                  <a:pt x="52320" y="89180"/>
                </a:lnTo>
                <a:lnTo>
                  <a:pt x="52450" y="88930"/>
                </a:lnTo>
                <a:lnTo>
                  <a:pt x="52520" y="88880"/>
                </a:lnTo>
                <a:lnTo>
                  <a:pt x="52650" y="88810"/>
                </a:lnTo>
                <a:lnTo>
                  <a:pt x="52890" y="88740"/>
                </a:lnTo>
                <a:lnTo>
                  <a:pt x="53180" y="88680"/>
                </a:lnTo>
                <a:lnTo>
                  <a:pt x="53230" y="88660"/>
                </a:lnTo>
                <a:lnTo>
                  <a:pt x="53350" y="88530"/>
                </a:lnTo>
                <a:lnTo>
                  <a:pt x="53720" y="87990"/>
                </a:lnTo>
                <a:lnTo>
                  <a:pt x="53840" y="87750"/>
                </a:lnTo>
                <a:lnTo>
                  <a:pt x="53900" y="87560"/>
                </a:lnTo>
                <a:lnTo>
                  <a:pt x="53920" y="87430"/>
                </a:lnTo>
                <a:lnTo>
                  <a:pt x="53920" y="87360"/>
                </a:lnTo>
                <a:lnTo>
                  <a:pt x="53830" y="86490"/>
                </a:lnTo>
                <a:lnTo>
                  <a:pt x="53860" y="86000"/>
                </a:lnTo>
                <a:lnTo>
                  <a:pt x="53750" y="85780"/>
                </a:lnTo>
                <a:lnTo>
                  <a:pt x="53230" y="85270"/>
                </a:lnTo>
                <a:lnTo>
                  <a:pt x="52570" y="84720"/>
                </a:lnTo>
                <a:lnTo>
                  <a:pt x="52420" y="84570"/>
                </a:lnTo>
                <a:lnTo>
                  <a:pt x="52340" y="84500"/>
                </a:lnTo>
                <a:lnTo>
                  <a:pt x="52210" y="84450"/>
                </a:lnTo>
                <a:lnTo>
                  <a:pt x="51220" y="84170"/>
                </a:lnTo>
                <a:lnTo>
                  <a:pt x="50910" y="83950"/>
                </a:lnTo>
                <a:lnTo>
                  <a:pt x="51670" y="82050"/>
                </a:lnTo>
                <a:lnTo>
                  <a:pt x="51960" y="81800"/>
                </a:lnTo>
                <a:lnTo>
                  <a:pt x="52000" y="81760"/>
                </a:lnTo>
                <a:lnTo>
                  <a:pt x="52750" y="81610"/>
                </a:lnTo>
                <a:lnTo>
                  <a:pt x="52990" y="81630"/>
                </a:lnTo>
                <a:lnTo>
                  <a:pt x="53090" y="81680"/>
                </a:lnTo>
                <a:lnTo>
                  <a:pt x="53200" y="81720"/>
                </a:lnTo>
                <a:lnTo>
                  <a:pt x="53250" y="81690"/>
                </a:lnTo>
                <a:lnTo>
                  <a:pt x="53270" y="81630"/>
                </a:lnTo>
                <a:lnTo>
                  <a:pt x="53200" y="81210"/>
                </a:lnTo>
                <a:lnTo>
                  <a:pt x="53500" y="81170"/>
                </a:lnTo>
                <a:lnTo>
                  <a:pt x="53890" y="79950"/>
                </a:lnTo>
                <a:lnTo>
                  <a:pt x="55250" y="79940"/>
                </a:lnTo>
                <a:lnTo>
                  <a:pt x="55760" y="79260"/>
                </a:lnTo>
                <a:lnTo>
                  <a:pt x="55840" y="79160"/>
                </a:lnTo>
                <a:lnTo>
                  <a:pt x="55910" y="79130"/>
                </a:lnTo>
                <a:lnTo>
                  <a:pt x="55990" y="79100"/>
                </a:lnTo>
                <a:lnTo>
                  <a:pt x="56140" y="79070"/>
                </a:lnTo>
                <a:lnTo>
                  <a:pt x="56230" y="79060"/>
                </a:lnTo>
                <a:lnTo>
                  <a:pt x="56320" y="79070"/>
                </a:lnTo>
                <a:lnTo>
                  <a:pt x="56380" y="79080"/>
                </a:lnTo>
                <a:lnTo>
                  <a:pt x="56440" y="79100"/>
                </a:lnTo>
                <a:lnTo>
                  <a:pt x="56500" y="79130"/>
                </a:lnTo>
                <a:lnTo>
                  <a:pt x="57460" y="79890"/>
                </a:lnTo>
                <a:lnTo>
                  <a:pt x="57570" y="79130"/>
                </a:lnTo>
                <a:lnTo>
                  <a:pt x="57750" y="78860"/>
                </a:lnTo>
                <a:lnTo>
                  <a:pt x="58190" y="78560"/>
                </a:lnTo>
                <a:lnTo>
                  <a:pt x="58600" y="78290"/>
                </a:lnTo>
                <a:lnTo>
                  <a:pt x="58950" y="78050"/>
                </a:lnTo>
                <a:lnTo>
                  <a:pt x="59370" y="77940"/>
                </a:lnTo>
                <a:lnTo>
                  <a:pt x="59520" y="77970"/>
                </a:lnTo>
                <a:lnTo>
                  <a:pt x="59600" y="78030"/>
                </a:lnTo>
                <a:lnTo>
                  <a:pt x="59670" y="78120"/>
                </a:lnTo>
                <a:lnTo>
                  <a:pt x="59810" y="78270"/>
                </a:lnTo>
                <a:lnTo>
                  <a:pt x="60050" y="78450"/>
                </a:lnTo>
                <a:lnTo>
                  <a:pt x="60090" y="78470"/>
                </a:lnTo>
                <a:lnTo>
                  <a:pt x="61430" y="77820"/>
                </a:lnTo>
                <a:lnTo>
                  <a:pt x="61890" y="77550"/>
                </a:lnTo>
                <a:lnTo>
                  <a:pt x="61900" y="77480"/>
                </a:lnTo>
                <a:lnTo>
                  <a:pt x="61900" y="77260"/>
                </a:lnTo>
                <a:lnTo>
                  <a:pt x="61740" y="76770"/>
                </a:lnTo>
                <a:lnTo>
                  <a:pt x="62600" y="76860"/>
                </a:lnTo>
                <a:lnTo>
                  <a:pt x="62870" y="76960"/>
                </a:lnTo>
                <a:lnTo>
                  <a:pt x="62910" y="77000"/>
                </a:lnTo>
                <a:lnTo>
                  <a:pt x="63060" y="77160"/>
                </a:lnTo>
                <a:lnTo>
                  <a:pt x="63180" y="77340"/>
                </a:lnTo>
                <a:lnTo>
                  <a:pt x="63290" y="77540"/>
                </a:lnTo>
                <a:lnTo>
                  <a:pt x="63530" y="77900"/>
                </a:lnTo>
                <a:lnTo>
                  <a:pt x="63610" y="77950"/>
                </a:lnTo>
                <a:lnTo>
                  <a:pt x="63680" y="77980"/>
                </a:lnTo>
                <a:lnTo>
                  <a:pt x="65290" y="77910"/>
                </a:lnTo>
                <a:lnTo>
                  <a:pt x="65430" y="77960"/>
                </a:lnTo>
                <a:lnTo>
                  <a:pt x="65730" y="78290"/>
                </a:lnTo>
                <a:lnTo>
                  <a:pt x="65790" y="78440"/>
                </a:lnTo>
                <a:lnTo>
                  <a:pt x="65780" y="78540"/>
                </a:lnTo>
                <a:lnTo>
                  <a:pt x="65760" y="78660"/>
                </a:lnTo>
                <a:lnTo>
                  <a:pt x="65660" y="78960"/>
                </a:lnTo>
                <a:lnTo>
                  <a:pt x="65590" y="79100"/>
                </a:lnTo>
                <a:lnTo>
                  <a:pt x="65530" y="79320"/>
                </a:lnTo>
                <a:lnTo>
                  <a:pt x="65470" y="79570"/>
                </a:lnTo>
                <a:lnTo>
                  <a:pt x="65460" y="79690"/>
                </a:lnTo>
                <a:lnTo>
                  <a:pt x="65460" y="79770"/>
                </a:lnTo>
                <a:lnTo>
                  <a:pt x="65480" y="79800"/>
                </a:lnTo>
                <a:lnTo>
                  <a:pt x="65500" y="79850"/>
                </a:lnTo>
                <a:lnTo>
                  <a:pt x="65780" y="80180"/>
                </a:lnTo>
                <a:lnTo>
                  <a:pt x="65790" y="80190"/>
                </a:lnTo>
                <a:lnTo>
                  <a:pt x="65640" y="80250"/>
                </a:lnTo>
                <a:lnTo>
                  <a:pt x="65110" y="80890"/>
                </a:lnTo>
                <a:lnTo>
                  <a:pt x="64820" y="81100"/>
                </a:lnTo>
                <a:lnTo>
                  <a:pt x="64760" y="80690"/>
                </a:lnTo>
                <a:lnTo>
                  <a:pt x="64530" y="80460"/>
                </a:lnTo>
                <a:lnTo>
                  <a:pt x="64210" y="80430"/>
                </a:lnTo>
                <a:lnTo>
                  <a:pt x="63910" y="80660"/>
                </a:lnTo>
                <a:lnTo>
                  <a:pt x="63770" y="81010"/>
                </a:lnTo>
                <a:lnTo>
                  <a:pt x="63860" y="81250"/>
                </a:lnTo>
                <a:lnTo>
                  <a:pt x="64020" y="81470"/>
                </a:lnTo>
                <a:lnTo>
                  <a:pt x="64080" y="81730"/>
                </a:lnTo>
                <a:lnTo>
                  <a:pt x="63940" y="81950"/>
                </a:lnTo>
                <a:lnTo>
                  <a:pt x="63730" y="82100"/>
                </a:lnTo>
                <a:lnTo>
                  <a:pt x="63600" y="82290"/>
                </a:lnTo>
                <a:lnTo>
                  <a:pt x="63730" y="82600"/>
                </a:lnTo>
                <a:lnTo>
                  <a:pt x="64180" y="82660"/>
                </a:lnTo>
                <a:lnTo>
                  <a:pt x="64330" y="82730"/>
                </a:lnTo>
                <a:lnTo>
                  <a:pt x="64450" y="82840"/>
                </a:lnTo>
                <a:lnTo>
                  <a:pt x="64520" y="82930"/>
                </a:lnTo>
                <a:lnTo>
                  <a:pt x="64640" y="83160"/>
                </a:lnTo>
                <a:lnTo>
                  <a:pt x="64670" y="83270"/>
                </a:lnTo>
                <a:lnTo>
                  <a:pt x="64710" y="83610"/>
                </a:lnTo>
                <a:lnTo>
                  <a:pt x="64750" y="83750"/>
                </a:lnTo>
                <a:lnTo>
                  <a:pt x="64840" y="83840"/>
                </a:lnTo>
                <a:lnTo>
                  <a:pt x="65110" y="83980"/>
                </a:lnTo>
                <a:lnTo>
                  <a:pt x="65180" y="84070"/>
                </a:lnTo>
                <a:lnTo>
                  <a:pt x="65180" y="84410"/>
                </a:lnTo>
                <a:lnTo>
                  <a:pt x="65050" y="84550"/>
                </a:lnTo>
                <a:lnTo>
                  <a:pt x="62750" y="85100"/>
                </a:lnTo>
                <a:lnTo>
                  <a:pt x="62180" y="85360"/>
                </a:lnTo>
                <a:lnTo>
                  <a:pt x="61640" y="85780"/>
                </a:lnTo>
                <a:lnTo>
                  <a:pt x="61210" y="86250"/>
                </a:lnTo>
                <a:lnTo>
                  <a:pt x="60300" y="87870"/>
                </a:lnTo>
                <a:lnTo>
                  <a:pt x="60240" y="88050"/>
                </a:lnTo>
                <a:lnTo>
                  <a:pt x="60260" y="88220"/>
                </a:lnTo>
                <a:lnTo>
                  <a:pt x="60400" y="88540"/>
                </a:lnTo>
                <a:lnTo>
                  <a:pt x="60410" y="88580"/>
                </a:lnTo>
                <a:lnTo>
                  <a:pt x="60410" y="88700"/>
                </a:lnTo>
                <a:lnTo>
                  <a:pt x="60090" y="88870"/>
                </a:lnTo>
                <a:lnTo>
                  <a:pt x="59780" y="88740"/>
                </a:lnTo>
                <a:lnTo>
                  <a:pt x="59220" y="88310"/>
                </a:lnTo>
                <a:lnTo>
                  <a:pt x="58830" y="88200"/>
                </a:lnTo>
                <a:lnTo>
                  <a:pt x="58520" y="88230"/>
                </a:lnTo>
                <a:lnTo>
                  <a:pt x="57570" y="88590"/>
                </a:lnTo>
                <a:lnTo>
                  <a:pt x="57340" y="88740"/>
                </a:lnTo>
                <a:lnTo>
                  <a:pt x="56880" y="89200"/>
                </a:lnTo>
                <a:lnTo>
                  <a:pt x="54830" y="90640"/>
                </a:lnTo>
                <a:lnTo>
                  <a:pt x="54510" y="90920"/>
                </a:lnTo>
                <a:lnTo>
                  <a:pt x="54330" y="91230"/>
                </a:lnTo>
                <a:lnTo>
                  <a:pt x="54190" y="91550"/>
                </a:lnTo>
                <a:lnTo>
                  <a:pt x="53990" y="91860"/>
                </a:lnTo>
                <a:lnTo>
                  <a:pt x="53720" y="92070"/>
                </a:lnTo>
                <a:lnTo>
                  <a:pt x="53140" y="92390"/>
                </a:lnTo>
                <a:lnTo>
                  <a:pt x="52880" y="92650"/>
                </a:lnTo>
                <a:lnTo>
                  <a:pt x="52710" y="92970"/>
                </a:lnTo>
                <a:lnTo>
                  <a:pt x="52600" y="93320"/>
                </a:lnTo>
                <a:lnTo>
                  <a:pt x="52540" y="93680"/>
                </a:lnTo>
                <a:lnTo>
                  <a:pt x="52550" y="94020"/>
                </a:lnTo>
                <a:lnTo>
                  <a:pt x="52900" y="95450"/>
                </a:lnTo>
                <a:lnTo>
                  <a:pt x="49850" y="9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