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Jalapa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Guatemala • State Map | Fully Editable Vector Shape</a:t>
            </a:r>
          </a:p>
        </p:txBody>
      </p:sp>
      <p:sp>
        <p:nvSpPr>
          <p:cNvPr id="101" name="Jalap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1740" y="76770"/>
                </a:moveTo>
                <a:lnTo>
                  <a:pt x="61900" y="77260"/>
                </a:lnTo>
                <a:lnTo>
                  <a:pt x="61900" y="77480"/>
                </a:lnTo>
                <a:lnTo>
                  <a:pt x="61890" y="77550"/>
                </a:lnTo>
                <a:lnTo>
                  <a:pt x="61430" y="77820"/>
                </a:lnTo>
                <a:lnTo>
                  <a:pt x="60090" y="78470"/>
                </a:lnTo>
                <a:lnTo>
                  <a:pt x="60050" y="78450"/>
                </a:lnTo>
                <a:lnTo>
                  <a:pt x="59810" y="78270"/>
                </a:lnTo>
                <a:lnTo>
                  <a:pt x="59670" y="78120"/>
                </a:lnTo>
                <a:lnTo>
                  <a:pt x="59600" y="78030"/>
                </a:lnTo>
                <a:lnTo>
                  <a:pt x="59520" y="77970"/>
                </a:lnTo>
                <a:lnTo>
                  <a:pt x="59370" y="77940"/>
                </a:lnTo>
                <a:lnTo>
                  <a:pt x="58950" y="78050"/>
                </a:lnTo>
                <a:lnTo>
                  <a:pt x="58600" y="78290"/>
                </a:lnTo>
                <a:lnTo>
                  <a:pt x="58190" y="78560"/>
                </a:lnTo>
                <a:lnTo>
                  <a:pt x="57750" y="78860"/>
                </a:lnTo>
                <a:lnTo>
                  <a:pt x="57570" y="79130"/>
                </a:lnTo>
                <a:lnTo>
                  <a:pt x="57460" y="79890"/>
                </a:lnTo>
                <a:lnTo>
                  <a:pt x="56500" y="79130"/>
                </a:lnTo>
                <a:lnTo>
                  <a:pt x="56440" y="79100"/>
                </a:lnTo>
                <a:lnTo>
                  <a:pt x="56380" y="79080"/>
                </a:lnTo>
                <a:lnTo>
                  <a:pt x="56320" y="79070"/>
                </a:lnTo>
                <a:lnTo>
                  <a:pt x="56230" y="79060"/>
                </a:lnTo>
                <a:lnTo>
                  <a:pt x="56140" y="79070"/>
                </a:lnTo>
                <a:lnTo>
                  <a:pt x="55990" y="79100"/>
                </a:lnTo>
                <a:lnTo>
                  <a:pt x="55910" y="79130"/>
                </a:lnTo>
                <a:lnTo>
                  <a:pt x="55840" y="79160"/>
                </a:lnTo>
                <a:lnTo>
                  <a:pt x="55760" y="79260"/>
                </a:lnTo>
                <a:lnTo>
                  <a:pt x="55250" y="79940"/>
                </a:lnTo>
                <a:lnTo>
                  <a:pt x="53890" y="79950"/>
                </a:lnTo>
                <a:lnTo>
                  <a:pt x="53330" y="79520"/>
                </a:lnTo>
                <a:lnTo>
                  <a:pt x="52560" y="78890"/>
                </a:lnTo>
                <a:lnTo>
                  <a:pt x="52370" y="78580"/>
                </a:lnTo>
                <a:lnTo>
                  <a:pt x="52260" y="78060"/>
                </a:lnTo>
                <a:lnTo>
                  <a:pt x="49910" y="78510"/>
                </a:lnTo>
                <a:lnTo>
                  <a:pt x="49630" y="78560"/>
                </a:lnTo>
                <a:lnTo>
                  <a:pt x="49340" y="78600"/>
                </a:lnTo>
                <a:lnTo>
                  <a:pt x="49290" y="78570"/>
                </a:lnTo>
                <a:lnTo>
                  <a:pt x="49210" y="78510"/>
                </a:lnTo>
                <a:lnTo>
                  <a:pt x="49160" y="78450"/>
                </a:lnTo>
                <a:lnTo>
                  <a:pt x="48890" y="78170"/>
                </a:lnTo>
                <a:lnTo>
                  <a:pt x="48930" y="77480"/>
                </a:lnTo>
                <a:lnTo>
                  <a:pt x="48950" y="77370"/>
                </a:lnTo>
                <a:lnTo>
                  <a:pt x="48980" y="77240"/>
                </a:lnTo>
                <a:lnTo>
                  <a:pt x="49070" y="77170"/>
                </a:lnTo>
                <a:lnTo>
                  <a:pt x="49120" y="77070"/>
                </a:lnTo>
                <a:lnTo>
                  <a:pt x="49180" y="76890"/>
                </a:lnTo>
                <a:lnTo>
                  <a:pt x="49190" y="76540"/>
                </a:lnTo>
                <a:lnTo>
                  <a:pt x="49310" y="76020"/>
                </a:lnTo>
                <a:lnTo>
                  <a:pt x="50010" y="75430"/>
                </a:lnTo>
                <a:lnTo>
                  <a:pt x="50190" y="75310"/>
                </a:lnTo>
                <a:lnTo>
                  <a:pt x="50230" y="75280"/>
                </a:lnTo>
                <a:lnTo>
                  <a:pt x="50330" y="75120"/>
                </a:lnTo>
                <a:lnTo>
                  <a:pt x="50520" y="74630"/>
                </a:lnTo>
                <a:lnTo>
                  <a:pt x="50560" y="74610"/>
                </a:lnTo>
                <a:lnTo>
                  <a:pt x="50710" y="74550"/>
                </a:lnTo>
                <a:lnTo>
                  <a:pt x="51060" y="74350"/>
                </a:lnTo>
                <a:lnTo>
                  <a:pt x="51140" y="74110"/>
                </a:lnTo>
                <a:lnTo>
                  <a:pt x="51160" y="73970"/>
                </a:lnTo>
                <a:lnTo>
                  <a:pt x="51200" y="73900"/>
                </a:lnTo>
                <a:lnTo>
                  <a:pt x="51290" y="73850"/>
                </a:lnTo>
                <a:lnTo>
                  <a:pt x="51850" y="73630"/>
                </a:lnTo>
                <a:lnTo>
                  <a:pt x="52570" y="73390"/>
                </a:lnTo>
                <a:lnTo>
                  <a:pt x="52900" y="73430"/>
                </a:lnTo>
                <a:lnTo>
                  <a:pt x="53160" y="73560"/>
                </a:lnTo>
                <a:lnTo>
                  <a:pt x="53330" y="73610"/>
                </a:lnTo>
                <a:lnTo>
                  <a:pt x="53430" y="73560"/>
                </a:lnTo>
                <a:lnTo>
                  <a:pt x="53510" y="73480"/>
                </a:lnTo>
                <a:lnTo>
                  <a:pt x="54180" y="72230"/>
                </a:lnTo>
                <a:lnTo>
                  <a:pt x="54670" y="72080"/>
                </a:lnTo>
                <a:lnTo>
                  <a:pt x="55390" y="72000"/>
                </a:lnTo>
                <a:lnTo>
                  <a:pt x="56040" y="71760"/>
                </a:lnTo>
                <a:lnTo>
                  <a:pt x="56660" y="71420"/>
                </a:lnTo>
                <a:lnTo>
                  <a:pt x="57410" y="70470"/>
                </a:lnTo>
                <a:lnTo>
                  <a:pt x="57700" y="70210"/>
                </a:lnTo>
                <a:lnTo>
                  <a:pt x="57820" y="70160"/>
                </a:lnTo>
                <a:lnTo>
                  <a:pt x="57950" y="70140"/>
                </a:lnTo>
                <a:lnTo>
                  <a:pt x="58220" y="70120"/>
                </a:lnTo>
                <a:lnTo>
                  <a:pt x="58560" y="70150"/>
                </a:lnTo>
                <a:lnTo>
                  <a:pt x="58390" y="70520"/>
                </a:lnTo>
                <a:lnTo>
                  <a:pt x="58450" y="70600"/>
                </a:lnTo>
                <a:lnTo>
                  <a:pt x="58580" y="70830"/>
                </a:lnTo>
                <a:lnTo>
                  <a:pt x="58780" y="71110"/>
                </a:lnTo>
                <a:lnTo>
                  <a:pt x="59120" y="71760"/>
                </a:lnTo>
                <a:lnTo>
                  <a:pt x="59300" y="72020"/>
                </a:lnTo>
                <a:lnTo>
                  <a:pt x="59420" y="72160"/>
                </a:lnTo>
                <a:lnTo>
                  <a:pt x="59490" y="72170"/>
                </a:lnTo>
                <a:lnTo>
                  <a:pt x="60060" y="72170"/>
                </a:lnTo>
                <a:lnTo>
                  <a:pt x="60400" y="72220"/>
                </a:lnTo>
                <a:lnTo>
                  <a:pt x="60650" y="72290"/>
                </a:lnTo>
                <a:lnTo>
                  <a:pt x="61660" y="72240"/>
                </a:lnTo>
                <a:lnTo>
                  <a:pt x="61940" y="72320"/>
                </a:lnTo>
                <a:lnTo>
                  <a:pt x="62050" y="72500"/>
                </a:lnTo>
                <a:lnTo>
                  <a:pt x="62130" y="72730"/>
                </a:lnTo>
                <a:lnTo>
                  <a:pt x="62180" y="72990"/>
                </a:lnTo>
                <a:lnTo>
                  <a:pt x="62170" y="73060"/>
                </a:lnTo>
                <a:lnTo>
                  <a:pt x="62130" y="73330"/>
                </a:lnTo>
                <a:lnTo>
                  <a:pt x="62110" y="73390"/>
                </a:lnTo>
                <a:lnTo>
                  <a:pt x="62100" y="73450"/>
                </a:lnTo>
                <a:lnTo>
                  <a:pt x="62090" y="73590"/>
                </a:lnTo>
                <a:lnTo>
                  <a:pt x="62120" y="73710"/>
                </a:lnTo>
                <a:lnTo>
                  <a:pt x="62190" y="73890"/>
                </a:lnTo>
                <a:lnTo>
                  <a:pt x="62280" y="74150"/>
                </a:lnTo>
                <a:lnTo>
                  <a:pt x="61510" y="76290"/>
                </a:lnTo>
                <a:lnTo>
                  <a:pt x="61430" y="76770"/>
                </a:lnTo>
                <a:lnTo>
                  <a:pt x="61510" y="76780"/>
                </a:lnTo>
                <a:lnTo>
                  <a:pt x="61740" y="767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