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Izabal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Izab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930" y="48280"/>
                </a:moveTo>
                <a:lnTo>
                  <a:pt x="68180" y="48130"/>
                </a:lnTo>
                <a:lnTo>
                  <a:pt x="68260" y="48050"/>
                </a:lnTo>
                <a:lnTo>
                  <a:pt x="68300" y="47970"/>
                </a:lnTo>
                <a:lnTo>
                  <a:pt x="68330" y="47900"/>
                </a:lnTo>
                <a:lnTo>
                  <a:pt x="68370" y="47750"/>
                </a:lnTo>
                <a:lnTo>
                  <a:pt x="68500" y="47380"/>
                </a:lnTo>
                <a:lnTo>
                  <a:pt x="68750" y="47130"/>
                </a:lnTo>
                <a:lnTo>
                  <a:pt x="70720" y="47090"/>
                </a:lnTo>
                <a:lnTo>
                  <a:pt x="71220" y="47160"/>
                </a:lnTo>
                <a:lnTo>
                  <a:pt x="71330" y="47250"/>
                </a:lnTo>
                <a:lnTo>
                  <a:pt x="71350" y="47260"/>
                </a:lnTo>
                <a:lnTo>
                  <a:pt x="71360" y="47270"/>
                </a:lnTo>
                <a:lnTo>
                  <a:pt x="71350" y="47550"/>
                </a:lnTo>
                <a:lnTo>
                  <a:pt x="71530" y="47840"/>
                </a:lnTo>
                <a:lnTo>
                  <a:pt x="71580" y="47770"/>
                </a:lnTo>
                <a:lnTo>
                  <a:pt x="71780" y="47670"/>
                </a:lnTo>
                <a:lnTo>
                  <a:pt x="72030" y="47590"/>
                </a:lnTo>
                <a:lnTo>
                  <a:pt x="72220" y="47580"/>
                </a:lnTo>
                <a:lnTo>
                  <a:pt x="72620" y="47410"/>
                </a:lnTo>
                <a:lnTo>
                  <a:pt x="74250" y="47490"/>
                </a:lnTo>
                <a:lnTo>
                  <a:pt x="74870" y="47380"/>
                </a:lnTo>
                <a:lnTo>
                  <a:pt x="75550" y="47380"/>
                </a:lnTo>
                <a:lnTo>
                  <a:pt x="77450" y="47870"/>
                </a:lnTo>
                <a:lnTo>
                  <a:pt x="78260" y="47550"/>
                </a:lnTo>
                <a:lnTo>
                  <a:pt x="78560" y="47690"/>
                </a:lnTo>
                <a:lnTo>
                  <a:pt x="79280" y="48300"/>
                </a:lnTo>
                <a:lnTo>
                  <a:pt x="80020" y="48120"/>
                </a:lnTo>
                <a:lnTo>
                  <a:pt x="80970" y="48330"/>
                </a:lnTo>
                <a:lnTo>
                  <a:pt x="81700" y="48760"/>
                </a:lnTo>
                <a:lnTo>
                  <a:pt x="81780" y="49230"/>
                </a:lnTo>
                <a:lnTo>
                  <a:pt x="82270" y="49310"/>
                </a:lnTo>
                <a:lnTo>
                  <a:pt x="84420" y="50670"/>
                </a:lnTo>
                <a:lnTo>
                  <a:pt x="84160" y="51670"/>
                </a:lnTo>
                <a:lnTo>
                  <a:pt x="84200" y="51820"/>
                </a:lnTo>
                <a:lnTo>
                  <a:pt x="84780" y="51820"/>
                </a:lnTo>
                <a:lnTo>
                  <a:pt x="85020" y="51730"/>
                </a:lnTo>
                <a:lnTo>
                  <a:pt x="85080" y="51540"/>
                </a:lnTo>
                <a:lnTo>
                  <a:pt x="85060" y="51380"/>
                </a:lnTo>
                <a:lnTo>
                  <a:pt x="85010" y="51350"/>
                </a:lnTo>
                <a:lnTo>
                  <a:pt x="85000" y="51260"/>
                </a:lnTo>
                <a:lnTo>
                  <a:pt x="84930" y="51180"/>
                </a:lnTo>
                <a:lnTo>
                  <a:pt x="84860" y="51080"/>
                </a:lnTo>
                <a:lnTo>
                  <a:pt x="84860" y="50910"/>
                </a:lnTo>
                <a:lnTo>
                  <a:pt x="84970" y="50880"/>
                </a:lnTo>
                <a:lnTo>
                  <a:pt x="85170" y="50900"/>
                </a:lnTo>
                <a:lnTo>
                  <a:pt x="85360" y="50870"/>
                </a:lnTo>
                <a:lnTo>
                  <a:pt x="85450" y="50670"/>
                </a:lnTo>
                <a:lnTo>
                  <a:pt x="85530" y="50310"/>
                </a:lnTo>
                <a:lnTo>
                  <a:pt x="85720" y="50070"/>
                </a:lnTo>
                <a:lnTo>
                  <a:pt x="85920" y="49880"/>
                </a:lnTo>
                <a:lnTo>
                  <a:pt x="86040" y="49680"/>
                </a:lnTo>
                <a:lnTo>
                  <a:pt x="86070" y="49340"/>
                </a:lnTo>
                <a:lnTo>
                  <a:pt x="85910" y="48810"/>
                </a:lnTo>
                <a:lnTo>
                  <a:pt x="85890" y="48470"/>
                </a:lnTo>
                <a:lnTo>
                  <a:pt x="86040" y="48470"/>
                </a:lnTo>
                <a:lnTo>
                  <a:pt x="86040" y="48700"/>
                </a:lnTo>
                <a:lnTo>
                  <a:pt x="86040" y="48770"/>
                </a:lnTo>
                <a:lnTo>
                  <a:pt x="86180" y="48770"/>
                </a:lnTo>
                <a:lnTo>
                  <a:pt x="86430" y="48600"/>
                </a:lnTo>
                <a:lnTo>
                  <a:pt x="87060" y="48720"/>
                </a:lnTo>
                <a:lnTo>
                  <a:pt x="87360" y="48600"/>
                </a:lnTo>
                <a:lnTo>
                  <a:pt x="86870" y="48140"/>
                </a:lnTo>
                <a:lnTo>
                  <a:pt x="86590" y="47930"/>
                </a:lnTo>
                <a:lnTo>
                  <a:pt x="86190" y="47750"/>
                </a:lnTo>
                <a:lnTo>
                  <a:pt x="86030" y="47530"/>
                </a:lnTo>
                <a:lnTo>
                  <a:pt x="85890" y="47270"/>
                </a:lnTo>
                <a:lnTo>
                  <a:pt x="85740" y="47080"/>
                </a:lnTo>
                <a:lnTo>
                  <a:pt x="84820" y="46560"/>
                </a:lnTo>
                <a:lnTo>
                  <a:pt x="84560" y="46230"/>
                </a:lnTo>
                <a:lnTo>
                  <a:pt x="84860" y="45870"/>
                </a:lnTo>
                <a:lnTo>
                  <a:pt x="85190" y="46060"/>
                </a:lnTo>
                <a:lnTo>
                  <a:pt x="85800" y="46330"/>
                </a:lnTo>
                <a:lnTo>
                  <a:pt x="86040" y="46480"/>
                </a:lnTo>
                <a:lnTo>
                  <a:pt x="86670" y="47130"/>
                </a:lnTo>
                <a:lnTo>
                  <a:pt x="87120" y="47390"/>
                </a:lnTo>
                <a:lnTo>
                  <a:pt x="88240" y="48340"/>
                </a:lnTo>
                <a:lnTo>
                  <a:pt x="90440" y="49380"/>
                </a:lnTo>
                <a:lnTo>
                  <a:pt x="91170" y="50040"/>
                </a:lnTo>
                <a:lnTo>
                  <a:pt x="91400" y="50140"/>
                </a:lnTo>
                <a:lnTo>
                  <a:pt x="92340" y="50970"/>
                </a:lnTo>
                <a:lnTo>
                  <a:pt x="93080" y="51290"/>
                </a:lnTo>
                <a:lnTo>
                  <a:pt x="93100" y="51300"/>
                </a:lnTo>
                <a:lnTo>
                  <a:pt x="92850" y="51390"/>
                </a:lnTo>
                <a:lnTo>
                  <a:pt x="92780" y="51590"/>
                </a:lnTo>
                <a:lnTo>
                  <a:pt x="92800" y="51830"/>
                </a:lnTo>
                <a:lnTo>
                  <a:pt x="92660" y="52130"/>
                </a:lnTo>
                <a:lnTo>
                  <a:pt x="92520" y="51960"/>
                </a:lnTo>
                <a:lnTo>
                  <a:pt x="92150" y="52120"/>
                </a:lnTo>
                <a:lnTo>
                  <a:pt x="91840" y="52300"/>
                </a:lnTo>
                <a:lnTo>
                  <a:pt x="91500" y="52420"/>
                </a:lnTo>
                <a:lnTo>
                  <a:pt x="91050" y="52430"/>
                </a:lnTo>
                <a:lnTo>
                  <a:pt x="90930" y="52600"/>
                </a:lnTo>
                <a:lnTo>
                  <a:pt x="90280" y="53720"/>
                </a:lnTo>
                <a:lnTo>
                  <a:pt x="89280" y="54700"/>
                </a:lnTo>
                <a:lnTo>
                  <a:pt x="87820" y="55850"/>
                </a:lnTo>
                <a:lnTo>
                  <a:pt x="87120" y="56410"/>
                </a:lnTo>
                <a:lnTo>
                  <a:pt x="85250" y="57860"/>
                </a:lnTo>
                <a:lnTo>
                  <a:pt x="83390" y="59310"/>
                </a:lnTo>
                <a:lnTo>
                  <a:pt x="81530" y="60760"/>
                </a:lnTo>
                <a:lnTo>
                  <a:pt x="79690" y="62190"/>
                </a:lnTo>
                <a:lnTo>
                  <a:pt x="76980" y="64300"/>
                </a:lnTo>
                <a:lnTo>
                  <a:pt x="76240" y="64650"/>
                </a:lnTo>
                <a:lnTo>
                  <a:pt x="74060" y="65380"/>
                </a:lnTo>
                <a:lnTo>
                  <a:pt x="73410" y="65720"/>
                </a:lnTo>
                <a:lnTo>
                  <a:pt x="73270" y="65830"/>
                </a:lnTo>
                <a:lnTo>
                  <a:pt x="73260" y="65820"/>
                </a:lnTo>
                <a:lnTo>
                  <a:pt x="73200" y="65780"/>
                </a:lnTo>
                <a:lnTo>
                  <a:pt x="73040" y="65710"/>
                </a:lnTo>
                <a:lnTo>
                  <a:pt x="72950" y="65640"/>
                </a:lnTo>
                <a:lnTo>
                  <a:pt x="72530" y="65140"/>
                </a:lnTo>
                <a:lnTo>
                  <a:pt x="72490" y="65010"/>
                </a:lnTo>
                <a:lnTo>
                  <a:pt x="72360" y="64390"/>
                </a:lnTo>
                <a:lnTo>
                  <a:pt x="72330" y="64040"/>
                </a:lnTo>
                <a:lnTo>
                  <a:pt x="72350" y="63830"/>
                </a:lnTo>
                <a:lnTo>
                  <a:pt x="72340" y="63690"/>
                </a:lnTo>
                <a:lnTo>
                  <a:pt x="72170" y="62980"/>
                </a:lnTo>
                <a:lnTo>
                  <a:pt x="72170" y="62840"/>
                </a:lnTo>
                <a:lnTo>
                  <a:pt x="72190" y="62750"/>
                </a:lnTo>
                <a:lnTo>
                  <a:pt x="72460" y="62640"/>
                </a:lnTo>
                <a:lnTo>
                  <a:pt x="72550" y="62580"/>
                </a:lnTo>
                <a:lnTo>
                  <a:pt x="72590" y="62540"/>
                </a:lnTo>
                <a:lnTo>
                  <a:pt x="72620" y="62500"/>
                </a:lnTo>
                <a:lnTo>
                  <a:pt x="72680" y="62400"/>
                </a:lnTo>
                <a:lnTo>
                  <a:pt x="72690" y="62350"/>
                </a:lnTo>
                <a:lnTo>
                  <a:pt x="72720" y="62200"/>
                </a:lnTo>
                <a:lnTo>
                  <a:pt x="72770" y="61650"/>
                </a:lnTo>
                <a:lnTo>
                  <a:pt x="72760" y="61510"/>
                </a:lnTo>
                <a:lnTo>
                  <a:pt x="72740" y="61440"/>
                </a:lnTo>
                <a:lnTo>
                  <a:pt x="72710" y="61380"/>
                </a:lnTo>
                <a:lnTo>
                  <a:pt x="72660" y="61300"/>
                </a:lnTo>
                <a:lnTo>
                  <a:pt x="72550" y="61180"/>
                </a:lnTo>
                <a:lnTo>
                  <a:pt x="72480" y="61120"/>
                </a:lnTo>
                <a:lnTo>
                  <a:pt x="72420" y="61080"/>
                </a:lnTo>
                <a:lnTo>
                  <a:pt x="71920" y="60810"/>
                </a:lnTo>
                <a:lnTo>
                  <a:pt x="71710" y="60760"/>
                </a:lnTo>
                <a:lnTo>
                  <a:pt x="71050" y="60690"/>
                </a:lnTo>
                <a:lnTo>
                  <a:pt x="70550" y="60800"/>
                </a:lnTo>
                <a:lnTo>
                  <a:pt x="70240" y="60960"/>
                </a:lnTo>
                <a:lnTo>
                  <a:pt x="69690" y="61380"/>
                </a:lnTo>
                <a:lnTo>
                  <a:pt x="67180" y="62390"/>
                </a:lnTo>
                <a:lnTo>
                  <a:pt x="64640" y="63250"/>
                </a:lnTo>
                <a:lnTo>
                  <a:pt x="64320" y="63320"/>
                </a:lnTo>
                <a:lnTo>
                  <a:pt x="63450" y="63420"/>
                </a:lnTo>
                <a:lnTo>
                  <a:pt x="63070" y="62870"/>
                </a:lnTo>
                <a:lnTo>
                  <a:pt x="62970" y="62660"/>
                </a:lnTo>
                <a:lnTo>
                  <a:pt x="62930" y="62550"/>
                </a:lnTo>
                <a:lnTo>
                  <a:pt x="62920" y="62450"/>
                </a:lnTo>
                <a:lnTo>
                  <a:pt x="62930" y="62330"/>
                </a:lnTo>
                <a:lnTo>
                  <a:pt x="63000" y="61970"/>
                </a:lnTo>
                <a:lnTo>
                  <a:pt x="63000" y="61850"/>
                </a:lnTo>
                <a:lnTo>
                  <a:pt x="62980" y="61760"/>
                </a:lnTo>
                <a:lnTo>
                  <a:pt x="62860" y="61550"/>
                </a:lnTo>
                <a:lnTo>
                  <a:pt x="62720" y="61350"/>
                </a:lnTo>
                <a:lnTo>
                  <a:pt x="62670" y="61250"/>
                </a:lnTo>
                <a:lnTo>
                  <a:pt x="62580" y="61040"/>
                </a:lnTo>
                <a:lnTo>
                  <a:pt x="62560" y="60960"/>
                </a:lnTo>
                <a:lnTo>
                  <a:pt x="62560" y="60630"/>
                </a:lnTo>
                <a:lnTo>
                  <a:pt x="62750" y="58030"/>
                </a:lnTo>
                <a:lnTo>
                  <a:pt x="62780" y="57990"/>
                </a:lnTo>
                <a:lnTo>
                  <a:pt x="62910" y="57890"/>
                </a:lnTo>
                <a:lnTo>
                  <a:pt x="63320" y="57690"/>
                </a:lnTo>
                <a:lnTo>
                  <a:pt x="63360" y="57660"/>
                </a:lnTo>
                <a:lnTo>
                  <a:pt x="63400" y="57620"/>
                </a:lnTo>
                <a:lnTo>
                  <a:pt x="63440" y="57580"/>
                </a:lnTo>
                <a:lnTo>
                  <a:pt x="63470" y="57530"/>
                </a:lnTo>
                <a:lnTo>
                  <a:pt x="63520" y="57430"/>
                </a:lnTo>
                <a:lnTo>
                  <a:pt x="63580" y="57180"/>
                </a:lnTo>
                <a:lnTo>
                  <a:pt x="63620" y="57070"/>
                </a:lnTo>
                <a:lnTo>
                  <a:pt x="63650" y="57020"/>
                </a:lnTo>
                <a:lnTo>
                  <a:pt x="63820" y="56730"/>
                </a:lnTo>
                <a:lnTo>
                  <a:pt x="63790" y="56650"/>
                </a:lnTo>
                <a:lnTo>
                  <a:pt x="63710" y="56530"/>
                </a:lnTo>
                <a:lnTo>
                  <a:pt x="63430" y="56270"/>
                </a:lnTo>
                <a:lnTo>
                  <a:pt x="63250" y="56060"/>
                </a:lnTo>
                <a:lnTo>
                  <a:pt x="63080" y="55810"/>
                </a:lnTo>
                <a:lnTo>
                  <a:pt x="62600" y="55290"/>
                </a:lnTo>
                <a:lnTo>
                  <a:pt x="62520" y="55160"/>
                </a:lnTo>
                <a:lnTo>
                  <a:pt x="62490" y="55120"/>
                </a:lnTo>
                <a:lnTo>
                  <a:pt x="62450" y="55070"/>
                </a:lnTo>
                <a:lnTo>
                  <a:pt x="62410" y="55040"/>
                </a:lnTo>
                <a:lnTo>
                  <a:pt x="62310" y="54980"/>
                </a:lnTo>
                <a:lnTo>
                  <a:pt x="62250" y="54960"/>
                </a:lnTo>
                <a:lnTo>
                  <a:pt x="62410" y="54590"/>
                </a:lnTo>
                <a:lnTo>
                  <a:pt x="63610" y="52880"/>
                </a:lnTo>
                <a:lnTo>
                  <a:pt x="64960" y="50970"/>
                </a:lnTo>
                <a:lnTo>
                  <a:pt x="65010" y="50860"/>
                </a:lnTo>
                <a:lnTo>
                  <a:pt x="65050" y="50800"/>
                </a:lnTo>
                <a:lnTo>
                  <a:pt x="65120" y="50760"/>
                </a:lnTo>
                <a:lnTo>
                  <a:pt x="65340" y="50690"/>
                </a:lnTo>
                <a:lnTo>
                  <a:pt x="65450" y="50630"/>
                </a:lnTo>
                <a:lnTo>
                  <a:pt x="65810" y="50380"/>
                </a:lnTo>
                <a:lnTo>
                  <a:pt x="66030" y="50280"/>
                </a:lnTo>
                <a:lnTo>
                  <a:pt x="66110" y="50220"/>
                </a:lnTo>
                <a:lnTo>
                  <a:pt x="66190" y="50110"/>
                </a:lnTo>
                <a:lnTo>
                  <a:pt x="66450" y="49630"/>
                </a:lnTo>
                <a:lnTo>
                  <a:pt x="66470" y="49570"/>
                </a:lnTo>
                <a:lnTo>
                  <a:pt x="66580" y="49370"/>
                </a:lnTo>
                <a:lnTo>
                  <a:pt x="66630" y="49330"/>
                </a:lnTo>
                <a:lnTo>
                  <a:pt x="66710" y="49290"/>
                </a:lnTo>
                <a:lnTo>
                  <a:pt x="67120" y="49240"/>
                </a:lnTo>
                <a:lnTo>
                  <a:pt x="67340" y="49070"/>
                </a:lnTo>
                <a:lnTo>
                  <a:pt x="67930" y="4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