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Huehuetenango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Guatemala • State Map | Fully Editable Vector Shape</a:t>
            </a:r>
          </a:p>
        </p:txBody>
      </p:sp>
      <p:sp>
        <p:nvSpPr>
          <p:cNvPr id="101" name="Huehuetenan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910" y="57330"/>
                </a:moveTo>
                <a:lnTo>
                  <a:pt x="10710" y="55940"/>
                </a:lnTo>
                <a:lnTo>
                  <a:pt x="12400" y="53000"/>
                </a:lnTo>
                <a:lnTo>
                  <a:pt x="14090" y="50070"/>
                </a:lnTo>
                <a:lnTo>
                  <a:pt x="15570" y="47510"/>
                </a:lnTo>
                <a:lnTo>
                  <a:pt x="16610" y="45690"/>
                </a:lnTo>
                <a:lnTo>
                  <a:pt x="17010" y="45000"/>
                </a:lnTo>
                <a:lnTo>
                  <a:pt x="17490" y="44160"/>
                </a:lnTo>
                <a:lnTo>
                  <a:pt x="17750" y="43830"/>
                </a:lnTo>
                <a:lnTo>
                  <a:pt x="18090" y="43660"/>
                </a:lnTo>
                <a:lnTo>
                  <a:pt x="19060" y="43660"/>
                </a:lnTo>
                <a:lnTo>
                  <a:pt x="22020" y="43650"/>
                </a:lnTo>
                <a:lnTo>
                  <a:pt x="24970" y="43650"/>
                </a:lnTo>
                <a:lnTo>
                  <a:pt x="27920" y="43640"/>
                </a:lnTo>
                <a:lnTo>
                  <a:pt x="30870" y="43640"/>
                </a:lnTo>
                <a:lnTo>
                  <a:pt x="33700" y="43630"/>
                </a:lnTo>
                <a:lnTo>
                  <a:pt x="31070" y="48880"/>
                </a:lnTo>
                <a:lnTo>
                  <a:pt x="30870" y="49290"/>
                </a:lnTo>
                <a:lnTo>
                  <a:pt x="29470" y="52140"/>
                </a:lnTo>
                <a:lnTo>
                  <a:pt x="29420" y="52210"/>
                </a:lnTo>
                <a:lnTo>
                  <a:pt x="29020" y="52600"/>
                </a:lnTo>
                <a:lnTo>
                  <a:pt x="29050" y="52750"/>
                </a:lnTo>
                <a:lnTo>
                  <a:pt x="29070" y="52780"/>
                </a:lnTo>
                <a:lnTo>
                  <a:pt x="29090" y="52840"/>
                </a:lnTo>
                <a:lnTo>
                  <a:pt x="29050" y="52880"/>
                </a:lnTo>
                <a:lnTo>
                  <a:pt x="28970" y="52910"/>
                </a:lnTo>
                <a:lnTo>
                  <a:pt x="28790" y="52920"/>
                </a:lnTo>
                <a:lnTo>
                  <a:pt x="28700" y="52940"/>
                </a:lnTo>
                <a:lnTo>
                  <a:pt x="28610" y="53070"/>
                </a:lnTo>
                <a:lnTo>
                  <a:pt x="28030" y="53480"/>
                </a:lnTo>
                <a:lnTo>
                  <a:pt x="27960" y="53490"/>
                </a:lnTo>
                <a:lnTo>
                  <a:pt x="27830" y="53490"/>
                </a:lnTo>
                <a:lnTo>
                  <a:pt x="27760" y="53500"/>
                </a:lnTo>
                <a:lnTo>
                  <a:pt x="27700" y="53520"/>
                </a:lnTo>
                <a:lnTo>
                  <a:pt x="27650" y="53540"/>
                </a:lnTo>
                <a:lnTo>
                  <a:pt x="27390" y="53770"/>
                </a:lnTo>
                <a:lnTo>
                  <a:pt x="27300" y="53800"/>
                </a:lnTo>
                <a:lnTo>
                  <a:pt x="27220" y="53810"/>
                </a:lnTo>
                <a:lnTo>
                  <a:pt x="27150" y="53810"/>
                </a:lnTo>
                <a:lnTo>
                  <a:pt x="27090" y="53850"/>
                </a:lnTo>
                <a:lnTo>
                  <a:pt x="27040" y="53940"/>
                </a:lnTo>
                <a:lnTo>
                  <a:pt x="27010" y="54210"/>
                </a:lnTo>
                <a:lnTo>
                  <a:pt x="26960" y="54420"/>
                </a:lnTo>
                <a:lnTo>
                  <a:pt x="26830" y="54670"/>
                </a:lnTo>
                <a:lnTo>
                  <a:pt x="26760" y="54770"/>
                </a:lnTo>
                <a:lnTo>
                  <a:pt x="26710" y="54900"/>
                </a:lnTo>
                <a:lnTo>
                  <a:pt x="26690" y="54980"/>
                </a:lnTo>
                <a:lnTo>
                  <a:pt x="26660" y="55500"/>
                </a:lnTo>
                <a:lnTo>
                  <a:pt x="26540" y="55700"/>
                </a:lnTo>
                <a:lnTo>
                  <a:pt x="26500" y="55800"/>
                </a:lnTo>
                <a:lnTo>
                  <a:pt x="26480" y="55860"/>
                </a:lnTo>
                <a:lnTo>
                  <a:pt x="26480" y="55930"/>
                </a:lnTo>
                <a:lnTo>
                  <a:pt x="26480" y="56000"/>
                </a:lnTo>
                <a:lnTo>
                  <a:pt x="26490" y="56140"/>
                </a:lnTo>
                <a:lnTo>
                  <a:pt x="26500" y="56200"/>
                </a:lnTo>
                <a:lnTo>
                  <a:pt x="26520" y="56260"/>
                </a:lnTo>
                <a:lnTo>
                  <a:pt x="26570" y="56360"/>
                </a:lnTo>
                <a:lnTo>
                  <a:pt x="26600" y="56410"/>
                </a:lnTo>
                <a:lnTo>
                  <a:pt x="26620" y="56460"/>
                </a:lnTo>
                <a:lnTo>
                  <a:pt x="26690" y="56550"/>
                </a:lnTo>
                <a:lnTo>
                  <a:pt x="27120" y="57070"/>
                </a:lnTo>
                <a:lnTo>
                  <a:pt x="27150" y="57140"/>
                </a:lnTo>
                <a:lnTo>
                  <a:pt x="27170" y="57210"/>
                </a:lnTo>
                <a:lnTo>
                  <a:pt x="27170" y="57490"/>
                </a:lnTo>
                <a:lnTo>
                  <a:pt x="27200" y="57620"/>
                </a:lnTo>
                <a:lnTo>
                  <a:pt x="27290" y="57830"/>
                </a:lnTo>
                <a:lnTo>
                  <a:pt x="27410" y="58020"/>
                </a:lnTo>
                <a:lnTo>
                  <a:pt x="27540" y="58170"/>
                </a:lnTo>
                <a:lnTo>
                  <a:pt x="27950" y="58550"/>
                </a:lnTo>
                <a:lnTo>
                  <a:pt x="28030" y="58570"/>
                </a:lnTo>
                <a:lnTo>
                  <a:pt x="28150" y="58570"/>
                </a:lnTo>
                <a:lnTo>
                  <a:pt x="28780" y="58500"/>
                </a:lnTo>
                <a:lnTo>
                  <a:pt x="29050" y="58550"/>
                </a:lnTo>
                <a:lnTo>
                  <a:pt x="29640" y="58830"/>
                </a:lnTo>
                <a:lnTo>
                  <a:pt x="29690" y="59230"/>
                </a:lnTo>
                <a:lnTo>
                  <a:pt x="29500" y="60030"/>
                </a:lnTo>
                <a:lnTo>
                  <a:pt x="29530" y="60150"/>
                </a:lnTo>
                <a:lnTo>
                  <a:pt x="29650" y="60480"/>
                </a:lnTo>
                <a:lnTo>
                  <a:pt x="29750" y="60930"/>
                </a:lnTo>
                <a:lnTo>
                  <a:pt x="29420" y="61010"/>
                </a:lnTo>
                <a:lnTo>
                  <a:pt x="29240" y="61030"/>
                </a:lnTo>
                <a:lnTo>
                  <a:pt x="28710" y="60930"/>
                </a:lnTo>
                <a:lnTo>
                  <a:pt x="28520" y="60940"/>
                </a:lnTo>
                <a:lnTo>
                  <a:pt x="28030" y="61100"/>
                </a:lnTo>
                <a:lnTo>
                  <a:pt x="27100" y="61270"/>
                </a:lnTo>
                <a:lnTo>
                  <a:pt x="26930" y="61390"/>
                </a:lnTo>
                <a:lnTo>
                  <a:pt x="26840" y="61580"/>
                </a:lnTo>
                <a:lnTo>
                  <a:pt x="26280" y="61540"/>
                </a:lnTo>
                <a:lnTo>
                  <a:pt x="26030" y="61580"/>
                </a:lnTo>
                <a:lnTo>
                  <a:pt x="25520" y="61820"/>
                </a:lnTo>
                <a:lnTo>
                  <a:pt x="25180" y="62060"/>
                </a:lnTo>
                <a:lnTo>
                  <a:pt x="24260" y="62280"/>
                </a:lnTo>
                <a:lnTo>
                  <a:pt x="24040" y="62340"/>
                </a:lnTo>
                <a:lnTo>
                  <a:pt x="23940" y="62390"/>
                </a:lnTo>
                <a:lnTo>
                  <a:pt x="23860" y="62470"/>
                </a:lnTo>
                <a:lnTo>
                  <a:pt x="23580" y="62890"/>
                </a:lnTo>
                <a:lnTo>
                  <a:pt x="23450" y="63140"/>
                </a:lnTo>
                <a:lnTo>
                  <a:pt x="23430" y="63200"/>
                </a:lnTo>
                <a:lnTo>
                  <a:pt x="23390" y="63760"/>
                </a:lnTo>
                <a:lnTo>
                  <a:pt x="23370" y="63820"/>
                </a:lnTo>
                <a:lnTo>
                  <a:pt x="23280" y="63880"/>
                </a:lnTo>
                <a:lnTo>
                  <a:pt x="23200" y="63910"/>
                </a:lnTo>
                <a:lnTo>
                  <a:pt x="22480" y="63950"/>
                </a:lnTo>
                <a:lnTo>
                  <a:pt x="22060" y="63440"/>
                </a:lnTo>
                <a:lnTo>
                  <a:pt x="21990" y="63240"/>
                </a:lnTo>
                <a:lnTo>
                  <a:pt x="22000" y="63020"/>
                </a:lnTo>
                <a:lnTo>
                  <a:pt x="21840" y="62890"/>
                </a:lnTo>
                <a:lnTo>
                  <a:pt x="20400" y="62510"/>
                </a:lnTo>
                <a:lnTo>
                  <a:pt x="20290" y="62220"/>
                </a:lnTo>
                <a:lnTo>
                  <a:pt x="20070" y="62010"/>
                </a:lnTo>
                <a:lnTo>
                  <a:pt x="19860" y="61860"/>
                </a:lnTo>
                <a:lnTo>
                  <a:pt x="19440" y="61500"/>
                </a:lnTo>
                <a:lnTo>
                  <a:pt x="19040" y="61070"/>
                </a:lnTo>
                <a:lnTo>
                  <a:pt x="18690" y="60580"/>
                </a:lnTo>
                <a:lnTo>
                  <a:pt x="18380" y="60030"/>
                </a:lnTo>
                <a:lnTo>
                  <a:pt x="18280" y="59730"/>
                </a:lnTo>
                <a:lnTo>
                  <a:pt x="18260" y="59640"/>
                </a:lnTo>
                <a:lnTo>
                  <a:pt x="17930" y="59650"/>
                </a:lnTo>
                <a:lnTo>
                  <a:pt x="16770" y="59980"/>
                </a:lnTo>
                <a:lnTo>
                  <a:pt x="16310" y="59950"/>
                </a:lnTo>
                <a:lnTo>
                  <a:pt x="15580" y="59490"/>
                </a:lnTo>
                <a:lnTo>
                  <a:pt x="15400" y="59400"/>
                </a:lnTo>
                <a:lnTo>
                  <a:pt x="15250" y="59410"/>
                </a:lnTo>
                <a:lnTo>
                  <a:pt x="15110" y="59460"/>
                </a:lnTo>
                <a:lnTo>
                  <a:pt x="14750" y="59690"/>
                </a:lnTo>
                <a:lnTo>
                  <a:pt x="14100" y="60090"/>
                </a:lnTo>
                <a:lnTo>
                  <a:pt x="13400" y="60150"/>
                </a:lnTo>
                <a:lnTo>
                  <a:pt x="13110" y="60340"/>
                </a:lnTo>
                <a:lnTo>
                  <a:pt x="12380" y="61180"/>
                </a:lnTo>
                <a:lnTo>
                  <a:pt x="12330" y="61250"/>
                </a:lnTo>
                <a:lnTo>
                  <a:pt x="11230" y="61200"/>
                </a:lnTo>
                <a:lnTo>
                  <a:pt x="10990" y="61010"/>
                </a:lnTo>
                <a:lnTo>
                  <a:pt x="10780" y="58710"/>
                </a:lnTo>
                <a:lnTo>
                  <a:pt x="10730" y="58380"/>
                </a:lnTo>
                <a:lnTo>
                  <a:pt x="10410" y="58260"/>
                </a:lnTo>
                <a:lnTo>
                  <a:pt x="10040" y="57790"/>
                </a:lnTo>
                <a:lnTo>
                  <a:pt x="9910" y="57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