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Escuintla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Guatemala • State Map | Fully Editable Vector Shape</a:t>
            </a:r>
          </a:p>
        </p:txBody>
      </p:sp>
      <p:sp>
        <p:nvSpPr>
          <p:cNvPr id="101" name="Escuint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1770" y="88270"/>
                </a:moveTo>
                <a:lnTo>
                  <a:pt x="22270" y="88460"/>
                </a:lnTo>
                <a:lnTo>
                  <a:pt x="22250" y="88280"/>
                </a:lnTo>
                <a:lnTo>
                  <a:pt x="22180" y="87940"/>
                </a:lnTo>
                <a:lnTo>
                  <a:pt x="22200" y="87840"/>
                </a:lnTo>
                <a:lnTo>
                  <a:pt x="22240" y="87720"/>
                </a:lnTo>
                <a:lnTo>
                  <a:pt x="23280" y="86180"/>
                </a:lnTo>
                <a:lnTo>
                  <a:pt x="23460" y="85790"/>
                </a:lnTo>
                <a:lnTo>
                  <a:pt x="23560" y="85630"/>
                </a:lnTo>
                <a:lnTo>
                  <a:pt x="23670" y="85510"/>
                </a:lnTo>
                <a:lnTo>
                  <a:pt x="23800" y="85340"/>
                </a:lnTo>
                <a:lnTo>
                  <a:pt x="23830" y="84980"/>
                </a:lnTo>
                <a:lnTo>
                  <a:pt x="23780" y="84090"/>
                </a:lnTo>
                <a:lnTo>
                  <a:pt x="23700" y="83570"/>
                </a:lnTo>
                <a:lnTo>
                  <a:pt x="23690" y="83390"/>
                </a:lnTo>
                <a:lnTo>
                  <a:pt x="23700" y="83120"/>
                </a:lnTo>
                <a:lnTo>
                  <a:pt x="23740" y="82970"/>
                </a:lnTo>
                <a:lnTo>
                  <a:pt x="23780" y="82900"/>
                </a:lnTo>
                <a:lnTo>
                  <a:pt x="24000" y="82760"/>
                </a:lnTo>
                <a:lnTo>
                  <a:pt x="24170" y="82880"/>
                </a:lnTo>
                <a:lnTo>
                  <a:pt x="24240" y="82990"/>
                </a:lnTo>
                <a:lnTo>
                  <a:pt x="24300" y="83160"/>
                </a:lnTo>
                <a:lnTo>
                  <a:pt x="24320" y="83200"/>
                </a:lnTo>
                <a:lnTo>
                  <a:pt x="24380" y="83220"/>
                </a:lnTo>
                <a:lnTo>
                  <a:pt x="24470" y="83200"/>
                </a:lnTo>
                <a:lnTo>
                  <a:pt x="24620" y="83110"/>
                </a:lnTo>
                <a:lnTo>
                  <a:pt x="24690" y="83050"/>
                </a:lnTo>
                <a:lnTo>
                  <a:pt x="24740" y="82980"/>
                </a:lnTo>
                <a:lnTo>
                  <a:pt x="24730" y="82920"/>
                </a:lnTo>
                <a:lnTo>
                  <a:pt x="24710" y="82870"/>
                </a:lnTo>
                <a:lnTo>
                  <a:pt x="24610" y="82680"/>
                </a:lnTo>
                <a:lnTo>
                  <a:pt x="24570" y="82570"/>
                </a:lnTo>
                <a:lnTo>
                  <a:pt x="24530" y="82370"/>
                </a:lnTo>
                <a:lnTo>
                  <a:pt x="24520" y="82230"/>
                </a:lnTo>
                <a:lnTo>
                  <a:pt x="24520" y="82100"/>
                </a:lnTo>
                <a:lnTo>
                  <a:pt x="24570" y="81910"/>
                </a:lnTo>
                <a:lnTo>
                  <a:pt x="24610" y="81810"/>
                </a:lnTo>
                <a:lnTo>
                  <a:pt x="24640" y="81760"/>
                </a:lnTo>
                <a:lnTo>
                  <a:pt x="24720" y="81680"/>
                </a:lnTo>
                <a:lnTo>
                  <a:pt x="25330" y="81230"/>
                </a:lnTo>
                <a:lnTo>
                  <a:pt x="25430" y="81180"/>
                </a:lnTo>
                <a:lnTo>
                  <a:pt x="25600" y="81120"/>
                </a:lnTo>
                <a:lnTo>
                  <a:pt x="25690" y="81150"/>
                </a:lnTo>
                <a:lnTo>
                  <a:pt x="25780" y="81230"/>
                </a:lnTo>
                <a:lnTo>
                  <a:pt x="25920" y="81440"/>
                </a:lnTo>
                <a:lnTo>
                  <a:pt x="25960" y="81550"/>
                </a:lnTo>
                <a:lnTo>
                  <a:pt x="25960" y="81640"/>
                </a:lnTo>
                <a:lnTo>
                  <a:pt x="25800" y="81870"/>
                </a:lnTo>
                <a:lnTo>
                  <a:pt x="25780" y="81920"/>
                </a:lnTo>
                <a:lnTo>
                  <a:pt x="25770" y="81980"/>
                </a:lnTo>
                <a:lnTo>
                  <a:pt x="25770" y="82040"/>
                </a:lnTo>
                <a:lnTo>
                  <a:pt x="25790" y="82090"/>
                </a:lnTo>
                <a:lnTo>
                  <a:pt x="25820" y="82150"/>
                </a:lnTo>
                <a:lnTo>
                  <a:pt x="25920" y="82290"/>
                </a:lnTo>
                <a:lnTo>
                  <a:pt x="25940" y="82360"/>
                </a:lnTo>
                <a:lnTo>
                  <a:pt x="25950" y="82430"/>
                </a:lnTo>
                <a:lnTo>
                  <a:pt x="25900" y="82620"/>
                </a:lnTo>
                <a:lnTo>
                  <a:pt x="25900" y="82680"/>
                </a:lnTo>
                <a:lnTo>
                  <a:pt x="25900" y="82740"/>
                </a:lnTo>
                <a:lnTo>
                  <a:pt x="25920" y="82810"/>
                </a:lnTo>
                <a:lnTo>
                  <a:pt x="25970" y="82880"/>
                </a:lnTo>
                <a:lnTo>
                  <a:pt x="26060" y="82970"/>
                </a:lnTo>
                <a:lnTo>
                  <a:pt x="26170" y="83030"/>
                </a:lnTo>
                <a:lnTo>
                  <a:pt x="26250" y="83070"/>
                </a:lnTo>
                <a:lnTo>
                  <a:pt x="26390" y="83090"/>
                </a:lnTo>
                <a:lnTo>
                  <a:pt x="26600" y="83080"/>
                </a:lnTo>
                <a:lnTo>
                  <a:pt x="26780" y="82980"/>
                </a:lnTo>
                <a:lnTo>
                  <a:pt x="27170" y="82540"/>
                </a:lnTo>
                <a:lnTo>
                  <a:pt x="27400" y="82770"/>
                </a:lnTo>
                <a:lnTo>
                  <a:pt x="27290" y="83300"/>
                </a:lnTo>
                <a:lnTo>
                  <a:pt x="27430" y="83340"/>
                </a:lnTo>
                <a:lnTo>
                  <a:pt x="29930" y="83520"/>
                </a:lnTo>
                <a:lnTo>
                  <a:pt x="30060" y="83440"/>
                </a:lnTo>
                <a:lnTo>
                  <a:pt x="30250" y="83060"/>
                </a:lnTo>
                <a:lnTo>
                  <a:pt x="30350" y="82920"/>
                </a:lnTo>
                <a:lnTo>
                  <a:pt x="30380" y="82830"/>
                </a:lnTo>
                <a:lnTo>
                  <a:pt x="30400" y="82710"/>
                </a:lnTo>
                <a:lnTo>
                  <a:pt x="30460" y="81650"/>
                </a:lnTo>
                <a:lnTo>
                  <a:pt x="30600" y="81270"/>
                </a:lnTo>
                <a:lnTo>
                  <a:pt x="31200" y="80020"/>
                </a:lnTo>
                <a:lnTo>
                  <a:pt x="31500" y="80240"/>
                </a:lnTo>
                <a:lnTo>
                  <a:pt x="31560" y="80290"/>
                </a:lnTo>
                <a:lnTo>
                  <a:pt x="31660" y="80340"/>
                </a:lnTo>
                <a:lnTo>
                  <a:pt x="31750" y="80360"/>
                </a:lnTo>
                <a:lnTo>
                  <a:pt x="31950" y="80340"/>
                </a:lnTo>
                <a:lnTo>
                  <a:pt x="32050" y="80310"/>
                </a:lnTo>
                <a:lnTo>
                  <a:pt x="32120" y="80280"/>
                </a:lnTo>
                <a:lnTo>
                  <a:pt x="32410" y="80110"/>
                </a:lnTo>
                <a:lnTo>
                  <a:pt x="32460" y="80090"/>
                </a:lnTo>
                <a:lnTo>
                  <a:pt x="32520" y="80080"/>
                </a:lnTo>
                <a:lnTo>
                  <a:pt x="32590" y="80070"/>
                </a:lnTo>
                <a:lnTo>
                  <a:pt x="32680" y="80100"/>
                </a:lnTo>
                <a:lnTo>
                  <a:pt x="32790" y="80170"/>
                </a:lnTo>
                <a:lnTo>
                  <a:pt x="33000" y="80360"/>
                </a:lnTo>
                <a:lnTo>
                  <a:pt x="33130" y="80450"/>
                </a:lnTo>
                <a:lnTo>
                  <a:pt x="33250" y="80500"/>
                </a:lnTo>
                <a:lnTo>
                  <a:pt x="33400" y="80490"/>
                </a:lnTo>
                <a:lnTo>
                  <a:pt x="33480" y="80460"/>
                </a:lnTo>
                <a:lnTo>
                  <a:pt x="33540" y="80420"/>
                </a:lnTo>
                <a:lnTo>
                  <a:pt x="33650" y="80300"/>
                </a:lnTo>
                <a:lnTo>
                  <a:pt x="33730" y="80230"/>
                </a:lnTo>
                <a:lnTo>
                  <a:pt x="33790" y="80220"/>
                </a:lnTo>
                <a:lnTo>
                  <a:pt x="33840" y="80260"/>
                </a:lnTo>
                <a:lnTo>
                  <a:pt x="33900" y="80340"/>
                </a:lnTo>
                <a:lnTo>
                  <a:pt x="33940" y="80700"/>
                </a:lnTo>
                <a:lnTo>
                  <a:pt x="33940" y="80880"/>
                </a:lnTo>
                <a:lnTo>
                  <a:pt x="33960" y="80950"/>
                </a:lnTo>
                <a:lnTo>
                  <a:pt x="33990" y="81010"/>
                </a:lnTo>
                <a:lnTo>
                  <a:pt x="34050" y="81070"/>
                </a:lnTo>
                <a:lnTo>
                  <a:pt x="34200" y="81000"/>
                </a:lnTo>
                <a:lnTo>
                  <a:pt x="34610" y="80170"/>
                </a:lnTo>
                <a:lnTo>
                  <a:pt x="34740" y="79850"/>
                </a:lnTo>
                <a:lnTo>
                  <a:pt x="34770" y="79790"/>
                </a:lnTo>
                <a:lnTo>
                  <a:pt x="34910" y="79600"/>
                </a:lnTo>
                <a:lnTo>
                  <a:pt x="35360" y="79180"/>
                </a:lnTo>
                <a:lnTo>
                  <a:pt x="35930" y="78720"/>
                </a:lnTo>
                <a:lnTo>
                  <a:pt x="36560" y="79270"/>
                </a:lnTo>
                <a:lnTo>
                  <a:pt x="36740" y="79450"/>
                </a:lnTo>
                <a:lnTo>
                  <a:pt x="36760" y="79510"/>
                </a:lnTo>
                <a:lnTo>
                  <a:pt x="36770" y="79570"/>
                </a:lnTo>
                <a:lnTo>
                  <a:pt x="36930" y="79920"/>
                </a:lnTo>
                <a:lnTo>
                  <a:pt x="37200" y="80360"/>
                </a:lnTo>
                <a:lnTo>
                  <a:pt x="37340" y="80520"/>
                </a:lnTo>
                <a:lnTo>
                  <a:pt x="37440" y="80590"/>
                </a:lnTo>
                <a:lnTo>
                  <a:pt x="38000" y="80100"/>
                </a:lnTo>
                <a:lnTo>
                  <a:pt x="38150" y="79930"/>
                </a:lnTo>
                <a:lnTo>
                  <a:pt x="38180" y="79890"/>
                </a:lnTo>
                <a:lnTo>
                  <a:pt x="38290" y="79690"/>
                </a:lnTo>
                <a:lnTo>
                  <a:pt x="38390" y="79560"/>
                </a:lnTo>
                <a:lnTo>
                  <a:pt x="38440" y="79520"/>
                </a:lnTo>
                <a:lnTo>
                  <a:pt x="38480" y="79490"/>
                </a:lnTo>
                <a:lnTo>
                  <a:pt x="38660" y="79380"/>
                </a:lnTo>
                <a:lnTo>
                  <a:pt x="38970" y="79380"/>
                </a:lnTo>
                <a:lnTo>
                  <a:pt x="39100" y="79310"/>
                </a:lnTo>
                <a:lnTo>
                  <a:pt x="39200" y="79140"/>
                </a:lnTo>
                <a:lnTo>
                  <a:pt x="39350" y="79100"/>
                </a:lnTo>
                <a:lnTo>
                  <a:pt x="39430" y="79160"/>
                </a:lnTo>
                <a:lnTo>
                  <a:pt x="39460" y="79210"/>
                </a:lnTo>
                <a:lnTo>
                  <a:pt x="39700" y="79720"/>
                </a:lnTo>
                <a:lnTo>
                  <a:pt x="41070" y="79180"/>
                </a:lnTo>
                <a:lnTo>
                  <a:pt x="41350" y="80000"/>
                </a:lnTo>
                <a:lnTo>
                  <a:pt x="41660" y="80280"/>
                </a:lnTo>
                <a:lnTo>
                  <a:pt x="41840" y="80340"/>
                </a:lnTo>
                <a:lnTo>
                  <a:pt x="42120" y="80330"/>
                </a:lnTo>
                <a:lnTo>
                  <a:pt x="42180" y="80340"/>
                </a:lnTo>
                <a:lnTo>
                  <a:pt x="42230" y="80360"/>
                </a:lnTo>
                <a:lnTo>
                  <a:pt x="42320" y="80660"/>
                </a:lnTo>
                <a:lnTo>
                  <a:pt x="42460" y="81790"/>
                </a:lnTo>
                <a:lnTo>
                  <a:pt x="42450" y="82520"/>
                </a:lnTo>
                <a:lnTo>
                  <a:pt x="42510" y="82790"/>
                </a:lnTo>
                <a:lnTo>
                  <a:pt x="42770" y="83390"/>
                </a:lnTo>
                <a:lnTo>
                  <a:pt x="42910" y="83870"/>
                </a:lnTo>
                <a:lnTo>
                  <a:pt x="42590" y="84180"/>
                </a:lnTo>
                <a:lnTo>
                  <a:pt x="42460" y="84430"/>
                </a:lnTo>
                <a:lnTo>
                  <a:pt x="42390" y="84670"/>
                </a:lnTo>
                <a:lnTo>
                  <a:pt x="42400" y="84770"/>
                </a:lnTo>
                <a:lnTo>
                  <a:pt x="42430" y="84840"/>
                </a:lnTo>
                <a:lnTo>
                  <a:pt x="42480" y="84860"/>
                </a:lnTo>
                <a:lnTo>
                  <a:pt x="42570" y="84890"/>
                </a:lnTo>
                <a:lnTo>
                  <a:pt x="42860" y="84950"/>
                </a:lnTo>
                <a:lnTo>
                  <a:pt x="42990" y="84960"/>
                </a:lnTo>
                <a:lnTo>
                  <a:pt x="43130" y="84950"/>
                </a:lnTo>
                <a:lnTo>
                  <a:pt x="43200" y="84940"/>
                </a:lnTo>
                <a:lnTo>
                  <a:pt x="43530" y="84820"/>
                </a:lnTo>
                <a:lnTo>
                  <a:pt x="43610" y="84810"/>
                </a:lnTo>
                <a:lnTo>
                  <a:pt x="43710" y="84830"/>
                </a:lnTo>
                <a:lnTo>
                  <a:pt x="43890" y="84920"/>
                </a:lnTo>
                <a:lnTo>
                  <a:pt x="43950" y="84990"/>
                </a:lnTo>
                <a:lnTo>
                  <a:pt x="43960" y="85060"/>
                </a:lnTo>
                <a:lnTo>
                  <a:pt x="43690" y="85400"/>
                </a:lnTo>
                <a:lnTo>
                  <a:pt x="43350" y="85730"/>
                </a:lnTo>
                <a:lnTo>
                  <a:pt x="43210" y="85820"/>
                </a:lnTo>
                <a:lnTo>
                  <a:pt x="43150" y="85840"/>
                </a:lnTo>
                <a:lnTo>
                  <a:pt x="42760" y="85900"/>
                </a:lnTo>
                <a:lnTo>
                  <a:pt x="42610" y="85970"/>
                </a:lnTo>
                <a:lnTo>
                  <a:pt x="42620" y="86280"/>
                </a:lnTo>
                <a:lnTo>
                  <a:pt x="42690" y="86420"/>
                </a:lnTo>
                <a:lnTo>
                  <a:pt x="42730" y="86470"/>
                </a:lnTo>
                <a:lnTo>
                  <a:pt x="43040" y="86760"/>
                </a:lnTo>
                <a:lnTo>
                  <a:pt x="43080" y="86850"/>
                </a:lnTo>
                <a:lnTo>
                  <a:pt x="43090" y="86920"/>
                </a:lnTo>
                <a:lnTo>
                  <a:pt x="43070" y="86970"/>
                </a:lnTo>
                <a:lnTo>
                  <a:pt x="43000" y="87060"/>
                </a:lnTo>
                <a:lnTo>
                  <a:pt x="42920" y="87130"/>
                </a:lnTo>
                <a:lnTo>
                  <a:pt x="42640" y="87290"/>
                </a:lnTo>
                <a:lnTo>
                  <a:pt x="42530" y="87400"/>
                </a:lnTo>
                <a:lnTo>
                  <a:pt x="42370" y="87710"/>
                </a:lnTo>
                <a:lnTo>
                  <a:pt x="42300" y="87930"/>
                </a:lnTo>
                <a:lnTo>
                  <a:pt x="42250" y="87960"/>
                </a:lnTo>
                <a:lnTo>
                  <a:pt x="42190" y="87990"/>
                </a:lnTo>
                <a:lnTo>
                  <a:pt x="41950" y="88030"/>
                </a:lnTo>
                <a:lnTo>
                  <a:pt x="41710" y="88090"/>
                </a:lnTo>
                <a:lnTo>
                  <a:pt x="41620" y="88190"/>
                </a:lnTo>
                <a:lnTo>
                  <a:pt x="41570" y="88300"/>
                </a:lnTo>
                <a:lnTo>
                  <a:pt x="41570" y="91040"/>
                </a:lnTo>
                <a:lnTo>
                  <a:pt x="41570" y="91280"/>
                </a:lnTo>
                <a:lnTo>
                  <a:pt x="41340" y="91240"/>
                </a:lnTo>
                <a:lnTo>
                  <a:pt x="39860" y="91100"/>
                </a:lnTo>
                <a:lnTo>
                  <a:pt x="38200" y="91260"/>
                </a:lnTo>
                <a:lnTo>
                  <a:pt x="37950" y="91340"/>
                </a:lnTo>
                <a:lnTo>
                  <a:pt x="35510" y="91490"/>
                </a:lnTo>
                <a:lnTo>
                  <a:pt x="32650" y="91440"/>
                </a:lnTo>
                <a:lnTo>
                  <a:pt x="30040" y="91150"/>
                </a:lnTo>
                <a:lnTo>
                  <a:pt x="26810" y="90510"/>
                </a:lnTo>
                <a:lnTo>
                  <a:pt x="21770" y="88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