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 Progreso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El Progres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580" y="63940"/>
                </a:moveTo>
                <a:lnTo>
                  <a:pt x="56630" y="64060"/>
                </a:lnTo>
                <a:lnTo>
                  <a:pt x="56990" y="64030"/>
                </a:lnTo>
                <a:lnTo>
                  <a:pt x="57610" y="63870"/>
                </a:lnTo>
                <a:lnTo>
                  <a:pt x="58410" y="65010"/>
                </a:lnTo>
                <a:lnTo>
                  <a:pt x="59360" y="66450"/>
                </a:lnTo>
                <a:lnTo>
                  <a:pt x="59380" y="66750"/>
                </a:lnTo>
                <a:lnTo>
                  <a:pt x="58340" y="66770"/>
                </a:lnTo>
                <a:lnTo>
                  <a:pt x="58240" y="66790"/>
                </a:lnTo>
                <a:lnTo>
                  <a:pt x="58160" y="66820"/>
                </a:lnTo>
                <a:lnTo>
                  <a:pt x="58180" y="66910"/>
                </a:lnTo>
                <a:lnTo>
                  <a:pt x="58230" y="67010"/>
                </a:lnTo>
                <a:lnTo>
                  <a:pt x="59180" y="68320"/>
                </a:lnTo>
                <a:lnTo>
                  <a:pt x="59350" y="68560"/>
                </a:lnTo>
                <a:lnTo>
                  <a:pt x="59610" y="68700"/>
                </a:lnTo>
                <a:lnTo>
                  <a:pt x="59880" y="68740"/>
                </a:lnTo>
                <a:lnTo>
                  <a:pt x="59990" y="68800"/>
                </a:lnTo>
                <a:lnTo>
                  <a:pt x="60040" y="68870"/>
                </a:lnTo>
                <a:lnTo>
                  <a:pt x="60000" y="69310"/>
                </a:lnTo>
                <a:lnTo>
                  <a:pt x="59960" y="69420"/>
                </a:lnTo>
                <a:lnTo>
                  <a:pt x="59870" y="69450"/>
                </a:lnTo>
                <a:lnTo>
                  <a:pt x="59770" y="69470"/>
                </a:lnTo>
                <a:lnTo>
                  <a:pt x="59310" y="69490"/>
                </a:lnTo>
                <a:lnTo>
                  <a:pt x="59040" y="69610"/>
                </a:lnTo>
                <a:lnTo>
                  <a:pt x="58560" y="70150"/>
                </a:lnTo>
                <a:lnTo>
                  <a:pt x="58220" y="70120"/>
                </a:lnTo>
                <a:lnTo>
                  <a:pt x="57950" y="70140"/>
                </a:lnTo>
                <a:lnTo>
                  <a:pt x="57820" y="70160"/>
                </a:lnTo>
                <a:lnTo>
                  <a:pt x="57700" y="70210"/>
                </a:lnTo>
                <a:lnTo>
                  <a:pt x="57410" y="70470"/>
                </a:lnTo>
                <a:lnTo>
                  <a:pt x="56660" y="71420"/>
                </a:lnTo>
                <a:lnTo>
                  <a:pt x="56040" y="71760"/>
                </a:lnTo>
                <a:lnTo>
                  <a:pt x="55390" y="72000"/>
                </a:lnTo>
                <a:lnTo>
                  <a:pt x="54670" y="72080"/>
                </a:lnTo>
                <a:lnTo>
                  <a:pt x="54180" y="72230"/>
                </a:lnTo>
                <a:lnTo>
                  <a:pt x="53510" y="73480"/>
                </a:lnTo>
                <a:lnTo>
                  <a:pt x="53430" y="73560"/>
                </a:lnTo>
                <a:lnTo>
                  <a:pt x="53330" y="73610"/>
                </a:lnTo>
                <a:lnTo>
                  <a:pt x="53160" y="73560"/>
                </a:lnTo>
                <a:lnTo>
                  <a:pt x="52900" y="73430"/>
                </a:lnTo>
                <a:lnTo>
                  <a:pt x="52570" y="73390"/>
                </a:lnTo>
                <a:lnTo>
                  <a:pt x="51850" y="73630"/>
                </a:lnTo>
                <a:lnTo>
                  <a:pt x="51290" y="73850"/>
                </a:lnTo>
                <a:lnTo>
                  <a:pt x="51200" y="73900"/>
                </a:lnTo>
                <a:lnTo>
                  <a:pt x="51160" y="73970"/>
                </a:lnTo>
                <a:lnTo>
                  <a:pt x="51140" y="74110"/>
                </a:lnTo>
                <a:lnTo>
                  <a:pt x="51060" y="74350"/>
                </a:lnTo>
                <a:lnTo>
                  <a:pt x="50710" y="74550"/>
                </a:lnTo>
                <a:lnTo>
                  <a:pt x="50560" y="74610"/>
                </a:lnTo>
                <a:lnTo>
                  <a:pt x="50520" y="74630"/>
                </a:lnTo>
                <a:lnTo>
                  <a:pt x="50300" y="74550"/>
                </a:lnTo>
                <a:lnTo>
                  <a:pt x="50060" y="74280"/>
                </a:lnTo>
                <a:lnTo>
                  <a:pt x="49930" y="74170"/>
                </a:lnTo>
                <a:lnTo>
                  <a:pt x="49640" y="74020"/>
                </a:lnTo>
                <a:lnTo>
                  <a:pt x="48400" y="73570"/>
                </a:lnTo>
                <a:lnTo>
                  <a:pt x="48200" y="73410"/>
                </a:lnTo>
                <a:lnTo>
                  <a:pt x="47750" y="72930"/>
                </a:lnTo>
                <a:lnTo>
                  <a:pt x="47650" y="72750"/>
                </a:lnTo>
                <a:lnTo>
                  <a:pt x="47630" y="72700"/>
                </a:lnTo>
                <a:lnTo>
                  <a:pt x="47620" y="72600"/>
                </a:lnTo>
                <a:lnTo>
                  <a:pt x="47650" y="72500"/>
                </a:lnTo>
                <a:lnTo>
                  <a:pt x="47740" y="72340"/>
                </a:lnTo>
                <a:lnTo>
                  <a:pt x="47820" y="72220"/>
                </a:lnTo>
                <a:lnTo>
                  <a:pt x="47850" y="72190"/>
                </a:lnTo>
                <a:lnTo>
                  <a:pt x="47880" y="72160"/>
                </a:lnTo>
                <a:lnTo>
                  <a:pt x="47910" y="71980"/>
                </a:lnTo>
                <a:lnTo>
                  <a:pt x="47830" y="71430"/>
                </a:lnTo>
                <a:lnTo>
                  <a:pt x="47640" y="70880"/>
                </a:lnTo>
                <a:lnTo>
                  <a:pt x="47540" y="70680"/>
                </a:lnTo>
                <a:lnTo>
                  <a:pt x="47500" y="70630"/>
                </a:lnTo>
                <a:lnTo>
                  <a:pt x="47350" y="70570"/>
                </a:lnTo>
                <a:lnTo>
                  <a:pt x="46860" y="70610"/>
                </a:lnTo>
                <a:lnTo>
                  <a:pt x="46560" y="70700"/>
                </a:lnTo>
                <a:lnTo>
                  <a:pt x="46420" y="70710"/>
                </a:lnTo>
                <a:lnTo>
                  <a:pt x="46290" y="70690"/>
                </a:lnTo>
                <a:lnTo>
                  <a:pt x="46240" y="70670"/>
                </a:lnTo>
                <a:lnTo>
                  <a:pt x="46190" y="70640"/>
                </a:lnTo>
                <a:lnTo>
                  <a:pt x="46150" y="70610"/>
                </a:lnTo>
                <a:lnTo>
                  <a:pt x="46110" y="70560"/>
                </a:lnTo>
                <a:lnTo>
                  <a:pt x="46080" y="70480"/>
                </a:lnTo>
                <a:lnTo>
                  <a:pt x="46060" y="70360"/>
                </a:lnTo>
                <a:lnTo>
                  <a:pt x="46060" y="70270"/>
                </a:lnTo>
                <a:lnTo>
                  <a:pt x="46120" y="70180"/>
                </a:lnTo>
                <a:lnTo>
                  <a:pt x="46170" y="70120"/>
                </a:lnTo>
                <a:lnTo>
                  <a:pt x="46440" y="69650"/>
                </a:lnTo>
                <a:lnTo>
                  <a:pt x="46710" y="69910"/>
                </a:lnTo>
                <a:lnTo>
                  <a:pt x="47420" y="70040"/>
                </a:lnTo>
                <a:lnTo>
                  <a:pt x="48510" y="69860"/>
                </a:lnTo>
                <a:lnTo>
                  <a:pt x="48610" y="69500"/>
                </a:lnTo>
                <a:lnTo>
                  <a:pt x="48950" y="68420"/>
                </a:lnTo>
                <a:lnTo>
                  <a:pt x="52350" y="66050"/>
                </a:lnTo>
                <a:lnTo>
                  <a:pt x="54180" y="64820"/>
                </a:lnTo>
                <a:lnTo>
                  <a:pt x="55000" y="64260"/>
                </a:lnTo>
                <a:lnTo>
                  <a:pt x="55580" y="63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