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Chiquimula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Guatemala • State Map | Fully Editable Vector Shape</a:t>
            </a:r>
          </a:p>
        </p:txBody>
      </p:sp>
      <p:sp>
        <p:nvSpPr>
          <p:cNvPr id="101" name="Chiquimu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790" y="80190"/>
                </a:moveTo>
                <a:lnTo>
                  <a:pt x="65780" y="80180"/>
                </a:lnTo>
                <a:lnTo>
                  <a:pt x="65500" y="79850"/>
                </a:lnTo>
                <a:lnTo>
                  <a:pt x="65480" y="79800"/>
                </a:lnTo>
                <a:lnTo>
                  <a:pt x="65460" y="79770"/>
                </a:lnTo>
                <a:lnTo>
                  <a:pt x="65460" y="79690"/>
                </a:lnTo>
                <a:lnTo>
                  <a:pt x="65470" y="79570"/>
                </a:lnTo>
                <a:lnTo>
                  <a:pt x="65530" y="79320"/>
                </a:lnTo>
                <a:lnTo>
                  <a:pt x="65590" y="79100"/>
                </a:lnTo>
                <a:lnTo>
                  <a:pt x="65660" y="78960"/>
                </a:lnTo>
                <a:lnTo>
                  <a:pt x="65760" y="78660"/>
                </a:lnTo>
                <a:lnTo>
                  <a:pt x="65780" y="78540"/>
                </a:lnTo>
                <a:lnTo>
                  <a:pt x="65790" y="78440"/>
                </a:lnTo>
                <a:lnTo>
                  <a:pt x="65730" y="78290"/>
                </a:lnTo>
                <a:lnTo>
                  <a:pt x="65430" y="77960"/>
                </a:lnTo>
                <a:lnTo>
                  <a:pt x="65290" y="77910"/>
                </a:lnTo>
                <a:lnTo>
                  <a:pt x="63680" y="77980"/>
                </a:lnTo>
                <a:lnTo>
                  <a:pt x="63610" y="77950"/>
                </a:lnTo>
                <a:lnTo>
                  <a:pt x="63530" y="77900"/>
                </a:lnTo>
                <a:lnTo>
                  <a:pt x="63290" y="77540"/>
                </a:lnTo>
                <a:lnTo>
                  <a:pt x="63180" y="77340"/>
                </a:lnTo>
                <a:lnTo>
                  <a:pt x="63060" y="77160"/>
                </a:lnTo>
                <a:lnTo>
                  <a:pt x="62910" y="77000"/>
                </a:lnTo>
                <a:lnTo>
                  <a:pt x="62870" y="76960"/>
                </a:lnTo>
                <a:lnTo>
                  <a:pt x="62600" y="76860"/>
                </a:lnTo>
                <a:lnTo>
                  <a:pt x="61740" y="76770"/>
                </a:lnTo>
                <a:lnTo>
                  <a:pt x="61510" y="76780"/>
                </a:lnTo>
                <a:lnTo>
                  <a:pt x="61430" y="76770"/>
                </a:lnTo>
                <a:lnTo>
                  <a:pt x="61510" y="76290"/>
                </a:lnTo>
                <a:lnTo>
                  <a:pt x="62280" y="74150"/>
                </a:lnTo>
                <a:lnTo>
                  <a:pt x="62190" y="73890"/>
                </a:lnTo>
                <a:lnTo>
                  <a:pt x="62120" y="73710"/>
                </a:lnTo>
                <a:lnTo>
                  <a:pt x="62090" y="73590"/>
                </a:lnTo>
                <a:lnTo>
                  <a:pt x="62100" y="73450"/>
                </a:lnTo>
                <a:lnTo>
                  <a:pt x="62110" y="73390"/>
                </a:lnTo>
                <a:lnTo>
                  <a:pt x="62130" y="73330"/>
                </a:lnTo>
                <a:lnTo>
                  <a:pt x="62170" y="73060"/>
                </a:lnTo>
                <a:lnTo>
                  <a:pt x="62180" y="72990"/>
                </a:lnTo>
                <a:lnTo>
                  <a:pt x="62130" y="72730"/>
                </a:lnTo>
                <a:lnTo>
                  <a:pt x="62050" y="72500"/>
                </a:lnTo>
                <a:lnTo>
                  <a:pt x="61940" y="72320"/>
                </a:lnTo>
                <a:lnTo>
                  <a:pt x="61660" y="72240"/>
                </a:lnTo>
                <a:lnTo>
                  <a:pt x="60650" y="72290"/>
                </a:lnTo>
                <a:lnTo>
                  <a:pt x="61150" y="71370"/>
                </a:lnTo>
                <a:lnTo>
                  <a:pt x="61240" y="71010"/>
                </a:lnTo>
                <a:lnTo>
                  <a:pt x="61180" y="70470"/>
                </a:lnTo>
                <a:lnTo>
                  <a:pt x="61200" y="70350"/>
                </a:lnTo>
                <a:lnTo>
                  <a:pt x="61690" y="69890"/>
                </a:lnTo>
                <a:lnTo>
                  <a:pt x="62060" y="69610"/>
                </a:lnTo>
                <a:lnTo>
                  <a:pt x="62310" y="69640"/>
                </a:lnTo>
                <a:lnTo>
                  <a:pt x="63040" y="70010"/>
                </a:lnTo>
                <a:lnTo>
                  <a:pt x="63730" y="70350"/>
                </a:lnTo>
                <a:lnTo>
                  <a:pt x="64040" y="70420"/>
                </a:lnTo>
                <a:lnTo>
                  <a:pt x="65190" y="70440"/>
                </a:lnTo>
                <a:lnTo>
                  <a:pt x="65510" y="70370"/>
                </a:lnTo>
                <a:lnTo>
                  <a:pt x="66810" y="69320"/>
                </a:lnTo>
                <a:lnTo>
                  <a:pt x="67220" y="69200"/>
                </a:lnTo>
                <a:lnTo>
                  <a:pt x="67400" y="69210"/>
                </a:lnTo>
                <a:lnTo>
                  <a:pt x="67870" y="69350"/>
                </a:lnTo>
                <a:lnTo>
                  <a:pt x="68160" y="69550"/>
                </a:lnTo>
                <a:lnTo>
                  <a:pt x="68510" y="69550"/>
                </a:lnTo>
                <a:lnTo>
                  <a:pt x="69570" y="69190"/>
                </a:lnTo>
                <a:lnTo>
                  <a:pt x="69900" y="69300"/>
                </a:lnTo>
                <a:lnTo>
                  <a:pt x="69990" y="69410"/>
                </a:lnTo>
                <a:lnTo>
                  <a:pt x="70130" y="69510"/>
                </a:lnTo>
                <a:lnTo>
                  <a:pt x="70290" y="69500"/>
                </a:lnTo>
                <a:lnTo>
                  <a:pt x="70540" y="69420"/>
                </a:lnTo>
                <a:lnTo>
                  <a:pt x="70670" y="69310"/>
                </a:lnTo>
                <a:lnTo>
                  <a:pt x="70770" y="69190"/>
                </a:lnTo>
                <a:lnTo>
                  <a:pt x="70880" y="69030"/>
                </a:lnTo>
                <a:lnTo>
                  <a:pt x="70970" y="68940"/>
                </a:lnTo>
                <a:lnTo>
                  <a:pt x="71110" y="68840"/>
                </a:lnTo>
                <a:lnTo>
                  <a:pt x="71590" y="68600"/>
                </a:lnTo>
                <a:lnTo>
                  <a:pt x="71750" y="68550"/>
                </a:lnTo>
                <a:lnTo>
                  <a:pt x="71860" y="68540"/>
                </a:lnTo>
                <a:lnTo>
                  <a:pt x="71920" y="68560"/>
                </a:lnTo>
                <a:lnTo>
                  <a:pt x="71960" y="68590"/>
                </a:lnTo>
                <a:lnTo>
                  <a:pt x="72000" y="68620"/>
                </a:lnTo>
                <a:lnTo>
                  <a:pt x="72030" y="68660"/>
                </a:lnTo>
                <a:lnTo>
                  <a:pt x="72060" y="68710"/>
                </a:lnTo>
                <a:lnTo>
                  <a:pt x="72150" y="68860"/>
                </a:lnTo>
                <a:lnTo>
                  <a:pt x="72210" y="69020"/>
                </a:lnTo>
                <a:lnTo>
                  <a:pt x="72240" y="69070"/>
                </a:lnTo>
                <a:lnTo>
                  <a:pt x="72260" y="69120"/>
                </a:lnTo>
                <a:lnTo>
                  <a:pt x="72290" y="69170"/>
                </a:lnTo>
                <a:lnTo>
                  <a:pt x="72360" y="69320"/>
                </a:lnTo>
                <a:lnTo>
                  <a:pt x="72360" y="69340"/>
                </a:lnTo>
                <a:lnTo>
                  <a:pt x="72160" y="69630"/>
                </a:lnTo>
                <a:lnTo>
                  <a:pt x="71630" y="70090"/>
                </a:lnTo>
                <a:lnTo>
                  <a:pt x="71460" y="70350"/>
                </a:lnTo>
                <a:lnTo>
                  <a:pt x="71440" y="70770"/>
                </a:lnTo>
                <a:lnTo>
                  <a:pt x="71540" y="71080"/>
                </a:lnTo>
                <a:lnTo>
                  <a:pt x="71730" y="71360"/>
                </a:lnTo>
                <a:lnTo>
                  <a:pt x="72160" y="71890"/>
                </a:lnTo>
                <a:lnTo>
                  <a:pt x="72360" y="72220"/>
                </a:lnTo>
                <a:lnTo>
                  <a:pt x="72760" y="73200"/>
                </a:lnTo>
                <a:lnTo>
                  <a:pt x="73000" y="73500"/>
                </a:lnTo>
                <a:lnTo>
                  <a:pt x="73190" y="73680"/>
                </a:lnTo>
                <a:lnTo>
                  <a:pt x="73280" y="73820"/>
                </a:lnTo>
                <a:lnTo>
                  <a:pt x="73320" y="73870"/>
                </a:lnTo>
                <a:lnTo>
                  <a:pt x="73360" y="74250"/>
                </a:lnTo>
                <a:lnTo>
                  <a:pt x="73310" y="74420"/>
                </a:lnTo>
                <a:lnTo>
                  <a:pt x="73080" y="74670"/>
                </a:lnTo>
                <a:lnTo>
                  <a:pt x="73000" y="74810"/>
                </a:lnTo>
                <a:lnTo>
                  <a:pt x="73090" y="75930"/>
                </a:lnTo>
                <a:lnTo>
                  <a:pt x="73080" y="76320"/>
                </a:lnTo>
                <a:lnTo>
                  <a:pt x="72980" y="76690"/>
                </a:lnTo>
                <a:lnTo>
                  <a:pt x="72730" y="76930"/>
                </a:lnTo>
                <a:lnTo>
                  <a:pt x="72480" y="76950"/>
                </a:lnTo>
                <a:lnTo>
                  <a:pt x="71940" y="76760"/>
                </a:lnTo>
                <a:lnTo>
                  <a:pt x="71680" y="76710"/>
                </a:lnTo>
                <a:lnTo>
                  <a:pt x="71320" y="76760"/>
                </a:lnTo>
                <a:lnTo>
                  <a:pt x="71150" y="76870"/>
                </a:lnTo>
                <a:lnTo>
                  <a:pt x="71050" y="77040"/>
                </a:lnTo>
                <a:lnTo>
                  <a:pt x="70860" y="77280"/>
                </a:lnTo>
                <a:lnTo>
                  <a:pt x="70190" y="77860"/>
                </a:lnTo>
                <a:lnTo>
                  <a:pt x="69890" y="78190"/>
                </a:lnTo>
                <a:lnTo>
                  <a:pt x="69670" y="78570"/>
                </a:lnTo>
                <a:lnTo>
                  <a:pt x="69500" y="78760"/>
                </a:lnTo>
                <a:lnTo>
                  <a:pt x="69020" y="78880"/>
                </a:lnTo>
                <a:lnTo>
                  <a:pt x="68800" y="79030"/>
                </a:lnTo>
                <a:lnTo>
                  <a:pt x="68660" y="79320"/>
                </a:lnTo>
                <a:lnTo>
                  <a:pt x="68630" y="79670"/>
                </a:lnTo>
                <a:lnTo>
                  <a:pt x="68670" y="80350"/>
                </a:lnTo>
                <a:lnTo>
                  <a:pt x="68050" y="79900"/>
                </a:lnTo>
                <a:lnTo>
                  <a:pt x="68030" y="79950"/>
                </a:lnTo>
                <a:lnTo>
                  <a:pt x="67920" y="80120"/>
                </a:lnTo>
                <a:lnTo>
                  <a:pt x="67890" y="79690"/>
                </a:lnTo>
                <a:lnTo>
                  <a:pt x="67670" y="79780"/>
                </a:lnTo>
                <a:lnTo>
                  <a:pt x="67180" y="80280"/>
                </a:lnTo>
                <a:lnTo>
                  <a:pt x="66850" y="80350"/>
                </a:lnTo>
                <a:lnTo>
                  <a:pt x="66610" y="80260"/>
                </a:lnTo>
                <a:lnTo>
                  <a:pt x="66360" y="80130"/>
                </a:lnTo>
                <a:lnTo>
                  <a:pt x="66020" y="80090"/>
                </a:lnTo>
                <a:lnTo>
                  <a:pt x="65790" y="80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