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Chimaltenango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Guatemala • State Map | Fully Editable Vector Shape</a:t>
            </a:r>
          </a:p>
        </p:txBody>
      </p:sp>
      <p:sp>
        <p:nvSpPr>
          <p:cNvPr id="101" name="Chimaltenang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720" y="71260"/>
                </a:moveTo>
                <a:lnTo>
                  <a:pt x="32290" y="70980"/>
                </a:lnTo>
                <a:lnTo>
                  <a:pt x="32440" y="70850"/>
                </a:lnTo>
                <a:lnTo>
                  <a:pt x="32930" y="69480"/>
                </a:lnTo>
                <a:lnTo>
                  <a:pt x="33060" y="69260"/>
                </a:lnTo>
                <a:lnTo>
                  <a:pt x="33110" y="69220"/>
                </a:lnTo>
                <a:lnTo>
                  <a:pt x="33150" y="69200"/>
                </a:lnTo>
                <a:lnTo>
                  <a:pt x="33350" y="69090"/>
                </a:lnTo>
                <a:lnTo>
                  <a:pt x="33720" y="68990"/>
                </a:lnTo>
                <a:lnTo>
                  <a:pt x="34080" y="68770"/>
                </a:lnTo>
                <a:lnTo>
                  <a:pt x="34470" y="68850"/>
                </a:lnTo>
                <a:lnTo>
                  <a:pt x="35860" y="68810"/>
                </a:lnTo>
                <a:lnTo>
                  <a:pt x="36110" y="68760"/>
                </a:lnTo>
                <a:lnTo>
                  <a:pt x="36410" y="68710"/>
                </a:lnTo>
                <a:lnTo>
                  <a:pt x="36740" y="68700"/>
                </a:lnTo>
                <a:lnTo>
                  <a:pt x="37760" y="69000"/>
                </a:lnTo>
                <a:lnTo>
                  <a:pt x="38870" y="69000"/>
                </a:lnTo>
                <a:lnTo>
                  <a:pt x="39230" y="69050"/>
                </a:lnTo>
                <a:lnTo>
                  <a:pt x="39860" y="69270"/>
                </a:lnTo>
                <a:lnTo>
                  <a:pt x="40630" y="69430"/>
                </a:lnTo>
                <a:lnTo>
                  <a:pt x="40920" y="69540"/>
                </a:lnTo>
                <a:lnTo>
                  <a:pt x="40860" y="69880"/>
                </a:lnTo>
                <a:lnTo>
                  <a:pt x="40850" y="69940"/>
                </a:lnTo>
                <a:lnTo>
                  <a:pt x="40830" y="70000"/>
                </a:lnTo>
                <a:lnTo>
                  <a:pt x="40800" y="70060"/>
                </a:lnTo>
                <a:lnTo>
                  <a:pt x="40760" y="70120"/>
                </a:lnTo>
                <a:lnTo>
                  <a:pt x="40690" y="70180"/>
                </a:lnTo>
                <a:lnTo>
                  <a:pt x="40590" y="70250"/>
                </a:lnTo>
                <a:lnTo>
                  <a:pt x="40350" y="70330"/>
                </a:lnTo>
                <a:lnTo>
                  <a:pt x="40250" y="70390"/>
                </a:lnTo>
                <a:lnTo>
                  <a:pt x="39930" y="70650"/>
                </a:lnTo>
                <a:lnTo>
                  <a:pt x="39820" y="70690"/>
                </a:lnTo>
                <a:lnTo>
                  <a:pt x="39730" y="70700"/>
                </a:lnTo>
                <a:lnTo>
                  <a:pt x="39680" y="70680"/>
                </a:lnTo>
                <a:lnTo>
                  <a:pt x="39620" y="70670"/>
                </a:lnTo>
                <a:lnTo>
                  <a:pt x="39560" y="70680"/>
                </a:lnTo>
                <a:lnTo>
                  <a:pt x="39510" y="70710"/>
                </a:lnTo>
                <a:lnTo>
                  <a:pt x="39420" y="70770"/>
                </a:lnTo>
                <a:lnTo>
                  <a:pt x="39330" y="70850"/>
                </a:lnTo>
                <a:lnTo>
                  <a:pt x="39210" y="71070"/>
                </a:lnTo>
                <a:lnTo>
                  <a:pt x="39010" y="71730"/>
                </a:lnTo>
                <a:lnTo>
                  <a:pt x="38620" y="72330"/>
                </a:lnTo>
                <a:lnTo>
                  <a:pt x="38280" y="72950"/>
                </a:lnTo>
                <a:lnTo>
                  <a:pt x="38220" y="73220"/>
                </a:lnTo>
                <a:lnTo>
                  <a:pt x="38340" y="73860"/>
                </a:lnTo>
                <a:lnTo>
                  <a:pt x="38410" y="74070"/>
                </a:lnTo>
                <a:lnTo>
                  <a:pt x="38480" y="74470"/>
                </a:lnTo>
                <a:lnTo>
                  <a:pt x="38480" y="74600"/>
                </a:lnTo>
                <a:lnTo>
                  <a:pt x="38470" y="74700"/>
                </a:lnTo>
                <a:lnTo>
                  <a:pt x="38410" y="74810"/>
                </a:lnTo>
                <a:lnTo>
                  <a:pt x="38280" y="74970"/>
                </a:lnTo>
                <a:lnTo>
                  <a:pt x="38000" y="75590"/>
                </a:lnTo>
                <a:lnTo>
                  <a:pt x="37460" y="75990"/>
                </a:lnTo>
                <a:lnTo>
                  <a:pt x="36490" y="77060"/>
                </a:lnTo>
                <a:lnTo>
                  <a:pt x="36030" y="77960"/>
                </a:lnTo>
                <a:lnTo>
                  <a:pt x="35910" y="78570"/>
                </a:lnTo>
                <a:lnTo>
                  <a:pt x="35930" y="78700"/>
                </a:lnTo>
                <a:lnTo>
                  <a:pt x="35930" y="78720"/>
                </a:lnTo>
                <a:lnTo>
                  <a:pt x="35360" y="79180"/>
                </a:lnTo>
                <a:lnTo>
                  <a:pt x="34910" y="79600"/>
                </a:lnTo>
                <a:lnTo>
                  <a:pt x="34770" y="79790"/>
                </a:lnTo>
                <a:lnTo>
                  <a:pt x="34740" y="79850"/>
                </a:lnTo>
                <a:lnTo>
                  <a:pt x="34610" y="80170"/>
                </a:lnTo>
                <a:lnTo>
                  <a:pt x="34200" y="81000"/>
                </a:lnTo>
                <a:lnTo>
                  <a:pt x="34050" y="81070"/>
                </a:lnTo>
                <a:lnTo>
                  <a:pt x="33990" y="81010"/>
                </a:lnTo>
                <a:lnTo>
                  <a:pt x="33960" y="80950"/>
                </a:lnTo>
                <a:lnTo>
                  <a:pt x="33940" y="80880"/>
                </a:lnTo>
                <a:lnTo>
                  <a:pt x="33940" y="80700"/>
                </a:lnTo>
                <a:lnTo>
                  <a:pt x="33900" y="80340"/>
                </a:lnTo>
                <a:lnTo>
                  <a:pt x="33840" y="80260"/>
                </a:lnTo>
                <a:lnTo>
                  <a:pt x="33790" y="80220"/>
                </a:lnTo>
                <a:lnTo>
                  <a:pt x="33730" y="80230"/>
                </a:lnTo>
                <a:lnTo>
                  <a:pt x="33650" y="80300"/>
                </a:lnTo>
                <a:lnTo>
                  <a:pt x="33540" y="80420"/>
                </a:lnTo>
                <a:lnTo>
                  <a:pt x="33480" y="80460"/>
                </a:lnTo>
                <a:lnTo>
                  <a:pt x="33400" y="80490"/>
                </a:lnTo>
                <a:lnTo>
                  <a:pt x="33250" y="80500"/>
                </a:lnTo>
                <a:lnTo>
                  <a:pt x="33130" y="80450"/>
                </a:lnTo>
                <a:lnTo>
                  <a:pt x="33000" y="80360"/>
                </a:lnTo>
                <a:lnTo>
                  <a:pt x="32790" y="80170"/>
                </a:lnTo>
                <a:lnTo>
                  <a:pt x="32680" y="80100"/>
                </a:lnTo>
                <a:lnTo>
                  <a:pt x="32590" y="80070"/>
                </a:lnTo>
                <a:lnTo>
                  <a:pt x="32520" y="80080"/>
                </a:lnTo>
                <a:lnTo>
                  <a:pt x="32460" y="80090"/>
                </a:lnTo>
                <a:lnTo>
                  <a:pt x="32410" y="80110"/>
                </a:lnTo>
                <a:lnTo>
                  <a:pt x="32120" y="80280"/>
                </a:lnTo>
                <a:lnTo>
                  <a:pt x="32050" y="80310"/>
                </a:lnTo>
                <a:lnTo>
                  <a:pt x="31950" y="80340"/>
                </a:lnTo>
                <a:lnTo>
                  <a:pt x="31750" y="80360"/>
                </a:lnTo>
                <a:lnTo>
                  <a:pt x="31660" y="80340"/>
                </a:lnTo>
                <a:lnTo>
                  <a:pt x="31560" y="80290"/>
                </a:lnTo>
                <a:lnTo>
                  <a:pt x="31500" y="80240"/>
                </a:lnTo>
                <a:lnTo>
                  <a:pt x="31200" y="80020"/>
                </a:lnTo>
                <a:lnTo>
                  <a:pt x="31510" y="79200"/>
                </a:lnTo>
                <a:lnTo>
                  <a:pt x="31510" y="78910"/>
                </a:lnTo>
                <a:lnTo>
                  <a:pt x="31550" y="78410"/>
                </a:lnTo>
                <a:lnTo>
                  <a:pt x="31510" y="78200"/>
                </a:lnTo>
                <a:lnTo>
                  <a:pt x="31430" y="78100"/>
                </a:lnTo>
                <a:lnTo>
                  <a:pt x="31290" y="77950"/>
                </a:lnTo>
                <a:lnTo>
                  <a:pt x="31140" y="77810"/>
                </a:lnTo>
                <a:lnTo>
                  <a:pt x="31320" y="76050"/>
                </a:lnTo>
                <a:lnTo>
                  <a:pt x="31330" y="75550"/>
                </a:lnTo>
                <a:lnTo>
                  <a:pt x="31390" y="75350"/>
                </a:lnTo>
                <a:lnTo>
                  <a:pt x="31560" y="75110"/>
                </a:lnTo>
                <a:lnTo>
                  <a:pt x="32000" y="74050"/>
                </a:lnTo>
                <a:lnTo>
                  <a:pt x="31960" y="73570"/>
                </a:lnTo>
                <a:lnTo>
                  <a:pt x="31970" y="73500"/>
                </a:lnTo>
                <a:lnTo>
                  <a:pt x="32120" y="73070"/>
                </a:lnTo>
                <a:lnTo>
                  <a:pt x="31770" y="71410"/>
                </a:lnTo>
                <a:lnTo>
                  <a:pt x="31720" y="71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