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Baja Verapaz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Guatemala • State Map | Fully Editable Vector Shape</a:t>
            </a:r>
          </a:p>
        </p:txBody>
      </p:sp>
      <p:sp>
        <p:nvSpPr>
          <p:cNvPr id="101" name="Baja Verapaz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20" y="69540"/>
                </a:moveTo>
                <a:lnTo>
                  <a:pt x="40680" y="68970"/>
                </a:lnTo>
                <a:lnTo>
                  <a:pt x="40580" y="68760"/>
                </a:lnTo>
                <a:lnTo>
                  <a:pt x="40420" y="68620"/>
                </a:lnTo>
                <a:lnTo>
                  <a:pt x="40280" y="68520"/>
                </a:lnTo>
                <a:lnTo>
                  <a:pt x="40140" y="68400"/>
                </a:lnTo>
                <a:lnTo>
                  <a:pt x="39750" y="67990"/>
                </a:lnTo>
                <a:lnTo>
                  <a:pt x="39850" y="67510"/>
                </a:lnTo>
                <a:lnTo>
                  <a:pt x="39860" y="67410"/>
                </a:lnTo>
                <a:lnTo>
                  <a:pt x="37930" y="66190"/>
                </a:lnTo>
                <a:lnTo>
                  <a:pt x="36330" y="64120"/>
                </a:lnTo>
                <a:lnTo>
                  <a:pt x="36470" y="61720"/>
                </a:lnTo>
                <a:lnTo>
                  <a:pt x="36640" y="61810"/>
                </a:lnTo>
                <a:lnTo>
                  <a:pt x="40190" y="62650"/>
                </a:lnTo>
                <a:lnTo>
                  <a:pt x="42700" y="62760"/>
                </a:lnTo>
                <a:lnTo>
                  <a:pt x="43410" y="62700"/>
                </a:lnTo>
                <a:lnTo>
                  <a:pt x="44210" y="61600"/>
                </a:lnTo>
                <a:lnTo>
                  <a:pt x="44710" y="61620"/>
                </a:lnTo>
                <a:lnTo>
                  <a:pt x="45200" y="61620"/>
                </a:lnTo>
                <a:lnTo>
                  <a:pt x="45920" y="61640"/>
                </a:lnTo>
                <a:lnTo>
                  <a:pt x="46430" y="61620"/>
                </a:lnTo>
                <a:lnTo>
                  <a:pt x="46890" y="61770"/>
                </a:lnTo>
                <a:lnTo>
                  <a:pt x="48070" y="62580"/>
                </a:lnTo>
                <a:lnTo>
                  <a:pt x="48300" y="62800"/>
                </a:lnTo>
                <a:lnTo>
                  <a:pt x="48360" y="62820"/>
                </a:lnTo>
                <a:lnTo>
                  <a:pt x="48440" y="62810"/>
                </a:lnTo>
                <a:lnTo>
                  <a:pt x="48660" y="62690"/>
                </a:lnTo>
                <a:lnTo>
                  <a:pt x="48740" y="62600"/>
                </a:lnTo>
                <a:lnTo>
                  <a:pt x="49000" y="62270"/>
                </a:lnTo>
                <a:lnTo>
                  <a:pt x="49110" y="62190"/>
                </a:lnTo>
                <a:lnTo>
                  <a:pt x="49250" y="61980"/>
                </a:lnTo>
                <a:lnTo>
                  <a:pt x="49420" y="61290"/>
                </a:lnTo>
                <a:lnTo>
                  <a:pt x="49440" y="61150"/>
                </a:lnTo>
                <a:lnTo>
                  <a:pt x="49460" y="61100"/>
                </a:lnTo>
                <a:lnTo>
                  <a:pt x="49510" y="61000"/>
                </a:lnTo>
                <a:lnTo>
                  <a:pt x="49550" y="60960"/>
                </a:lnTo>
                <a:lnTo>
                  <a:pt x="49580" y="60920"/>
                </a:lnTo>
                <a:lnTo>
                  <a:pt x="49670" y="60850"/>
                </a:lnTo>
                <a:lnTo>
                  <a:pt x="49960" y="60870"/>
                </a:lnTo>
                <a:lnTo>
                  <a:pt x="50990" y="61120"/>
                </a:lnTo>
                <a:lnTo>
                  <a:pt x="53330" y="61450"/>
                </a:lnTo>
                <a:lnTo>
                  <a:pt x="54170" y="61420"/>
                </a:lnTo>
                <a:lnTo>
                  <a:pt x="54870" y="61140"/>
                </a:lnTo>
                <a:lnTo>
                  <a:pt x="55070" y="61090"/>
                </a:lnTo>
                <a:lnTo>
                  <a:pt x="56030" y="61010"/>
                </a:lnTo>
                <a:lnTo>
                  <a:pt x="56100" y="61030"/>
                </a:lnTo>
                <a:lnTo>
                  <a:pt x="56180" y="61050"/>
                </a:lnTo>
                <a:lnTo>
                  <a:pt x="56340" y="61150"/>
                </a:lnTo>
                <a:lnTo>
                  <a:pt x="56580" y="61370"/>
                </a:lnTo>
                <a:lnTo>
                  <a:pt x="56680" y="61500"/>
                </a:lnTo>
                <a:lnTo>
                  <a:pt x="56730" y="61600"/>
                </a:lnTo>
                <a:lnTo>
                  <a:pt x="56770" y="61710"/>
                </a:lnTo>
                <a:lnTo>
                  <a:pt x="56750" y="61930"/>
                </a:lnTo>
                <a:lnTo>
                  <a:pt x="56530" y="62580"/>
                </a:lnTo>
                <a:lnTo>
                  <a:pt x="55580" y="63940"/>
                </a:lnTo>
                <a:lnTo>
                  <a:pt x="55000" y="64260"/>
                </a:lnTo>
                <a:lnTo>
                  <a:pt x="54180" y="64820"/>
                </a:lnTo>
                <a:lnTo>
                  <a:pt x="52350" y="66050"/>
                </a:lnTo>
                <a:lnTo>
                  <a:pt x="48950" y="68420"/>
                </a:lnTo>
                <a:lnTo>
                  <a:pt x="48610" y="69500"/>
                </a:lnTo>
                <a:lnTo>
                  <a:pt x="48510" y="69860"/>
                </a:lnTo>
                <a:lnTo>
                  <a:pt x="47420" y="70040"/>
                </a:lnTo>
                <a:lnTo>
                  <a:pt x="46710" y="69910"/>
                </a:lnTo>
                <a:lnTo>
                  <a:pt x="46440" y="69650"/>
                </a:lnTo>
                <a:lnTo>
                  <a:pt x="46340" y="69390"/>
                </a:lnTo>
                <a:lnTo>
                  <a:pt x="46180" y="69250"/>
                </a:lnTo>
                <a:lnTo>
                  <a:pt x="45830" y="69320"/>
                </a:lnTo>
                <a:lnTo>
                  <a:pt x="45650" y="69450"/>
                </a:lnTo>
                <a:lnTo>
                  <a:pt x="45600" y="69570"/>
                </a:lnTo>
                <a:lnTo>
                  <a:pt x="45510" y="69680"/>
                </a:lnTo>
                <a:lnTo>
                  <a:pt x="45230" y="69760"/>
                </a:lnTo>
                <a:lnTo>
                  <a:pt x="44980" y="69780"/>
                </a:lnTo>
                <a:lnTo>
                  <a:pt x="44780" y="69760"/>
                </a:lnTo>
                <a:lnTo>
                  <a:pt x="44620" y="69660"/>
                </a:lnTo>
                <a:lnTo>
                  <a:pt x="44510" y="69460"/>
                </a:lnTo>
                <a:lnTo>
                  <a:pt x="44350" y="69460"/>
                </a:lnTo>
                <a:lnTo>
                  <a:pt x="44010" y="69660"/>
                </a:lnTo>
                <a:lnTo>
                  <a:pt x="43460" y="69850"/>
                </a:lnTo>
                <a:lnTo>
                  <a:pt x="42930" y="69960"/>
                </a:lnTo>
                <a:lnTo>
                  <a:pt x="42600" y="69910"/>
                </a:lnTo>
                <a:lnTo>
                  <a:pt x="42470" y="69910"/>
                </a:lnTo>
                <a:lnTo>
                  <a:pt x="42370" y="69970"/>
                </a:lnTo>
                <a:lnTo>
                  <a:pt x="42280" y="69990"/>
                </a:lnTo>
                <a:lnTo>
                  <a:pt x="42170" y="69940"/>
                </a:lnTo>
                <a:lnTo>
                  <a:pt x="42000" y="69760"/>
                </a:lnTo>
                <a:lnTo>
                  <a:pt x="41680" y="69820"/>
                </a:lnTo>
                <a:lnTo>
                  <a:pt x="40920" y="69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