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Alta Verapaz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Alta Vera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10" y="43420"/>
                </a:moveTo>
                <a:lnTo>
                  <a:pt x="45990" y="43360"/>
                </a:lnTo>
                <a:lnTo>
                  <a:pt x="50360" y="44030"/>
                </a:lnTo>
                <a:lnTo>
                  <a:pt x="54000" y="45200"/>
                </a:lnTo>
                <a:lnTo>
                  <a:pt x="54140" y="45220"/>
                </a:lnTo>
                <a:lnTo>
                  <a:pt x="54180" y="45190"/>
                </a:lnTo>
                <a:lnTo>
                  <a:pt x="54190" y="45160"/>
                </a:lnTo>
                <a:lnTo>
                  <a:pt x="54210" y="45110"/>
                </a:lnTo>
                <a:lnTo>
                  <a:pt x="54260" y="45060"/>
                </a:lnTo>
                <a:lnTo>
                  <a:pt x="54360" y="45000"/>
                </a:lnTo>
                <a:lnTo>
                  <a:pt x="54590" y="44970"/>
                </a:lnTo>
                <a:lnTo>
                  <a:pt x="54690" y="44990"/>
                </a:lnTo>
                <a:lnTo>
                  <a:pt x="54740" y="45050"/>
                </a:lnTo>
                <a:lnTo>
                  <a:pt x="54760" y="45130"/>
                </a:lnTo>
                <a:lnTo>
                  <a:pt x="54820" y="45200"/>
                </a:lnTo>
                <a:lnTo>
                  <a:pt x="54900" y="45220"/>
                </a:lnTo>
                <a:lnTo>
                  <a:pt x="55020" y="45190"/>
                </a:lnTo>
                <a:lnTo>
                  <a:pt x="55080" y="45190"/>
                </a:lnTo>
                <a:lnTo>
                  <a:pt x="55110" y="45200"/>
                </a:lnTo>
                <a:lnTo>
                  <a:pt x="55190" y="45300"/>
                </a:lnTo>
                <a:lnTo>
                  <a:pt x="55240" y="45310"/>
                </a:lnTo>
                <a:lnTo>
                  <a:pt x="55310" y="45300"/>
                </a:lnTo>
                <a:lnTo>
                  <a:pt x="55370" y="45270"/>
                </a:lnTo>
                <a:lnTo>
                  <a:pt x="55540" y="45230"/>
                </a:lnTo>
                <a:lnTo>
                  <a:pt x="55580" y="45210"/>
                </a:lnTo>
                <a:lnTo>
                  <a:pt x="55590" y="45200"/>
                </a:lnTo>
                <a:lnTo>
                  <a:pt x="55590" y="45190"/>
                </a:lnTo>
                <a:lnTo>
                  <a:pt x="55590" y="45160"/>
                </a:lnTo>
                <a:lnTo>
                  <a:pt x="55590" y="45120"/>
                </a:lnTo>
                <a:lnTo>
                  <a:pt x="55540" y="44950"/>
                </a:lnTo>
                <a:lnTo>
                  <a:pt x="55550" y="44880"/>
                </a:lnTo>
                <a:lnTo>
                  <a:pt x="55580" y="44870"/>
                </a:lnTo>
                <a:lnTo>
                  <a:pt x="55630" y="44880"/>
                </a:lnTo>
                <a:lnTo>
                  <a:pt x="55790" y="44950"/>
                </a:lnTo>
                <a:lnTo>
                  <a:pt x="55830" y="44980"/>
                </a:lnTo>
                <a:lnTo>
                  <a:pt x="55860" y="45020"/>
                </a:lnTo>
                <a:lnTo>
                  <a:pt x="55870" y="45080"/>
                </a:lnTo>
                <a:lnTo>
                  <a:pt x="55850" y="45130"/>
                </a:lnTo>
                <a:lnTo>
                  <a:pt x="55840" y="45170"/>
                </a:lnTo>
                <a:lnTo>
                  <a:pt x="55830" y="45180"/>
                </a:lnTo>
                <a:lnTo>
                  <a:pt x="55830" y="45190"/>
                </a:lnTo>
                <a:lnTo>
                  <a:pt x="55860" y="45250"/>
                </a:lnTo>
                <a:lnTo>
                  <a:pt x="55920" y="45290"/>
                </a:lnTo>
                <a:lnTo>
                  <a:pt x="55960" y="45320"/>
                </a:lnTo>
                <a:lnTo>
                  <a:pt x="55970" y="45370"/>
                </a:lnTo>
                <a:lnTo>
                  <a:pt x="55910" y="45520"/>
                </a:lnTo>
                <a:lnTo>
                  <a:pt x="56280" y="45800"/>
                </a:lnTo>
                <a:lnTo>
                  <a:pt x="56520" y="45850"/>
                </a:lnTo>
                <a:lnTo>
                  <a:pt x="56570" y="45830"/>
                </a:lnTo>
                <a:lnTo>
                  <a:pt x="56670" y="45730"/>
                </a:lnTo>
                <a:lnTo>
                  <a:pt x="57040" y="45990"/>
                </a:lnTo>
                <a:lnTo>
                  <a:pt x="57240" y="46010"/>
                </a:lnTo>
                <a:lnTo>
                  <a:pt x="57360" y="45990"/>
                </a:lnTo>
                <a:lnTo>
                  <a:pt x="57420" y="46020"/>
                </a:lnTo>
                <a:lnTo>
                  <a:pt x="57480" y="46110"/>
                </a:lnTo>
                <a:lnTo>
                  <a:pt x="57550" y="46250"/>
                </a:lnTo>
                <a:lnTo>
                  <a:pt x="57830" y="46630"/>
                </a:lnTo>
                <a:lnTo>
                  <a:pt x="57890" y="46760"/>
                </a:lnTo>
                <a:lnTo>
                  <a:pt x="57920" y="46870"/>
                </a:lnTo>
                <a:lnTo>
                  <a:pt x="58020" y="47070"/>
                </a:lnTo>
                <a:lnTo>
                  <a:pt x="58100" y="47140"/>
                </a:lnTo>
                <a:lnTo>
                  <a:pt x="58170" y="47160"/>
                </a:lnTo>
                <a:lnTo>
                  <a:pt x="58230" y="47150"/>
                </a:lnTo>
                <a:lnTo>
                  <a:pt x="58310" y="47140"/>
                </a:lnTo>
                <a:lnTo>
                  <a:pt x="58400" y="47140"/>
                </a:lnTo>
                <a:lnTo>
                  <a:pt x="58730" y="47190"/>
                </a:lnTo>
                <a:lnTo>
                  <a:pt x="59450" y="47150"/>
                </a:lnTo>
                <a:lnTo>
                  <a:pt x="59570" y="47120"/>
                </a:lnTo>
                <a:lnTo>
                  <a:pt x="59610" y="47100"/>
                </a:lnTo>
                <a:lnTo>
                  <a:pt x="59630" y="47080"/>
                </a:lnTo>
                <a:lnTo>
                  <a:pt x="59660" y="47050"/>
                </a:lnTo>
                <a:lnTo>
                  <a:pt x="59750" y="46920"/>
                </a:lnTo>
                <a:lnTo>
                  <a:pt x="59780" y="46880"/>
                </a:lnTo>
                <a:lnTo>
                  <a:pt x="59820" y="46850"/>
                </a:lnTo>
                <a:lnTo>
                  <a:pt x="59880" y="46830"/>
                </a:lnTo>
                <a:lnTo>
                  <a:pt x="59940" y="46830"/>
                </a:lnTo>
                <a:lnTo>
                  <a:pt x="60130" y="46840"/>
                </a:lnTo>
                <a:lnTo>
                  <a:pt x="60190" y="46830"/>
                </a:lnTo>
                <a:lnTo>
                  <a:pt x="60310" y="46770"/>
                </a:lnTo>
                <a:lnTo>
                  <a:pt x="60390" y="46710"/>
                </a:lnTo>
                <a:lnTo>
                  <a:pt x="60450" y="46710"/>
                </a:lnTo>
                <a:lnTo>
                  <a:pt x="60510" y="46730"/>
                </a:lnTo>
                <a:lnTo>
                  <a:pt x="61020" y="46970"/>
                </a:lnTo>
                <a:lnTo>
                  <a:pt x="61080" y="47000"/>
                </a:lnTo>
                <a:lnTo>
                  <a:pt x="61420" y="47290"/>
                </a:lnTo>
                <a:lnTo>
                  <a:pt x="61860" y="47600"/>
                </a:lnTo>
                <a:lnTo>
                  <a:pt x="61980" y="47660"/>
                </a:lnTo>
                <a:lnTo>
                  <a:pt x="62080" y="47690"/>
                </a:lnTo>
                <a:lnTo>
                  <a:pt x="62370" y="47710"/>
                </a:lnTo>
                <a:lnTo>
                  <a:pt x="62490" y="47680"/>
                </a:lnTo>
                <a:lnTo>
                  <a:pt x="62540" y="47660"/>
                </a:lnTo>
                <a:lnTo>
                  <a:pt x="62590" y="47630"/>
                </a:lnTo>
                <a:lnTo>
                  <a:pt x="62840" y="47420"/>
                </a:lnTo>
                <a:lnTo>
                  <a:pt x="62990" y="47420"/>
                </a:lnTo>
                <a:lnTo>
                  <a:pt x="64320" y="47590"/>
                </a:lnTo>
                <a:lnTo>
                  <a:pt x="64400" y="47590"/>
                </a:lnTo>
                <a:lnTo>
                  <a:pt x="64460" y="47580"/>
                </a:lnTo>
                <a:lnTo>
                  <a:pt x="64520" y="47560"/>
                </a:lnTo>
                <a:lnTo>
                  <a:pt x="64570" y="47530"/>
                </a:lnTo>
                <a:lnTo>
                  <a:pt x="64610" y="47500"/>
                </a:lnTo>
                <a:lnTo>
                  <a:pt x="64700" y="47460"/>
                </a:lnTo>
                <a:lnTo>
                  <a:pt x="64830" y="47440"/>
                </a:lnTo>
                <a:lnTo>
                  <a:pt x="65130" y="47420"/>
                </a:lnTo>
                <a:lnTo>
                  <a:pt x="65270" y="47430"/>
                </a:lnTo>
                <a:lnTo>
                  <a:pt x="65360" y="47470"/>
                </a:lnTo>
                <a:lnTo>
                  <a:pt x="65380" y="47530"/>
                </a:lnTo>
                <a:lnTo>
                  <a:pt x="65430" y="48680"/>
                </a:lnTo>
                <a:lnTo>
                  <a:pt x="65440" y="48710"/>
                </a:lnTo>
                <a:lnTo>
                  <a:pt x="65470" y="48700"/>
                </a:lnTo>
                <a:lnTo>
                  <a:pt x="66040" y="48440"/>
                </a:lnTo>
                <a:lnTo>
                  <a:pt x="66490" y="48350"/>
                </a:lnTo>
                <a:lnTo>
                  <a:pt x="66860" y="48550"/>
                </a:lnTo>
                <a:lnTo>
                  <a:pt x="67030" y="48560"/>
                </a:lnTo>
                <a:lnTo>
                  <a:pt x="67280" y="48440"/>
                </a:lnTo>
                <a:lnTo>
                  <a:pt x="67930" y="48280"/>
                </a:lnTo>
                <a:lnTo>
                  <a:pt x="67340" y="49070"/>
                </a:lnTo>
                <a:lnTo>
                  <a:pt x="67120" y="49240"/>
                </a:lnTo>
                <a:lnTo>
                  <a:pt x="66710" y="49290"/>
                </a:lnTo>
                <a:lnTo>
                  <a:pt x="66630" y="49330"/>
                </a:lnTo>
                <a:lnTo>
                  <a:pt x="66580" y="49370"/>
                </a:lnTo>
                <a:lnTo>
                  <a:pt x="66470" y="49570"/>
                </a:lnTo>
                <a:lnTo>
                  <a:pt x="66450" y="49630"/>
                </a:lnTo>
                <a:lnTo>
                  <a:pt x="66190" y="50110"/>
                </a:lnTo>
                <a:lnTo>
                  <a:pt x="66110" y="50220"/>
                </a:lnTo>
                <a:lnTo>
                  <a:pt x="66030" y="50280"/>
                </a:lnTo>
                <a:lnTo>
                  <a:pt x="65810" y="50380"/>
                </a:lnTo>
                <a:lnTo>
                  <a:pt x="65450" y="50630"/>
                </a:lnTo>
                <a:lnTo>
                  <a:pt x="65340" y="50690"/>
                </a:lnTo>
                <a:lnTo>
                  <a:pt x="65120" y="50760"/>
                </a:lnTo>
                <a:lnTo>
                  <a:pt x="65050" y="50800"/>
                </a:lnTo>
                <a:lnTo>
                  <a:pt x="65010" y="50860"/>
                </a:lnTo>
                <a:lnTo>
                  <a:pt x="64960" y="50970"/>
                </a:lnTo>
                <a:lnTo>
                  <a:pt x="63610" y="52880"/>
                </a:lnTo>
                <a:lnTo>
                  <a:pt x="62410" y="54590"/>
                </a:lnTo>
                <a:lnTo>
                  <a:pt x="62250" y="54960"/>
                </a:lnTo>
                <a:lnTo>
                  <a:pt x="62310" y="54980"/>
                </a:lnTo>
                <a:lnTo>
                  <a:pt x="62410" y="55040"/>
                </a:lnTo>
                <a:lnTo>
                  <a:pt x="62450" y="55070"/>
                </a:lnTo>
                <a:lnTo>
                  <a:pt x="62490" y="55120"/>
                </a:lnTo>
                <a:lnTo>
                  <a:pt x="62520" y="55160"/>
                </a:lnTo>
                <a:lnTo>
                  <a:pt x="62600" y="55290"/>
                </a:lnTo>
                <a:lnTo>
                  <a:pt x="63080" y="55810"/>
                </a:lnTo>
                <a:lnTo>
                  <a:pt x="63250" y="56060"/>
                </a:lnTo>
                <a:lnTo>
                  <a:pt x="63430" y="56270"/>
                </a:lnTo>
                <a:lnTo>
                  <a:pt x="63710" y="56530"/>
                </a:lnTo>
                <a:lnTo>
                  <a:pt x="63790" y="56650"/>
                </a:lnTo>
                <a:lnTo>
                  <a:pt x="63820" y="56730"/>
                </a:lnTo>
                <a:lnTo>
                  <a:pt x="63650" y="57020"/>
                </a:lnTo>
                <a:lnTo>
                  <a:pt x="63620" y="57070"/>
                </a:lnTo>
                <a:lnTo>
                  <a:pt x="63580" y="57180"/>
                </a:lnTo>
                <a:lnTo>
                  <a:pt x="63520" y="57430"/>
                </a:lnTo>
                <a:lnTo>
                  <a:pt x="63470" y="57530"/>
                </a:lnTo>
                <a:lnTo>
                  <a:pt x="63440" y="57580"/>
                </a:lnTo>
                <a:lnTo>
                  <a:pt x="63400" y="57620"/>
                </a:lnTo>
                <a:lnTo>
                  <a:pt x="63360" y="57660"/>
                </a:lnTo>
                <a:lnTo>
                  <a:pt x="63320" y="57690"/>
                </a:lnTo>
                <a:lnTo>
                  <a:pt x="62910" y="57890"/>
                </a:lnTo>
                <a:lnTo>
                  <a:pt x="62780" y="57990"/>
                </a:lnTo>
                <a:lnTo>
                  <a:pt x="62750" y="58030"/>
                </a:lnTo>
                <a:lnTo>
                  <a:pt x="62560" y="60630"/>
                </a:lnTo>
                <a:lnTo>
                  <a:pt x="62560" y="60960"/>
                </a:lnTo>
                <a:lnTo>
                  <a:pt x="62580" y="61040"/>
                </a:lnTo>
                <a:lnTo>
                  <a:pt x="62670" y="61250"/>
                </a:lnTo>
                <a:lnTo>
                  <a:pt x="62720" y="61350"/>
                </a:lnTo>
                <a:lnTo>
                  <a:pt x="62860" y="61550"/>
                </a:lnTo>
                <a:lnTo>
                  <a:pt x="62980" y="61760"/>
                </a:lnTo>
                <a:lnTo>
                  <a:pt x="63000" y="61850"/>
                </a:lnTo>
                <a:lnTo>
                  <a:pt x="63000" y="61970"/>
                </a:lnTo>
                <a:lnTo>
                  <a:pt x="62930" y="62330"/>
                </a:lnTo>
                <a:lnTo>
                  <a:pt x="62920" y="62450"/>
                </a:lnTo>
                <a:lnTo>
                  <a:pt x="62930" y="62550"/>
                </a:lnTo>
                <a:lnTo>
                  <a:pt x="62970" y="62660"/>
                </a:lnTo>
                <a:lnTo>
                  <a:pt x="63070" y="62870"/>
                </a:lnTo>
                <a:lnTo>
                  <a:pt x="63450" y="63420"/>
                </a:lnTo>
                <a:lnTo>
                  <a:pt x="61970" y="63770"/>
                </a:lnTo>
                <a:lnTo>
                  <a:pt x="61280" y="63720"/>
                </a:lnTo>
                <a:lnTo>
                  <a:pt x="59920" y="63930"/>
                </a:lnTo>
                <a:lnTo>
                  <a:pt x="59670" y="63880"/>
                </a:lnTo>
                <a:lnTo>
                  <a:pt x="58920" y="63590"/>
                </a:lnTo>
                <a:lnTo>
                  <a:pt x="58430" y="63570"/>
                </a:lnTo>
                <a:lnTo>
                  <a:pt x="58200" y="63600"/>
                </a:lnTo>
                <a:lnTo>
                  <a:pt x="57610" y="63870"/>
                </a:lnTo>
                <a:lnTo>
                  <a:pt x="56990" y="64030"/>
                </a:lnTo>
                <a:lnTo>
                  <a:pt x="56630" y="64060"/>
                </a:lnTo>
                <a:lnTo>
                  <a:pt x="55580" y="63940"/>
                </a:lnTo>
                <a:lnTo>
                  <a:pt x="56530" y="62580"/>
                </a:lnTo>
                <a:lnTo>
                  <a:pt x="56750" y="61930"/>
                </a:lnTo>
                <a:lnTo>
                  <a:pt x="56770" y="61710"/>
                </a:lnTo>
                <a:lnTo>
                  <a:pt x="56730" y="61600"/>
                </a:lnTo>
                <a:lnTo>
                  <a:pt x="56680" y="61500"/>
                </a:lnTo>
                <a:lnTo>
                  <a:pt x="56580" y="61370"/>
                </a:lnTo>
                <a:lnTo>
                  <a:pt x="56340" y="61150"/>
                </a:lnTo>
                <a:lnTo>
                  <a:pt x="56180" y="61050"/>
                </a:lnTo>
                <a:lnTo>
                  <a:pt x="56100" y="61030"/>
                </a:lnTo>
                <a:lnTo>
                  <a:pt x="56030" y="61010"/>
                </a:lnTo>
                <a:lnTo>
                  <a:pt x="55070" y="61090"/>
                </a:lnTo>
                <a:lnTo>
                  <a:pt x="54870" y="61140"/>
                </a:lnTo>
                <a:lnTo>
                  <a:pt x="54170" y="61420"/>
                </a:lnTo>
                <a:lnTo>
                  <a:pt x="53330" y="61450"/>
                </a:lnTo>
                <a:lnTo>
                  <a:pt x="50990" y="61120"/>
                </a:lnTo>
                <a:lnTo>
                  <a:pt x="49960" y="60870"/>
                </a:lnTo>
                <a:lnTo>
                  <a:pt x="49670" y="60850"/>
                </a:lnTo>
                <a:lnTo>
                  <a:pt x="49580" y="60920"/>
                </a:lnTo>
                <a:lnTo>
                  <a:pt x="49550" y="60960"/>
                </a:lnTo>
                <a:lnTo>
                  <a:pt x="49510" y="61000"/>
                </a:lnTo>
                <a:lnTo>
                  <a:pt x="49460" y="61100"/>
                </a:lnTo>
                <a:lnTo>
                  <a:pt x="49440" y="61150"/>
                </a:lnTo>
                <a:lnTo>
                  <a:pt x="49420" y="61290"/>
                </a:lnTo>
                <a:lnTo>
                  <a:pt x="49250" y="61980"/>
                </a:lnTo>
                <a:lnTo>
                  <a:pt x="49110" y="62190"/>
                </a:lnTo>
                <a:lnTo>
                  <a:pt x="49000" y="62270"/>
                </a:lnTo>
                <a:lnTo>
                  <a:pt x="48740" y="62600"/>
                </a:lnTo>
                <a:lnTo>
                  <a:pt x="48660" y="62690"/>
                </a:lnTo>
                <a:lnTo>
                  <a:pt x="48440" y="62810"/>
                </a:lnTo>
                <a:lnTo>
                  <a:pt x="48360" y="62820"/>
                </a:lnTo>
                <a:lnTo>
                  <a:pt x="48300" y="62800"/>
                </a:lnTo>
                <a:lnTo>
                  <a:pt x="48070" y="62580"/>
                </a:lnTo>
                <a:lnTo>
                  <a:pt x="46890" y="61770"/>
                </a:lnTo>
                <a:lnTo>
                  <a:pt x="46430" y="61620"/>
                </a:lnTo>
                <a:lnTo>
                  <a:pt x="45920" y="61640"/>
                </a:lnTo>
                <a:lnTo>
                  <a:pt x="45200" y="61620"/>
                </a:lnTo>
                <a:lnTo>
                  <a:pt x="44710" y="61620"/>
                </a:lnTo>
                <a:lnTo>
                  <a:pt x="44210" y="61600"/>
                </a:lnTo>
                <a:lnTo>
                  <a:pt x="44350" y="61400"/>
                </a:lnTo>
                <a:lnTo>
                  <a:pt x="44560" y="61030"/>
                </a:lnTo>
                <a:lnTo>
                  <a:pt x="44760" y="60520"/>
                </a:lnTo>
                <a:lnTo>
                  <a:pt x="44770" y="60070"/>
                </a:lnTo>
                <a:lnTo>
                  <a:pt x="44430" y="59880"/>
                </a:lnTo>
                <a:lnTo>
                  <a:pt x="41070" y="59360"/>
                </a:lnTo>
                <a:lnTo>
                  <a:pt x="40400" y="59090"/>
                </a:lnTo>
                <a:lnTo>
                  <a:pt x="39960" y="58660"/>
                </a:lnTo>
                <a:lnTo>
                  <a:pt x="39850" y="58350"/>
                </a:lnTo>
                <a:lnTo>
                  <a:pt x="39800" y="57950"/>
                </a:lnTo>
                <a:lnTo>
                  <a:pt x="39890" y="57600"/>
                </a:lnTo>
                <a:lnTo>
                  <a:pt x="40180" y="57450"/>
                </a:lnTo>
                <a:lnTo>
                  <a:pt x="41040" y="57370"/>
                </a:lnTo>
                <a:lnTo>
                  <a:pt x="41300" y="57230"/>
                </a:lnTo>
                <a:lnTo>
                  <a:pt x="41120" y="56990"/>
                </a:lnTo>
                <a:lnTo>
                  <a:pt x="41120" y="56840"/>
                </a:lnTo>
                <a:lnTo>
                  <a:pt x="41720" y="56300"/>
                </a:lnTo>
                <a:lnTo>
                  <a:pt x="41840" y="56240"/>
                </a:lnTo>
                <a:lnTo>
                  <a:pt x="42070" y="56000"/>
                </a:lnTo>
                <a:lnTo>
                  <a:pt x="42220" y="55740"/>
                </a:lnTo>
                <a:lnTo>
                  <a:pt x="42080" y="55610"/>
                </a:lnTo>
                <a:lnTo>
                  <a:pt x="41970" y="55410"/>
                </a:lnTo>
                <a:lnTo>
                  <a:pt x="41820" y="54950"/>
                </a:lnTo>
                <a:lnTo>
                  <a:pt x="41610" y="54490"/>
                </a:lnTo>
                <a:lnTo>
                  <a:pt x="41280" y="54260"/>
                </a:lnTo>
                <a:lnTo>
                  <a:pt x="41470" y="53900"/>
                </a:lnTo>
                <a:lnTo>
                  <a:pt x="41450" y="53580"/>
                </a:lnTo>
                <a:lnTo>
                  <a:pt x="41240" y="53300"/>
                </a:lnTo>
                <a:lnTo>
                  <a:pt x="40830" y="53030"/>
                </a:lnTo>
                <a:lnTo>
                  <a:pt x="40820" y="52930"/>
                </a:lnTo>
                <a:lnTo>
                  <a:pt x="40850" y="52900"/>
                </a:lnTo>
                <a:lnTo>
                  <a:pt x="40920" y="52900"/>
                </a:lnTo>
                <a:lnTo>
                  <a:pt x="40990" y="52880"/>
                </a:lnTo>
                <a:lnTo>
                  <a:pt x="40820" y="52780"/>
                </a:lnTo>
                <a:lnTo>
                  <a:pt x="40620" y="52740"/>
                </a:lnTo>
                <a:lnTo>
                  <a:pt x="40420" y="52780"/>
                </a:lnTo>
                <a:lnTo>
                  <a:pt x="40250" y="52880"/>
                </a:lnTo>
                <a:lnTo>
                  <a:pt x="39990" y="52740"/>
                </a:lnTo>
                <a:lnTo>
                  <a:pt x="39080" y="52480"/>
                </a:lnTo>
                <a:lnTo>
                  <a:pt x="38290" y="52340"/>
                </a:lnTo>
                <a:lnTo>
                  <a:pt x="38120" y="52130"/>
                </a:lnTo>
                <a:lnTo>
                  <a:pt x="38200" y="51870"/>
                </a:lnTo>
                <a:lnTo>
                  <a:pt x="38490" y="51670"/>
                </a:lnTo>
                <a:lnTo>
                  <a:pt x="38370" y="51590"/>
                </a:lnTo>
                <a:lnTo>
                  <a:pt x="38050" y="51350"/>
                </a:lnTo>
                <a:lnTo>
                  <a:pt x="38050" y="51210"/>
                </a:lnTo>
                <a:lnTo>
                  <a:pt x="38160" y="51180"/>
                </a:lnTo>
                <a:lnTo>
                  <a:pt x="38250" y="51090"/>
                </a:lnTo>
                <a:lnTo>
                  <a:pt x="38360" y="51050"/>
                </a:lnTo>
                <a:lnTo>
                  <a:pt x="38220" y="50850"/>
                </a:lnTo>
                <a:lnTo>
                  <a:pt x="38010" y="50740"/>
                </a:lnTo>
                <a:lnTo>
                  <a:pt x="37760" y="50710"/>
                </a:lnTo>
                <a:lnTo>
                  <a:pt x="37480" y="50740"/>
                </a:lnTo>
                <a:lnTo>
                  <a:pt x="37620" y="50420"/>
                </a:lnTo>
                <a:lnTo>
                  <a:pt x="38200" y="49680"/>
                </a:lnTo>
                <a:lnTo>
                  <a:pt x="38480" y="48900"/>
                </a:lnTo>
                <a:lnTo>
                  <a:pt x="38570" y="48770"/>
                </a:lnTo>
                <a:lnTo>
                  <a:pt x="39090" y="48560"/>
                </a:lnTo>
                <a:lnTo>
                  <a:pt x="39320" y="48130"/>
                </a:lnTo>
                <a:lnTo>
                  <a:pt x="39190" y="47750"/>
                </a:lnTo>
                <a:lnTo>
                  <a:pt x="38650" y="47690"/>
                </a:lnTo>
                <a:lnTo>
                  <a:pt x="38860" y="46950"/>
                </a:lnTo>
                <a:lnTo>
                  <a:pt x="39030" y="46630"/>
                </a:lnTo>
                <a:lnTo>
                  <a:pt x="39240" y="46470"/>
                </a:lnTo>
                <a:lnTo>
                  <a:pt x="39240" y="46320"/>
                </a:lnTo>
                <a:lnTo>
                  <a:pt x="39130" y="46300"/>
                </a:lnTo>
                <a:lnTo>
                  <a:pt x="39110" y="46280"/>
                </a:lnTo>
                <a:lnTo>
                  <a:pt x="39120" y="46240"/>
                </a:lnTo>
                <a:lnTo>
                  <a:pt x="39080" y="46170"/>
                </a:lnTo>
                <a:lnTo>
                  <a:pt x="38930" y="46320"/>
                </a:lnTo>
                <a:lnTo>
                  <a:pt x="38740" y="46110"/>
                </a:lnTo>
                <a:lnTo>
                  <a:pt x="38650" y="46030"/>
                </a:lnTo>
                <a:lnTo>
                  <a:pt x="38650" y="45870"/>
                </a:lnTo>
                <a:lnTo>
                  <a:pt x="38940" y="45800"/>
                </a:lnTo>
                <a:lnTo>
                  <a:pt x="39280" y="45520"/>
                </a:lnTo>
                <a:lnTo>
                  <a:pt x="39520" y="45410"/>
                </a:lnTo>
                <a:lnTo>
                  <a:pt x="39570" y="45480"/>
                </a:lnTo>
                <a:lnTo>
                  <a:pt x="39640" y="45630"/>
                </a:lnTo>
                <a:lnTo>
                  <a:pt x="39740" y="45720"/>
                </a:lnTo>
                <a:lnTo>
                  <a:pt x="39890" y="45630"/>
                </a:lnTo>
                <a:lnTo>
                  <a:pt x="39970" y="45440"/>
                </a:lnTo>
                <a:lnTo>
                  <a:pt x="39930" y="45330"/>
                </a:lnTo>
                <a:lnTo>
                  <a:pt x="39920" y="45230"/>
                </a:lnTo>
                <a:lnTo>
                  <a:pt x="40110" y="45100"/>
                </a:lnTo>
                <a:lnTo>
                  <a:pt x="39960" y="44800"/>
                </a:lnTo>
                <a:lnTo>
                  <a:pt x="40870" y="44300"/>
                </a:lnTo>
                <a:lnTo>
                  <a:pt x="41420" y="44180"/>
                </a:lnTo>
                <a:lnTo>
                  <a:pt x="41720" y="44500"/>
                </a:lnTo>
                <a:lnTo>
                  <a:pt x="41870" y="44500"/>
                </a:lnTo>
                <a:lnTo>
                  <a:pt x="41940" y="44320"/>
                </a:lnTo>
                <a:lnTo>
                  <a:pt x="42040" y="44230"/>
                </a:lnTo>
                <a:lnTo>
                  <a:pt x="42160" y="44240"/>
                </a:lnTo>
                <a:lnTo>
                  <a:pt x="42310" y="44330"/>
                </a:lnTo>
                <a:lnTo>
                  <a:pt x="42310" y="44500"/>
                </a:lnTo>
                <a:lnTo>
                  <a:pt x="42210" y="44540"/>
                </a:lnTo>
                <a:lnTo>
                  <a:pt x="42110" y="44600"/>
                </a:lnTo>
                <a:lnTo>
                  <a:pt x="42000" y="44630"/>
                </a:lnTo>
                <a:lnTo>
                  <a:pt x="42000" y="44800"/>
                </a:lnTo>
                <a:lnTo>
                  <a:pt x="42360" y="44780"/>
                </a:lnTo>
                <a:lnTo>
                  <a:pt x="42580" y="44910"/>
                </a:lnTo>
                <a:lnTo>
                  <a:pt x="42770" y="45090"/>
                </a:lnTo>
                <a:lnTo>
                  <a:pt x="43050" y="45240"/>
                </a:lnTo>
                <a:lnTo>
                  <a:pt x="43120" y="45170"/>
                </a:lnTo>
                <a:lnTo>
                  <a:pt x="43260" y="45050"/>
                </a:lnTo>
                <a:lnTo>
                  <a:pt x="43340" y="44950"/>
                </a:lnTo>
                <a:lnTo>
                  <a:pt x="43380" y="45090"/>
                </a:lnTo>
                <a:lnTo>
                  <a:pt x="43400" y="45100"/>
                </a:lnTo>
                <a:lnTo>
                  <a:pt x="43430" y="45030"/>
                </a:lnTo>
                <a:lnTo>
                  <a:pt x="43480" y="44950"/>
                </a:lnTo>
                <a:lnTo>
                  <a:pt x="43630" y="45100"/>
                </a:lnTo>
                <a:lnTo>
                  <a:pt x="43700" y="45090"/>
                </a:lnTo>
                <a:lnTo>
                  <a:pt x="43780" y="44950"/>
                </a:lnTo>
                <a:lnTo>
                  <a:pt x="43930" y="44950"/>
                </a:lnTo>
                <a:lnTo>
                  <a:pt x="44150" y="45050"/>
                </a:lnTo>
                <a:lnTo>
                  <a:pt x="44570" y="44790"/>
                </a:lnTo>
                <a:lnTo>
                  <a:pt x="44820" y="44950"/>
                </a:lnTo>
                <a:lnTo>
                  <a:pt x="44950" y="44950"/>
                </a:lnTo>
                <a:lnTo>
                  <a:pt x="44980" y="44840"/>
                </a:lnTo>
                <a:lnTo>
                  <a:pt x="45060" y="44750"/>
                </a:lnTo>
                <a:lnTo>
                  <a:pt x="45100" y="44630"/>
                </a:lnTo>
                <a:lnTo>
                  <a:pt x="45360" y="44730"/>
                </a:lnTo>
                <a:lnTo>
                  <a:pt x="45570" y="44640"/>
                </a:lnTo>
                <a:lnTo>
                  <a:pt x="45670" y="44430"/>
                </a:lnTo>
                <a:lnTo>
                  <a:pt x="45540" y="44190"/>
                </a:lnTo>
                <a:lnTo>
                  <a:pt x="45720" y="43940"/>
                </a:lnTo>
                <a:lnTo>
                  <a:pt x="45760" y="43730"/>
                </a:lnTo>
                <a:lnTo>
                  <a:pt x="45660" y="43560"/>
                </a:lnTo>
                <a:lnTo>
                  <a:pt x="45400" y="43430"/>
                </a:lnTo>
                <a:lnTo>
                  <a:pt x="45410" y="43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