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Guatemala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Jutia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850" y="94190"/>
                </a:moveTo>
                <a:lnTo>
                  <a:pt x="49930" y="93890"/>
                </a:lnTo>
                <a:lnTo>
                  <a:pt x="50070" y="93340"/>
                </a:lnTo>
                <a:lnTo>
                  <a:pt x="50070" y="92950"/>
                </a:lnTo>
                <a:lnTo>
                  <a:pt x="50060" y="92840"/>
                </a:lnTo>
                <a:lnTo>
                  <a:pt x="50020" y="92730"/>
                </a:lnTo>
                <a:lnTo>
                  <a:pt x="49750" y="92230"/>
                </a:lnTo>
                <a:lnTo>
                  <a:pt x="49540" y="91460"/>
                </a:lnTo>
                <a:lnTo>
                  <a:pt x="49470" y="91280"/>
                </a:lnTo>
                <a:lnTo>
                  <a:pt x="49400" y="91180"/>
                </a:lnTo>
                <a:lnTo>
                  <a:pt x="49300" y="91120"/>
                </a:lnTo>
                <a:lnTo>
                  <a:pt x="49250" y="91090"/>
                </a:lnTo>
                <a:lnTo>
                  <a:pt x="49220" y="91050"/>
                </a:lnTo>
                <a:lnTo>
                  <a:pt x="49190" y="91000"/>
                </a:lnTo>
                <a:lnTo>
                  <a:pt x="49040" y="90090"/>
                </a:lnTo>
                <a:lnTo>
                  <a:pt x="49000" y="90000"/>
                </a:lnTo>
                <a:lnTo>
                  <a:pt x="48890" y="89890"/>
                </a:lnTo>
                <a:lnTo>
                  <a:pt x="48820" y="89800"/>
                </a:lnTo>
                <a:lnTo>
                  <a:pt x="48750" y="89640"/>
                </a:lnTo>
                <a:lnTo>
                  <a:pt x="48740" y="89560"/>
                </a:lnTo>
                <a:lnTo>
                  <a:pt x="48730" y="89440"/>
                </a:lnTo>
                <a:lnTo>
                  <a:pt x="48760" y="89320"/>
                </a:lnTo>
                <a:lnTo>
                  <a:pt x="48790" y="89240"/>
                </a:lnTo>
                <a:lnTo>
                  <a:pt x="48920" y="89140"/>
                </a:lnTo>
                <a:lnTo>
                  <a:pt x="49310" y="89030"/>
                </a:lnTo>
                <a:lnTo>
                  <a:pt x="49910" y="89380"/>
                </a:lnTo>
                <a:lnTo>
                  <a:pt x="50320" y="89730"/>
                </a:lnTo>
                <a:lnTo>
                  <a:pt x="50430" y="89770"/>
                </a:lnTo>
                <a:lnTo>
                  <a:pt x="51270" y="89980"/>
                </a:lnTo>
                <a:lnTo>
                  <a:pt x="51490" y="90060"/>
                </a:lnTo>
                <a:lnTo>
                  <a:pt x="51580" y="90060"/>
                </a:lnTo>
                <a:lnTo>
                  <a:pt x="51650" y="90040"/>
                </a:lnTo>
                <a:lnTo>
                  <a:pt x="51980" y="89810"/>
                </a:lnTo>
                <a:lnTo>
                  <a:pt x="52320" y="89180"/>
                </a:lnTo>
                <a:lnTo>
                  <a:pt x="52450" y="88930"/>
                </a:lnTo>
                <a:lnTo>
                  <a:pt x="52520" y="88880"/>
                </a:lnTo>
                <a:lnTo>
                  <a:pt x="52650" y="88810"/>
                </a:lnTo>
                <a:lnTo>
                  <a:pt x="52890" y="88740"/>
                </a:lnTo>
                <a:lnTo>
                  <a:pt x="53180" y="88680"/>
                </a:lnTo>
                <a:lnTo>
                  <a:pt x="53230" y="88660"/>
                </a:lnTo>
                <a:lnTo>
                  <a:pt x="53350" y="88530"/>
                </a:lnTo>
                <a:lnTo>
                  <a:pt x="53720" y="87990"/>
                </a:lnTo>
                <a:lnTo>
                  <a:pt x="53840" y="87750"/>
                </a:lnTo>
                <a:lnTo>
                  <a:pt x="53900" y="87560"/>
                </a:lnTo>
                <a:lnTo>
                  <a:pt x="53920" y="87430"/>
                </a:lnTo>
                <a:lnTo>
                  <a:pt x="53920" y="87360"/>
                </a:lnTo>
                <a:lnTo>
                  <a:pt x="53830" y="86490"/>
                </a:lnTo>
                <a:lnTo>
                  <a:pt x="53860" y="86000"/>
                </a:lnTo>
                <a:lnTo>
                  <a:pt x="53750" y="85780"/>
                </a:lnTo>
                <a:lnTo>
                  <a:pt x="53230" y="85270"/>
                </a:lnTo>
                <a:lnTo>
                  <a:pt x="52570" y="84720"/>
                </a:lnTo>
                <a:lnTo>
                  <a:pt x="52420" y="84570"/>
                </a:lnTo>
                <a:lnTo>
                  <a:pt x="52340" y="84500"/>
                </a:lnTo>
                <a:lnTo>
                  <a:pt x="52210" y="84450"/>
                </a:lnTo>
                <a:lnTo>
                  <a:pt x="51220" y="84170"/>
                </a:lnTo>
                <a:lnTo>
                  <a:pt x="50910" y="83950"/>
                </a:lnTo>
                <a:lnTo>
                  <a:pt x="51670" y="82050"/>
                </a:lnTo>
                <a:lnTo>
                  <a:pt x="51960" y="81800"/>
                </a:lnTo>
                <a:lnTo>
                  <a:pt x="52000" y="81760"/>
                </a:lnTo>
                <a:lnTo>
                  <a:pt x="52750" y="81610"/>
                </a:lnTo>
                <a:lnTo>
                  <a:pt x="52990" y="81630"/>
                </a:lnTo>
                <a:lnTo>
                  <a:pt x="53090" y="81680"/>
                </a:lnTo>
                <a:lnTo>
                  <a:pt x="53200" y="81720"/>
                </a:lnTo>
                <a:lnTo>
                  <a:pt x="53250" y="81690"/>
                </a:lnTo>
                <a:lnTo>
                  <a:pt x="53270" y="81630"/>
                </a:lnTo>
                <a:lnTo>
                  <a:pt x="53200" y="81210"/>
                </a:lnTo>
                <a:lnTo>
                  <a:pt x="53500" y="81170"/>
                </a:lnTo>
                <a:lnTo>
                  <a:pt x="53890" y="79950"/>
                </a:lnTo>
                <a:lnTo>
                  <a:pt x="55250" y="79940"/>
                </a:lnTo>
                <a:lnTo>
                  <a:pt x="55760" y="79260"/>
                </a:lnTo>
                <a:lnTo>
                  <a:pt x="55840" y="79160"/>
                </a:lnTo>
                <a:lnTo>
                  <a:pt x="55910" y="79130"/>
                </a:lnTo>
                <a:lnTo>
                  <a:pt x="55990" y="79100"/>
                </a:lnTo>
                <a:lnTo>
                  <a:pt x="56140" y="79070"/>
                </a:lnTo>
                <a:lnTo>
                  <a:pt x="56230" y="79060"/>
                </a:lnTo>
                <a:lnTo>
                  <a:pt x="56320" y="79070"/>
                </a:lnTo>
                <a:lnTo>
                  <a:pt x="56380" y="79080"/>
                </a:lnTo>
                <a:lnTo>
                  <a:pt x="56440" y="79100"/>
                </a:lnTo>
                <a:lnTo>
                  <a:pt x="56500" y="79130"/>
                </a:lnTo>
                <a:lnTo>
                  <a:pt x="57460" y="79890"/>
                </a:lnTo>
                <a:lnTo>
                  <a:pt x="57570" y="79130"/>
                </a:lnTo>
                <a:lnTo>
                  <a:pt x="57750" y="78860"/>
                </a:lnTo>
                <a:lnTo>
                  <a:pt x="58190" y="78560"/>
                </a:lnTo>
                <a:lnTo>
                  <a:pt x="58600" y="78290"/>
                </a:lnTo>
                <a:lnTo>
                  <a:pt x="58950" y="78050"/>
                </a:lnTo>
                <a:lnTo>
                  <a:pt x="59370" y="77940"/>
                </a:lnTo>
                <a:lnTo>
                  <a:pt x="59520" y="77970"/>
                </a:lnTo>
                <a:lnTo>
                  <a:pt x="59600" y="78030"/>
                </a:lnTo>
                <a:lnTo>
                  <a:pt x="59670" y="78120"/>
                </a:lnTo>
                <a:lnTo>
                  <a:pt x="59810" y="78270"/>
                </a:lnTo>
                <a:lnTo>
                  <a:pt x="60050" y="78450"/>
                </a:lnTo>
                <a:lnTo>
                  <a:pt x="60090" y="78470"/>
                </a:lnTo>
                <a:lnTo>
                  <a:pt x="61430" y="77820"/>
                </a:lnTo>
                <a:lnTo>
                  <a:pt x="61890" y="77550"/>
                </a:lnTo>
                <a:lnTo>
                  <a:pt x="61900" y="77480"/>
                </a:lnTo>
                <a:lnTo>
                  <a:pt x="61900" y="77260"/>
                </a:lnTo>
                <a:lnTo>
                  <a:pt x="61740" y="76770"/>
                </a:lnTo>
                <a:lnTo>
                  <a:pt x="62600" y="76860"/>
                </a:lnTo>
                <a:lnTo>
                  <a:pt x="62870" y="76960"/>
                </a:lnTo>
                <a:lnTo>
                  <a:pt x="62910" y="77000"/>
                </a:lnTo>
                <a:lnTo>
                  <a:pt x="63060" y="77160"/>
                </a:lnTo>
                <a:lnTo>
                  <a:pt x="63180" y="77340"/>
                </a:lnTo>
                <a:lnTo>
                  <a:pt x="63290" y="77540"/>
                </a:lnTo>
                <a:lnTo>
                  <a:pt x="63530" y="77900"/>
                </a:lnTo>
                <a:lnTo>
                  <a:pt x="63610" y="77950"/>
                </a:lnTo>
                <a:lnTo>
                  <a:pt x="63680" y="77980"/>
                </a:lnTo>
                <a:lnTo>
                  <a:pt x="65290" y="77910"/>
                </a:lnTo>
                <a:lnTo>
                  <a:pt x="65430" y="77960"/>
                </a:lnTo>
                <a:lnTo>
                  <a:pt x="65730" y="78290"/>
                </a:lnTo>
                <a:lnTo>
                  <a:pt x="65790" y="78440"/>
                </a:lnTo>
                <a:lnTo>
                  <a:pt x="65780" y="78540"/>
                </a:lnTo>
                <a:lnTo>
                  <a:pt x="65760" y="78660"/>
                </a:lnTo>
                <a:lnTo>
                  <a:pt x="65660" y="78960"/>
                </a:lnTo>
                <a:lnTo>
                  <a:pt x="65590" y="79100"/>
                </a:lnTo>
                <a:lnTo>
                  <a:pt x="65530" y="79320"/>
                </a:lnTo>
                <a:lnTo>
                  <a:pt x="65470" y="79570"/>
                </a:lnTo>
                <a:lnTo>
                  <a:pt x="65460" y="79690"/>
                </a:lnTo>
                <a:lnTo>
                  <a:pt x="65460" y="79770"/>
                </a:lnTo>
                <a:lnTo>
                  <a:pt x="65480" y="79800"/>
                </a:lnTo>
                <a:lnTo>
                  <a:pt x="65500" y="79850"/>
                </a:lnTo>
                <a:lnTo>
                  <a:pt x="65780" y="80180"/>
                </a:lnTo>
                <a:lnTo>
                  <a:pt x="65790" y="80190"/>
                </a:lnTo>
                <a:lnTo>
                  <a:pt x="65640" y="80250"/>
                </a:lnTo>
                <a:lnTo>
                  <a:pt x="65110" y="80890"/>
                </a:lnTo>
                <a:lnTo>
                  <a:pt x="64820" y="81100"/>
                </a:lnTo>
                <a:lnTo>
                  <a:pt x="64760" y="80690"/>
                </a:lnTo>
                <a:lnTo>
                  <a:pt x="64530" y="80460"/>
                </a:lnTo>
                <a:lnTo>
                  <a:pt x="64210" y="80430"/>
                </a:lnTo>
                <a:lnTo>
                  <a:pt x="63910" y="80660"/>
                </a:lnTo>
                <a:lnTo>
                  <a:pt x="63770" y="81010"/>
                </a:lnTo>
                <a:lnTo>
                  <a:pt x="63860" y="81250"/>
                </a:lnTo>
                <a:lnTo>
                  <a:pt x="64020" y="81470"/>
                </a:lnTo>
                <a:lnTo>
                  <a:pt x="64080" y="81730"/>
                </a:lnTo>
                <a:lnTo>
                  <a:pt x="63940" y="81950"/>
                </a:lnTo>
                <a:lnTo>
                  <a:pt x="63730" y="82100"/>
                </a:lnTo>
                <a:lnTo>
                  <a:pt x="63600" y="82290"/>
                </a:lnTo>
                <a:lnTo>
                  <a:pt x="63730" y="82600"/>
                </a:lnTo>
                <a:lnTo>
                  <a:pt x="64180" y="82660"/>
                </a:lnTo>
                <a:lnTo>
                  <a:pt x="64330" y="82730"/>
                </a:lnTo>
                <a:lnTo>
                  <a:pt x="64450" y="82840"/>
                </a:lnTo>
                <a:lnTo>
                  <a:pt x="64520" y="82930"/>
                </a:lnTo>
                <a:lnTo>
                  <a:pt x="64640" y="83160"/>
                </a:lnTo>
                <a:lnTo>
                  <a:pt x="64670" y="83270"/>
                </a:lnTo>
                <a:lnTo>
                  <a:pt x="64710" y="83610"/>
                </a:lnTo>
                <a:lnTo>
                  <a:pt x="64750" y="83750"/>
                </a:lnTo>
                <a:lnTo>
                  <a:pt x="64840" y="83840"/>
                </a:lnTo>
                <a:lnTo>
                  <a:pt x="65110" y="83980"/>
                </a:lnTo>
                <a:lnTo>
                  <a:pt x="65180" y="84070"/>
                </a:lnTo>
                <a:lnTo>
                  <a:pt x="65180" y="84410"/>
                </a:lnTo>
                <a:lnTo>
                  <a:pt x="65050" y="84550"/>
                </a:lnTo>
                <a:lnTo>
                  <a:pt x="62750" y="85100"/>
                </a:lnTo>
                <a:lnTo>
                  <a:pt x="62180" y="85360"/>
                </a:lnTo>
                <a:lnTo>
                  <a:pt x="61640" y="85780"/>
                </a:lnTo>
                <a:lnTo>
                  <a:pt x="61210" y="86250"/>
                </a:lnTo>
                <a:lnTo>
                  <a:pt x="60300" y="87870"/>
                </a:lnTo>
                <a:lnTo>
                  <a:pt x="60240" y="88050"/>
                </a:lnTo>
                <a:lnTo>
                  <a:pt x="60260" y="88220"/>
                </a:lnTo>
                <a:lnTo>
                  <a:pt x="60400" y="88540"/>
                </a:lnTo>
                <a:lnTo>
                  <a:pt x="60410" y="88580"/>
                </a:lnTo>
                <a:lnTo>
                  <a:pt x="60410" y="88700"/>
                </a:lnTo>
                <a:lnTo>
                  <a:pt x="60090" y="88870"/>
                </a:lnTo>
                <a:lnTo>
                  <a:pt x="59780" y="88740"/>
                </a:lnTo>
                <a:lnTo>
                  <a:pt x="59220" y="88310"/>
                </a:lnTo>
                <a:lnTo>
                  <a:pt x="58830" y="88200"/>
                </a:lnTo>
                <a:lnTo>
                  <a:pt x="58520" y="88230"/>
                </a:lnTo>
                <a:lnTo>
                  <a:pt x="57570" y="88590"/>
                </a:lnTo>
                <a:lnTo>
                  <a:pt x="57340" y="88740"/>
                </a:lnTo>
                <a:lnTo>
                  <a:pt x="56880" y="89200"/>
                </a:lnTo>
                <a:lnTo>
                  <a:pt x="54830" y="90640"/>
                </a:lnTo>
                <a:lnTo>
                  <a:pt x="54510" y="90920"/>
                </a:lnTo>
                <a:lnTo>
                  <a:pt x="54330" y="91230"/>
                </a:lnTo>
                <a:lnTo>
                  <a:pt x="54190" y="91550"/>
                </a:lnTo>
                <a:lnTo>
                  <a:pt x="53990" y="91860"/>
                </a:lnTo>
                <a:lnTo>
                  <a:pt x="53720" y="92070"/>
                </a:lnTo>
                <a:lnTo>
                  <a:pt x="53140" y="92390"/>
                </a:lnTo>
                <a:lnTo>
                  <a:pt x="52880" y="92650"/>
                </a:lnTo>
                <a:lnTo>
                  <a:pt x="52710" y="92970"/>
                </a:lnTo>
                <a:lnTo>
                  <a:pt x="52600" y="93320"/>
                </a:lnTo>
                <a:lnTo>
                  <a:pt x="52540" y="93680"/>
                </a:lnTo>
                <a:lnTo>
                  <a:pt x="52550" y="94020"/>
                </a:lnTo>
                <a:lnTo>
                  <a:pt x="52900" y="95450"/>
                </a:lnTo>
                <a:lnTo>
                  <a:pt x="49850" y="9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hiquimu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790" y="80190"/>
                </a:moveTo>
                <a:lnTo>
                  <a:pt x="65780" y="80180"/>
                </a:lnTo>
                <a:lnTo>
                  <a:pt x="65500" y="79850"/>
                </a:lnTo>
                <a:lnTo>
                  <a:pt x="65480" y="79800"/>
                </a:lnTo>
                <a:lnTo>
                  <a:pt x="65460" y="79770"/>
                </a:lnTo>
                <a:lnTo>
                  <a:pt x="65460" y="79690"/>
                </a:lnTo>
                <a:lnTo>
                  <a:pt x="65470" y="79570"/>
                </a:lnTo>
                <a:lnTo>
                  <a:pt x="65530" y="79320"/>
                </a:lnTo>
                <a:lnTo>
                  <a:pt x="65590" y="79100"/>
                </a:lnTo>
                <a:lnTo>
                  <a:pt x="65660" y="78960"/>
                </a:lnTo>
                <a:lnTo>
                  <a:pt x="65760" y="78660"/>
                </a:lnTo>
                <a:lnTo>
                  <a:pt x="65780" y="78540"/>
                </a:lnTo>
                <a:lnTo>
                  <a:pt x="65790" y="78440"/>
                </a:lnTo>
                <a:lnTo>
                  <a:pt x="65730" y="78290"/>
                </a:lnTo>
                <a:lnTo>
                  <a:pt x="65430" y="77960"/>
                </a:lnTo>
                <a:lnTo>
                  <a:pt x="65290" y="77910"/>
                </a:lnTo>
                <a:lnTo>
                  <a:pt x="63680" y="77980"/>
                </a:lnTo>
                <a:lnTo>
                  <a:pt x="63610" y="77950"/>
                </a:lnTo>
                <a:lnTo>
                  <a:pt x="63530" y="77900"/>
                </a:lnTo>
                <a:lnTo>
                  <a:pt x="63290" y="77540"/>
                </a:lnTo>
                <a:lnTo>
                  <a:pt x="63180" y="77340"/>
                </a:lnTo>
                <a:lnTo>
                  <a:pt x="63060" y="77160"/>
                </a:lnTo>
                <a:lnTo>
                  <a:pt x="62910" y="77000"/>
                </a:lnTo>
                <a:lnTo>
                  <a:pt x="62870" y="76960"/>
                </a:lnTo>
                <a:lnTo>
                  <a:pt x="62600" y="76860"/>
                </a:lnTo>
                <a:lnTo>
                  <a:pt x="61740" y="76770"/>
                </a:lnTo>
                <a:lnTo>
                  <a:pt x="61510" y="76780"/>
                </a:lnTo>
                <a:lnTo>
                  <a:pt x="61430" y="76770"/>
                </a:lnTo>
                <a:lnTo>
                  <a:pt x="61510" y="76290"/>
                </a:lnTo>
                <a:lnTo>
                  <a:pt x="62280" y="74150"/>
                </a:lnTo>
                <a:lnTo>
                  <a:pt x="62190" y="73890"/>
                </a:lnTo>
                <a:lnTo>
                  <a:pt x="62120" y="73710"/>
                </a:lnTo>
                <a:lnTo>
                  <a:pt x="62090" y="73590"/>
                </a:lnTo>
                <a:lnTo>
                  <a:pt x="62100" y="73450"/>
                </a:lnTo>
                <a:lnTo>
                  <a:pt x="62110" y="73390"/>
                </a:lnTo>
                <a:lnTo>
                  <a:pt x="62130" y="73330"/>
                </a:lnTo>
                <a:lnTo>
                  <a:pt x="62170" y="73060"/>
                </a:lnTo>
                <a:lnTo>
                  <a:pt x="62180" y="72990"/>
                </a:lnTo>
                <a:lnTo>
                  <a:pt x="62130" y="72730"/>
                </a:lnTo>
                <a:lnTo>
                  <a:pt x="62050" y="72500"/>
                </a:lnTo>
                <a:lnTo>
                  <a:pt x="61940" y="72320"/>
                </a:lnTo>
                <a:lnTo>
                  <a:pt x="61660" y="72240"/>
                </a:lnTo>
                <a:lnTo>
                  <a:pt x="60650" y="72290"/>
                </a:lnTo>
                <a:lnTo>
                  <a:pt x="61150" y="71370"/>
                </a:lnTo>
                <a:lnTo>
                  <a:pt x="61240" y="71010"/>
                </a:lnTo>
                <a:lnTo>
                  <a:pt x="61180" y="70470"/>
                </a:lnTo>
                <a:lnTo>
                  <a:pt x="61200" y="70350"/>
                </a:lnTo>
                <a:lnTo>
                  <a:pt x="61690" y="69890"/>
                </a:lnTo>
                <a:lnTo>
                  <a:pt x="62060" y="69610"/>
                </a:lnTo>
                <a:lnTo>
                  <a:pt x="62310" y="69640"/>
                </a:lnTo>
                <a:lnTo>
                  <a:pt x="63040" y="70010"/>
                </a:lnTo>
                <a:lnTo>
                  <a:pt x="63730" y="70350"/>
                </a:lnTo>
                <a:lnTo>
                  <a:pt x="64040" y="70420"/>
                </a:lnTo>
                <a:lnTo>
                  <a:pt x="65190" y="70440"/>
                </a:lnTo>
                <a:lnTo>
                  <a:pt x="65510" y="70370"/>
                </a:lnTo>
                <a:lnTo>
                  <a:pt x="66810" y="69320"/>
                </a:lnTo>
                <a:lnTo>
                  <a:pt x="67220" y="69200"/>
                </a:lnTo>
                <a:lnTo>
                  <a:pt x="67400" y="69210"/>
                </a:lnTo>
                <a:lnTo>
                  <a:pt x="67870" y="69350"/>
                </a:lnTo>
                <a:lnTo>
                  <a:pt x="68160" y="69550"/>
                </a:lnTo>
                <a:lnTo>
                  <a:pt x="68510" y="69550"/>
                </a:lnTo>
                <a:lnTo>
                  <a:pt x="69570" y="69190"/>
                </a:lnTo>
                <a:lnTo>
                  <a:pt x="69900" y="69300"/>
                </a:lnTo>
                <a:lnTo>
                  <a:pt x="69990" y="69410"/>
                </a:lnTo>
                <a:lnTo>
                  <a:pt x="70130" y="69510"/>
                </a:lnTo>
                <a:lnTo>
                  <a:pt x="70290" y="69500"/>
                </a:lnTo>
                <a:lnTo>
                  <a:pt x="70540" y="69420"/>
                </a:lnTo>
                <a:lnTo>
                  <a:pt x="70670" y="69310"/>
                </a:lnTo>
                <a:lnTo>
                  <a:pt x="70770" y="69190"/>
                </a:lnTo>
                <a:lnTo>
                  <a:pt x="70880" y="69030"/>
                </a:lnTo>
                <a:lnTo>
                  <a:pt x="70970" y="68940"/>
                </a:lnTo>
                <a:lnTo>
                  <a:pt x="71110" y="68840"/>
                </a:lnTo>
                <a:lnTo>
                  <a:pt x="71590" y="68600"/>
                </a:lnTo>
                <a:lnTo>
                  <a:pt x="71750" y="68550"/>
                </a:lnTo>
                <a:lnTo>
                  <a:pt x="71860" y="68540"/>
                </a:lnTo>
                <a:lnTo>
                  <a:pt x="71920" y="68560"/>
                </a:lnTo>
                <a:lnTo>
                  <a:pt x="71960" y="68590"/>
                </a:lnTo>
                <a:lnTo>
                  <a:pt x="72000" y="68620"/>
                </a:lnTo>
                <a:lnTo>
                  <a:pt x="72030" y="68660"/>
                </a:lnTo>
                <a:lnTo>
                  <a:pt x="72060" y="68710"/>
                </a:lnTo>
                <a:lnTo>
                  <a:pt x="72150" y="68860"/>
                </a:lnTo>
                <a:lnTo>
                  <a:pt x="72210" y="69020"/>
                </a:lnTo>
                <a:lnTo>
                  <a:pt x="72240" y="69070"/>
                </a:lnTo>
                <a:lnTo>
                  <a:pt x="72260" y="69120"/>
                </a:lnTo>
                <a:lnTo>
                  <a:pt x="72290" y="69170"/>
                </a:lnTo>
                <a:lnTo>
                  <a:pt x="72360" y="69320"/>
                </a:lnTo>
                <a:lnTo>
                  <a:pt x="72360" y="69340"/>
                </a:lnTo>
                <a:lnTo>
                  <a:pt x="72160" y="69630"/>
                </a:lnTo>
                <a:lnTo>
                  <a:pt x="71630" y="70090"/>
                </a:lnTo>
                <a:lnTo>
                  <a:pt x="71460" y="70350"/>
                </a:lnTo>
                <a:lnTo>
                  <a:pt x="71440" y="70770"/>
                </a:lnTo>
                <a:lnTo>
                  <a:pt x="71540" y="71080"/>
                </a:lnTo>
                <a:lnTo>
                  <a:pt x="71730" y="71360"/>
                </a:lnTo>
                <a:lnTo>
                  <a:pt x="72160" y="71890"/>
                </a:lnTo>
                <a:lnTo>
                  <a:pt x="72360" y="72220"/>
                </a:lnTo>
                <a:lnTo>
                  <a:pt x="72760" y="73200"/>
                </a:lnTo>
                <a:lnTo>
                  <a:pt x="73000" y="73500"/>
                </a:lnTo>
                <a:lnTo>
                  <a:pt x="73190" y="73680"/>
                </a:lnTo>
                <a:lnTo>
                  <a:pt x="73280" y="73820"/>
                </a:lnTo>
                <a:lnTo>
                  <a:pt x="73320" y="73870"/>
                </a:lnTo>
                <a:lnTo>
                  <a:pt x="73360" y="74250"/>
                </a:lnTo>
                <a:lnTo>
                  <a:pt x="73310" y="74420"/>
                </a:lnTo>
                <a:lnTo>
                  <a:pt x="73080" y="74670"/>
                </a:lnTo>
                <a:lnTo>
                  <a:pt x="73000" y="74810"/>
                </a:lnTo>
                <a:lnTo>
                  <a:pt x="73090" y="75930"/>
                </a:lnTo>
                <a:lnTo>
                  <a:pt x="73080" y="76320"/>
                </a:lnTo>
                <a:lnTo>
                  <a:pt x="72980" y="76690"/>
                </a:lnTo>
                <a:lnTo>
                  <a:pt x="72730" y="76930"/>
                </a:lnTo>
                <a:lnTo>
                  <a:pt x="72480" y="76950"/>
                </a:lnTo>
                <a:lnTo>
                  <a:pt x="71940" y="76760"/>
                </a:lnTo>
                <a:lnTo>
                  <a:pt x="71680" y="76710"/>
                </a:lnTo>
                <a:lnTo>
                  <a:pt x="71320" y="76760"/>
                </a:lnTo>
                <a:lnTo>
                  <a:pt x="71150" y="76870"/>
                </a:lnTo>
                <a:lnTo>
                  <a:pt x="71050" y="77040"/>
                </a:lnTo>
                <a:lnTo>
                  <a:pt x="70860" y="77280"/>
                </a:lnTo>
                <a:lnTo>
                  <a:pt x="70190" y="77860"/>
                </a:lnTo>
                <a:lnTo>
                  <a:pt x="69890" y="78190"/>
                </a:lnTo>
                <a:lnTo>
                  <a:pt x="69670" y="78570"/>
                </a:lnTo>
                <a:lnTo>
                  <a:pt x="69500" y="78760"/>
                </a:lnTo>
                <a:lnTo>
                  <a:pt x="69020" y="78880"/>
                </a:lnTo>
                <a:lnTo>
                  <a:pt x="68800" y="79030"/>
                </a:lnTo>
                <a:lnTo>
                  <a:pt x="68660" y="79320"/>
                </a:lnTo>
                <a:lnTo>
                  <a:pt x="68630" y="79670"/>
                </a:lnTo>
                <a:lnTo>
                  <a:pt x="68670" y="80350"/>
                </a:lnTo>
                <a:lnTo>
                  <a:pt x="68050" y="79900"/>
                </a:lnTo>
                <a:lnTo>
                  <a:pt x="68030" y="79950"/>
                </a:lnTo>
                <a:lnTo>
                  <a:pt x="67920" y="80120"/>
                </a:lnTo>
                <a:lnTo>
                  <a:pt x="67890" y="79690"/>
                </a:lnTo>
                <a:lnTo>
                  <a:pt x="67670" y="79780"/>
                </a:lnTo>
                <a:lnTo>
                  <a:pt x="67180" y="80280"/>
                </a:lnTo>
                <a:lnTo>
                  <a:pt x="66850" y="80350"/>
                </a:lnTo>
                <a:lnTo>
                  <a:pt x="66610" y="80260"/>
                </a:lnTo>
                <a:lnTo>
                  <a:pt x="66360" y="80130"/>
                </a:lnTo>
                <a:lnTo>
                  <a:pt x="66020" y="80090"/>
                </a:lnTo>
                <a:lnTo>
                  <a:pt x="65790" y="8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Peté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60" y="47270"/>
                </a:moveTo>
                <a:lnTo>
                  <a:pt x="71350" y="47260"/>
                </a:lnTo>
                <a:lnTo>
                  <a:pt x="71330" y="47250"/>
                </a:lnTo>
                <a:lnTo>
                  <a:pt x="71220" y="47160"/>
                </a:lnTo>
                <a:lnTo>
                  <a:pt x="70720" y="47090"/>
                </a:lnTo>
                <a:lnTo>
                  <a:pt x="68750" y="47130"/>
                </a:lnTo>
                <a:lnTo>
                  <a:pt x="68500" y="47380"/>
                </a:lnTo>
                <a:lnTo>
                  <a:pt x="68370" y="47750"/>
                </a:lnTo>
                <a:lnTo>
                  <a:pt x="68330" y="47900"/>
                </a:lnTo>
                <a:lnTo>
                  <a:pt x="68300" y="47970"/>
                </a:lnTo>
                <a:lnTo>
                  <a:pt x="68260" y="48050"/>
                </a:lnTo>
                <a:lnTo>
                  <a:pt x="68180" y="48130"/>
                </a:lnTo>
                <a:lnTo>
                  <a:pt x="67930" y="48280"/>
                </a:lnTo>
                <a:lnTo>
                  <a:pt x="67280" y="48440"/>
                </a:lnTo>
                <a:lnTo>
                  <a:pt x="67030" y="48560"/>
                </a:lnTo>
                <a:lnTo>
                  <a:pt x="66860" y="48550"/>
                </a:lnTo>
                <a:lnTo>
                  <a:pt x="66490" y="48350"/>
                </a:lnTo>
                <a:lnTo>
                  <a:pt x="66040" y="48440"/>
                </a:lnTo>
                <a:lnTo>
                  <a:pt x="65470" y="48700"/>
                </a:lnTo>
                <a:lnTo>
                  <a:pt x="65440" y="48710"/>
                </a:lnTo>
                <a:lnTo>
                  <a:pt x="65430" y="48680"/>
                </a:lnTo>
                <a:lnTo>
                  <a:pt x="65380" y="47530"/>
                </a:lnTo>
                <a:lnTo>
                  <a:pt x="65360" y="47470"/>
                </a:lnTo>
                <a:lnTo>
                  <a:pt x="65270" y="47430"/>
                </a:lnTo>
                <a:lnTo>
                  <a:pt x="65130" y="47420"/>
                </a:lnTo>
                <a:lnTo>
                  <a:pt x="64830" y="47440"/>
                </a:lnTo>
                <a:lnTo>
                  <a:pt x="64700" y="47460"/>
                </a:lnTo>
                <a:lnTo>
                  <a:pt x="64610" y="47500"/>
                </a:lnTo>
                <a:lnTo>
                  <a:pt x="64570" y="47530"/>
                </a:lnTo>
                <a:lnTo>
                  <a:pt x="64520" y="47560"/>
                </a:lnTo>
                <a:lnTo>
                  <a:pt x="64460" y="47580"/>
                </a:lnTo>
                <a:lnTo>
                  <a:pt x="64400" y="47590"/>
                </a:lnTo>
                <a:lnTo>
                  <a:pt x="64320" y="47590"/>
                </a:lnTo>
                <a:lnTo>
                  <a:pt x="62990" y="47420"/>
                </a:lnTo>
                <a:lnTo>
                  <a:pt x="62840" y="47420"/>
                </a:lnTo>
                <a:lnTo>
                  <a:pt x="62590" y="47630"/>
                </a:lnTo>
                <a:lnTo>
                  <a:pt x="62540" y="47660"/>
                </a:lnTo>
                <a:lnTo>
                  <a:pt x="62490" y="47680"/>
                </a:lnTo>
                <a:lnTo>
                  <a:pt x="62370" y="47710"/>
                </a:lnTo>
                <a:lnTo>
                  <a:pt x="62080" y="47690"/>
                </a:lnTo>
                <a:lnTo>
                  <a:pt x="61980" y="47660"/>
                </a:lnTo>
                <a:lnTo>
                  <a:pt x="61860" y="47600"/>
                </a:lnTo>
                <a:lnTo>
                  <a:pt x="61420" y="47290"/>
                </a:lnTo>
                <a:lnTo>
                  <a:pt x="61080" y="47000"/>
                </a:lnTo>
                <a:lnTo>
                  <a:pt x="61020" y="46970"/>
                </a:lnTo>
                <a:lnTo>
                  <a:pt x="60510" y="46730"/>
                </a:lnTo>
                <a:lnTo>
                  <a:pt x="60450" y="46710"/>
                </a:lnTo>
                <a:lnTo>
                  <a:pt x="60390" y="46710"/>
                </a:lnTo>
                <a:lnTo>
                  <a:pt x="60310" y="46770"/>
                </a:lnTo>
                <a:lnTo>
                  <a:pt x="60190" y="46830"/>
                </a:lnTo>
                <a:lnTo>
                  <a:pt x="60130" y="46840"/>
                </a:lnTo>
                <a:lnTo>
                  <a:pt x="59940" y="46830"/>
                </a:lnTo>
                <a:lnTo>
                  <a:pt x="59880" y="46830"/>
                </a:lnTo>
                <a:lnTo>
                  <a:pt x="59820" y="46850"/>
                </a:lnTo>
                <a:lnTo>
                  <a:pt x="59780" y="46880"/>
                </a:lnTo>
                <a:lnTo>
                  <a:pt x="59750" y="46920"/>
                </a:lnTo>
                <a:lnTo>
                  <a:pt x="59660" y="47050"/>
                </a:lnTo>
                <a:lnTo>
                  <a:pt x="59630" y="47080"/>
                </a:lnTo>
                <a:lnTo>
                  <a:pt x="59610" y="47100"/>
                </a:lnTo>
                <a:lnTo>
                  <a:pt x="59570" y="47120"/>
                </a:lnTo>
                <a:lnTo>
                  <a:pt x="59450" y="47150"/>
                </a:lnTo>
                <a:lnTo>
                  <a:pt x="58730" y="47190"/>
                </a:lnTo>
                <a:lnTo>
                  <a:pt x="58400" y="47140"/>
                </a:lnTo>
                <a:lnTo>
                  <a:pt x="58310" y="47140"/>
                </a:lnTo>
                <a:lnTo>
                  <a:pt x="58230" y="47150"/>
                </a:lnTo>
                <a:lnTo>
                  <a:pt x="58170" y="47160"/>
                </a:lnTo>
                <a:lnTo>
                  <a:pt x="58100" y="47140"/>
                </a:lnTo>
                <a:lnTo>
                  <a:pt x="58020" y="47070"/>
                </a:lnTo>
                <a:lnTo>
                  <a:pt x="57920" y="46870"/>
                </a:lnTo>
                <a:lnTo>
                  <a:pt x="57890" y="46760"/>
                </a:lnTo>
                <a:lnTo>
                  <a:pt x="57830" y="46630"/>
                </a:lnTo>
                <a:lnTo>
                  <a:pt x="57550" y="46250"/>
                </a:lnTo>
                <a:lnTo>
                  <a:pt x="57480" y="46110"/>
                </a:lnTo>
                <a:lnTo>
                  <a:pt x="57420" y="46020"/>
                </a:lnTo>
                <a:lnTo>
                  <a:pt x="57360" y="45990"/>
                </a:lnTo>
                <a:lnTo>
                  <a:pt x="57240" y="46010"/>
                </a:lnTo>
                <a:lnTo>
                  <a:pt x="57040" y="45990"/>
                </a:lnTo>
                <a:lnTo>
                  <a:pt x="56670" y="45730"/>
                </a:lnTo>
                <a:lnTo>
                  <a:pt x="56570" y="45830"/>
                </a:lnTo>
                <a:lnTo>
                  <a:pt x="56520" y="45850"/>
                </a:lnTo>
                <a:lnTo>
                  <a:pt x="56280" y="45800"/>
                </a:lnTo>
                <a:lnTo>
                  <a:pt x="55910" y="45520"/>
                </a:lnTo>
                <a:lnTo>
                  <a:pt x="55970" y="45370"/>
                </a:lnTo>
                <a:lnTo>
                  <a:pt x="55960" y="45320"/>
                </a:lnTo>
                <a:lnTo>
                  <a:pt x="55920" y="45290"/>
                </a:lnTo>
                <a:lnTo>
                  <a:pt x="55860" y="45250"/>
                </a:lnTo>
                <a:lnTo>
                  <a:pt x="55830" y="45190"/>
                </a:lnTo>
                <a:lnTo>
                  <a:pt x="55830" y="45180"/>
                </a:lnTo>
                <a:lnTo>
                  <a:pt x="55840" y="45170"/>
                </a:lnTo>
                <a:lnTo>
                  <a:pt x="55850" y="45130"/>
                </a:lnTo>
                <a:lnTo>
                  <a:pt x="55870" y="45080"/>
                </a:lnTo>
                <a:lnTo>
                  <a:pt x="55860" y="45020"/>
                </a:lnTo>
                <a:lnTo>
                  <a:pt x="55830" y="44980"/>
                </a:lnTo>
                <a:lnTo>
                  <a:pt x="55790" y="44950"/>
                </a:lnTo>
                <a:lnTo>
                  <a:pt x="55630" y="44880"/>
                </a:lnTo>
                <a:lnTo>
                  <a:pt x="55580" y="44870"/>
                </a:lnTo>
                <a:lnTo>
                  <a:pt x="55550" y="44880"/>
                </a:lnTo>
                <a:lnTo>
                  <a:pt x="55540" y="44950"/>
                </a:lnTo>
                <a:lnTo>
                  <a:pt x="55590" y="45120"/>
                </a:lnTo>
                <a:lnTo>
                  <a:pt x="55590" y="45160"/>
                </a:lnTo>
                <a:lnTo>
                  <a:pt x="55590" y="45190"/>
                </a:lnTo>
                <a:lnTo>
                  <a:pt x="55590" y="45200"/>
                </a:lnTo>
                <a:lnTo>
                  <a:pt x="55580" y="45210"/>
                </a:lnTo>
                <a:lnTo>
                  <a:pt x="55540" y="45230"/>
                </a:lnTo>
                <a:lnTo>
                  <a:pt x="55370" y="45270"/>
                </a:lnTo>
                <a:lnTo>
                  <a:pt x="55310" y="45300"/>
                </a:lnTo>
                <a:lnTo>
                  <a:pt x="55240" y="45310"/>
                </a:lnTo>
                <a:lnTo>
                  <a:pt x="55190" y="45300"/>
                </a:lnTo>
                <a:lnTo>
                  <a:pt x="55110" y="45200"/>
                </a:lnTo>
                <a:lnTo>
                  <a:pt x="55080" y="45190"/>
                </a:lnTo>
                <a:lnTo>
                  <a:pt x="55020" y="45190"/>
                </a:lnTo>
                <a:lnTo>
                  <a:pt x="54900" y="45220"/>
                </a:lnTo>
                <a:lnTo>
                  <a:pt x="54820" y="45200"/>
                </a:lnTo>
                <a:lnTo>
                  <a:pt x="54760" y="45130"/>
                </a:lnTo>
                <a:lnTo>
                  <a:pt x="54740" y="45050"/>
                </a:lnTo>
                <a:lnTo>
                  <a:pt x="54690" y="44990"/>
                </a:lnTo>
                <a:lnTo>
                  <a:pt x="54590" y="44970"/>
                </a:lnTo>
                <a:lnTo>
                  <a:pt x="54360" y="45000"/>
                </a:lnTo>
                <a:lnTo>
                  <a:pt x="54260" y="45060"/>
                </a:lnTo>
                <a:lnTo>
                  <a:pt x="54210" y="45110"/>
                </a:lnTo>
                <a:lnTo>
                  <a:pt x="54190" y="45160"/>
                </a:lnTo>
                <a:lnTo>
                  <a:pt x="54180" y="45190"/>
                </a:lnTo>
                <a:lnTo>
                  <a:pt x="54140" y="45220"/>
                </a:lnTo>
                <a:lnTo>
                  <a:pt x="54000" y="45200"/>
                </a:lnTo>
                <a:lnTo>
                  <a:pt x="50360" y="44030"/>
                </a:lnTo>
                <a:lnTo>
                  <a:pt x="45990" y="43360"/>
                </a:lnTo>
                <a:lnTo>
                  <a:pt x="45410" y="43420"/>
                </a:lnTo>
                <a:lnTo>
                  <a:pt x="45490" y="43300"/>
                </a:lnTo>
                <a:lnTo>
                  <a:pt x="45640" y="42990"/>
                </a:lnTo>
                <a:lnTo>
                  <a:pt x="45700" y="42800"/>
                </a:lnTo>
                <a:lnTo>
                  <a:pt x="45580" y="42850"/>
                </a:lnTo>
                <a:lnTo>
                  <a:pt x="45520" y="42870"/>
                </a:lnTo>
                <a:lnTo>
                  <a:pt x="45480" y="42890"/>
                </a:lnTo>
                <a:lnTo>
                  <a:pt x="45410" y="42970"/>
                </a:lnTo>
                <a:lnTo>
                  <a:pt x="45250" y="42970"/>
                </a:lnTo>
                <a:lnTo>
                  <a:pt x="45160" y="42590"/>
                </a:lnTo>
                <a:lnTo>
                  <a:pt x="45680" y="42150"/>
                </a:lnTo>
                <a:lnTo>
                  <a:pt x="45410" y="41890"/>
                </a:lnTo>
                <a:lnTo>
                  <a:pt x="45410" y="41750"/>
                </a:lnTo>
                <a:lnTo>
                  <a:pt x="45880" y="41560"/>
                </a:lnTo>
                <a:lnTo>
                  <a:pt x="45740" y="41330"/>
                </a:lnTo>
                <a:lnTo>
                  <a:pt x="45110" y="40980"/>
                </a:lnTo>
                <a:lnTo>
                  <a:pt x="45030" y="40550"/>
                </a:lnTo>
                <a:lnTo>
                  <a:pt x="45180" y="40250"/>
                </a:lnTo>
                <a:lnTo>
                  <a:pt x="45450" y="40050"/>
                </a:lnTo>
                <a:lnTo>
                  <a:pt x="45700" y="39920"/>
                </a:lnTo>
                <a:lnTo>
                  <a:pt x="45410" y="39810"/>
                </a:lnTo>
                <a:lnTo>
                  <a:pt x="45200" y="39640"/>
                </a:lnTo>
                <a:lnTo>
                  <a:pt x="45160" y="39420"/>
                </a:lnTo>
                <a:lnTo>
                  <a:pt x="45410" y="39150"/>
                </a:lnTo>
                <a:lnTo>
                  <a:pt x="45500" y="39240"/>
                </a:lnTo>
                <a:lnTo>
                  <a:pt x="45570" y="39280"/>
                </a:lnTo>
                <a:lnTo>
                  <a:pt x="45840" y="39310"/>
                </a:lnTo>
                <a:lnTo>
                  <a:pt x="45760" y="39200"/>
                </a:lnTo>
                <a:lnTo>
                  <a:pt x="45630" y="38950"/>
                </a:lnTo>
                <a:lnTo>
                  <a:pt x="45550" y="38830"/>
                </a:lnTo>
                <a:lnTo>
                  <a:pt x="45650" y="38840"/>
                </a:lnTo>
                <a:lnTo>
                  <a:pt x="45680" y="38810"/>
                </a:lnTo>
                <a:lnTo>
                  <a:pt x="45680" y="38750"/>
                </a:lnTo>
                <a:lnTo>
                  <a:pt x="45700" y="38690"/>
                </a:lnTo>
                <a:lnTo>
                  <a:pt x="45830" y="38780"/>
                </a:lnTo>
                <a:lnTo>
                  <a:pt x="46000" y="38830"/>
                </a:lnTo>
                <a:lnTo>
                  <a:pt x="46140" y="38770"/>
                </a:lnTo>
                <a:lnTo>
                  <a:pt x="46140" y="38540"/>
                </a:lnTo>
                <a:lnTo>
                  <a:pt x="46000" y="38590"/>
                </a:lnTo>
                <a:lnTo>
                  <a:pt x="45690" y="38480"/>
                </a:lnTo>
                <a:lnTo>
                  <a:pt x="45480" y="38320"/>
                </a:lnTo>
                <a:lnTo>
                  <a:pt x="45630" y="38230"/>
                </a:lnTo>
                <a:lnTo>
                  <a:pt x="46020" y="38110"/>
                </a:lnTo>
                <a:lnTo>
                  <a:pt x="46340" y="37800"/>
                </a:lnTo>
                <a:lnTo>
                  <a:pt x="46460" y="37440"/>
                </a:lnTo>
                <a:lnTo>
                  <a:pt x="46280" y="37150"/>
                </a:lnTo>
                <a:lnTo>
                  <a:pt x="46140" y="37150"/>
                </a:lnTo>
                <a:lnTo>
                  <a:pt x="46140" y="37320"/>
                </a:lnTo>
                <a:lnTo>
                  <a:pt x="45990" y="37320"/>
                </a:lnTo>
                <a:lnTo>
                  <a:pt x="46050" y="37000"/>
                </a:lnTo>
                <a:lnTo>
                  <a:pt x="46250" y="36890"/>
                </a:lnTo>
                <a:lnTo>
                  <a:pt x="46540" y="36910"/>
                </a:lnTo>
                <a:lnTo>
                  <a:pt x="46870" y="37000"/>
                </a:lnTo>
                <a:lnTo>
                  <a:pt x="46620" y="36580"/>
                </a:lnTo>
                <a:lnTo>
                  <a:pt x="46590" y="36460"/>
                </a:lnTo>
                <a:lnTo>
                  <a:pt x="46590" y="36160"/>
                </a:lnTo>
                <a:lnTo>
                  <a:pt x="46550" y="35840"/>
                </a:lnTo>
                <a:lnTo>
                  <a:pt x="46420" y="35810"/>
                </a:lnTo>
                <a:lnTo>
                  <a:pt x="46230" y="35900"/>
                </a:lnTo>
                <a:lnTo>
                  <a:pt x="45990" y="35930"/>
                </a:lnTo>
                <a:lnTo>
                  <a:pt x="45870" y="35880"/>
                </a:lnTo>
                <a:lnTo>
                  <a:pt x="45710" y="35770"/>
                </a:lnTo>
                <a:lnTo>
                  <a:pt x="45490" y="35670"/>
                </a:lnTo>
                <a:lnTo>
                  <a:pt x="44810" y="35590"/>
                </a:lnTo>
                <a:lnTo>
                  <a:pt x="44760" y="35460"/>
                </a:lnTo>
                <a:lnTo>
                  <a:pt x="44790" y="35270"/>
                </a:lnTo>
                <a:lnTo>
                  <a:pt x="44670" y="35020"/>
                </a:lnTo>
                <a:lnTo>
                  <a:pt x="44550" y="34900"/>
                </a:lnTo>
                <a:lnTo>
                  <a:pt x="44340" y="34750"/>
                </a:lnTo>
                <a:lnTo>
                  <a:pt x="44100" y="34680"/>
                </a:lnTo>
                <a:lnTo>
                  <a:pt x="43590" y="34930"/>
                </a:lnTo>
                <a:lnTo>
                  <a:pt x="43460" y="34730"/>
                </a:lnTo>
                <a:lnTo>
                  <a:pt x="43360" y="34260"/>
                </a:lnTo>
                <a:lnTo>
                  <a:pt x="43150" y="34260"/>
                </a:lnTo>
                <a:lnTo>
                  <a:pt x="42600" y="34420"/>
                </a:lnTo>
                <a:lnTo>
                  <a:pt x="42480" y="34480"/>
                </a:lnTo>
                <a:lnTo>
                  <a:pt x="42360" y="34410"/>
                </a:lnTo>
                <a:lnTo>
                  <a:pt x="42050" y="34350"/>
                </a:lnTo>
                <a:lnTo>
                  <a:pt x="41710" y="34330"/>
                </a:lnTo>
                <a:lnTo>
                  <a:pt x="41450" y="34410"/>
                </a:lnTo>
                <a:lnTo>
                  <a:pt x="41560" y="34200"/>
                </a:lnTo>
                <a:lnTo>
                  <a:pt x="41750" y="34040"/>
                </a:lnTo>
                <a:lnTo>
                  <a:pt x="41900" y="33870"/>
                </a:lnTo>
                <a:lnTo>
                  <a:pt x="41880" y="33630"/>
                </a:lnTo>
                <a:lnTo>
                  <a:pt x="41640" y="33480"/>
                </a:lnTo>
                <a:lnTo>
                  <a:pt x="41310" y="33460"/>
                </a:lnTo>
                <a:lnTo>
                  <a:pt x="41120" y="33380"/>
                </a:lnTo>
                <a:lnTo>
                  <a:pt x="41300" y="33040"/>
                </a:lnTo>
                <a:lnTo>
                  <a:pt x="41220" y="32680"/>
                </a:lnTo>
                <a:lnTo>
                  <a:pt x="41360" y="32300"/>
                </a:lnTo>
                <a:lnTo>
                  <a:pt x="41430" y="31980"/>
                </a:lnTo>
                <a:lnTo>
                  <a:pt x="41140" y="31800"/>
                </a:lnTo>
                <a:lnTo>
                  <a:pt x="41080" y="31950"/>
                </a:lnTo>
                <a:lnTo>
                  <a:pt x="41010" y="32030"/>
                </a:lnTo>
                <a:lnTo>
                  <a:pt x="40890" y="32060"/>
                </a:lnTo>
                <a:lnTo>
                  <a:pt x="40720" y="32100"/>
                </a:lnTo>
                <a:lnTo>
                  <a:pt x="40720" y="31960"/>
                </a:lnTo>
                <a:lnTo>
                  <a:pt x="41000" y="31430"/>
                </a:lnTo>
                <a:lnTo>
                  <a:pt x="40700" y="30630"/>
                </a:lnTo>
                <a:lnTo>
                  <a:pt x="39260" y="28530"/>
                </a:lnTo>
                <a:lnTo>
                  <a:pt x="38950" y="28280"/>
                </a:lnTo>
                <a:lnTo>
                  <a:pt x="38180" y="27890"/>
                </a:lnTo>
                <a:lnTo>
                  <a:pt x="37860" y="27630"/>
                </a:lnTo>
                <a:lnTo>
                  <a:pt x="37940" y="27360"/>
                </a:lnTo>
                <a:lnTo>
                  <a:pt x="37940" y="27210"/>
                </a:lnTo>
                <a:lnTo>
                  <a:pt x="37640" y="27040"/>
                </a:lnTo>
                <a:lnTo>
                  <a:pt x="37440" y="27210"/>
                </a:lnTo>
                <a:lnTo>
                  <a:pt x="37190" y="27210"/>
                </a:lnTo>
                <a:lnTo>
                  <a:pt x="35720" y="26750"/>
                </a:lnTo>
                <a:lnTo>
                  <a:pt x="35320" y="26520"/>
                </a:lnTo>
                <a:lnTo>
                  <a:pt x="34700" y="25890"/>
                </a:lnTo>
                <a:lnTo>
                  <a:pt x="34260" y="25670"/>
                </a:lnTo>
                <a:lnTo>
                  <a:pt x="34600" y="25300"/>
                </a:lnTo>
                <a:lnTo>
                  <a:pt x="34550" y="25120"/>
                </a:lnTo>
                <a:lnTo>
                  <a:pt x="34260" y="25070"/>
                </a:lnTo>
                <a:lnTo>
                  <a:pt x="33880" y="25070"/>
                </a:lnTo>
                <a:lnTo>
                  <a:pt x="33850" y="25170"/>
                </a:lnTo>
                <a:lnTo>
                  <a:pt x="33930" y="25370"/>
                </a:lnTo>
                <a:lnTo>
                  <a:pt x="33950" y="25580"/>
                </a:lnTo>
                <a:lnTo>
                  <a:pt x="33740" y="25670"/>
                </a:lnTo>
                <a:lnTo>
                  <a:pt x="33620" y="25610"/>
                </a:lnTo>
                <a:lnTo>
                  <a:pt x="33360" y="25310"/>
                </a:lnTo>
                <a:lnTo>
                  <a:pt x="33230" y="25210"/>
                </a:lnTo>
                <a:lnTo>
                  <a:pt x="32410" y="24920"/>
                </a:lnTo>
                <a:lnTo>
                  <a:pt x="32160" y="24690"/>
                </a:lnTo>
                <a:lnTo>
                  <a:pt x="32060" y="24230"/>
                </a:lnTo>
                <a:lnTo>
                  <a:pt x="31940" y="23990"/>
                </a:lnTo>
                <a:lnTo>
                  <a:pt x="31190" y="23070"/>
                </a:lnTo>
                <a:lnTo>
                  <a:pt x="31100" y="22870"/>
                </a:lnTo>
                <a:lnTo>
                  <a:pt x="30990" y="22450"/>
                </a:lnTo>
                <a:lnTo>
                  <a:pt x="30880" y="22310"/>
                </a:lnTo>
                <a:lnTo>
                  <a:pt x="30650" y="22260"/>
                </a:lnTo>
                <a:lnTo>
                  <a:pt x="30140" y="22320"/>
                </a:lnTo>
                <a:lnTo>
                  <a:pt x="29920" y="22230"/>
                </a:lnTo>
                <a:lnTo>
                  <a:pt x="29160" y="21390"/>
                </a:lnTo>
                <a:lnTo>
                  <a:pt x="28960" y="21080"/>
                </a:lnTo>
                <a:lnTo>
                  <a:pt x="28870" y="20860"/>
                </a:lnTo>
                <a:lnTo>
                  <a:pt x="28760" y="20460"/>
                </a:lnTo>
                <a:lnTo>
                  <a:pt x="28670" y="20300"/>
                </a:lnTo>
                <a:lnTo>
                  <a:pt x="28480" y="20190"/>
                </a:lnTo>
                <a:lnTo>
                  <a:pt x="28040" y="20070"/>
                </a:lnTo>
                <a:lnTo>
                  <a:pt x="27950" y="19930"/>
                </a:lnTo>
                <a:lnTo>
                  <a:pt x="27910" y="19580"/>
                </a:lnTo>
                <a:lnTo>
                  <a:pt x="27790" y="19180"/>
                </a:lnTo>
                <a:lnTo>
                  <a:pt x="27600" y="18820"/>
                </a:lnTo>
                <a:lnTo>
                  <a:pt x="27370" y="18620"/>
                </a:lnTo>
                <a:lnTo>
                  <a:pt x="26780" y="18590"/>
                </a:lnTo>
                <a:lnTo>
                  <a:pt x="26210" y="18680"/>
                </a:lnTo>
                <a:lnTo>
                  <a:pt x="25780" y="18610"/>
                </a:lnTo>
                <a:lnTo>
                  <a:pt x="25600" y="18070"/>
                </a:lnTo>
                <a:lnTo>
                  <a:pt x="25270" y="17890"/>
                </a:lnTo>
                <a:lnTo>
                  <a:pt x="24610" y="17760"/>
                </a:lnTo>
                <a:lnTo>
                  <a:pt x="24110" y="17530"/>
                </a:lnTo>
                <a:lnTo>
                  <a:pt x="24200" y="17170"/>
                </a:lnTo>
                <a:lnTo>
                  <a:pt x="24310" y="17150"/>
                </a:lnTo>
                <a:lnTo>
                  <a:pt x="24360" y="17140"/>
                </a:lnTo>
                <a:lnTo>
                  <a:pt x="33760" y="17210"/>
                </a:lnTo>
                <a:lnTo>
                  <a:pt x="33770" y="11040"/>
                </a:lnTo>
                <a:lnTo>
                  <a:pt x="33780" y="4860"/>
                </a:lnTo>
                <a:lnTo>
                  <a:pt x="33960" y="4670"/>
                </a:lnTo>
                <a:lnTo>
                  <a:pt x="34400" y="4550"/>
                </a:lnTo>
                <a:lnTo>
                  <a:pt x="35320" y="4550"/>
                </a:lnTo>
                <a:lnTo>
                  <a:pt x="40030" y="4550"/>
                </a:lnTo>
                <a:lnTo>
                  <a:pt x="44740" y="4550"/>
                </a:lnTo>
                <a:lnTo>
                  <a:pt x="49440" y="4560"/>
                </a:lnTo>
                <a:lnTo>
                  <a:pt x="54150" y="4570"/>
                </a:lnTo>
                <a:lnTo>
                  <a:pt x="58860" y="4570"/>
                </a:lnTo>
                <a:lnTo>
                  <a:pt x="63560" y="4570"/>
                </a:lnTo>
                <a:lnTo>
                  <a:pt x="68270" y="4580"/>
                </a:lnTo>
                <a:lnTo>
                  <a:pt x="72980" y="4580"/>
                </a:lnTo>
                <a:lnTo>
                  <a:pt x="73070" y="9440"/>
                </a:lnTo>
                <a:lnTo>
                  <a:pt x="73190" y="15660"/>
                </a:lnTo>
                <a:lnTo>
                  <a:pt x="73220" y="22050"/>
                </a:lnTo>
                <a:lnTo>
                  <a:pt x="72860" y="27850"/>
                </a:lnTo>
                <a:lnTo>
                  <a:pt x="72470" y="34130"/>
                </a:lnTo>
                <a:lnTo>
                  <a:pt x="72280" y="36440"/>
                </a:lnTo>
                <a:lnTo>
                  <a:pt x="71950" y="41040"/>
                </a:lnTo>
                <a:lnTo>
                  <a:pt x="71400" y="46190"/>
                </a:lnTo>
                <a:lnTo>
                  <a:pt x="71360" y="4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n Marc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910" y="57330"/>
                </a:moveTo>
                <a:lnTo>
                  <a:pt x="10040" y="57790"/>
                </a:lnTo>
                <a:lnTo>
                  <a:pt x="10410" y="58260"/>
                </a:lnTo>
                <a:lnTo>
                  <a:pt x="10730" y="58380"/>
                </a:lnTo>
                <a:lnTo>
                  <a:pt x="10780" y="58710"/>
                </a:lnTo>
                <a:lnTo>
                  <a:pt x="10990" y="61010"/>
                </a:lnTo>
                <a:lnTo>
                  <a:pt x="11230" y="61200"/>
                </a:lnTo>
                <a:lnTo>
                  <a:pt x="12330" y="61250"/>
                </a:lnTo>
                <a:lnTo>
                  <a:pt x="12380" y="61180"/>
                </a:lnTo>
                <a:lnTo>
                  <a:pt x="13110" y="60340"/>
                </a:lnTo>
                <a:lnTo>
                  <a:pt x="13400" y="60150"/>
                </a:lnTo>
                <a:lnTo>
                  <a:pt x="14100" y="60090"/>
                </a:lnTo>
                <a:lnTo>
                  <a:pt x="14750" y="59690"/>
                </a:lnTo>
                <a:lnTo>
                  <a:pt x="15110" y="59460"/>
                </a:lnTo>
                <a:lnTo>
                  <a:pt x="15250" y="59410"/>
                </a:lnTo>
                <a:lnTo>
                  <a:pt x="15400" y="59400"/>
                </a:lnTo>
                <a:lnTo>
                  <a:pt x="15580" y="59490"/>
                </a:lnTo>
                <a:lnTo>
                  <a:pt x="16310" y="59950"/>
                </a:lnTo>
                <a:lnTo>
                  <a:pt x="16770" y="59980"/>
                </a:lnTo>
                <a:lnTo>
                  <a:pt x="17930" y="59650"/>
                </a:lnTo>
                <a:lnTo>
                  <a:pt x="18260" y="59640"/>
                </a:lnTo>
                <a:lnTo>
                  <a:pt x="18280" y="59730"/>
                </a:lnTo>
                <a:lnTo>
                  <a:pt x="18380" y="60030"/>
                </a:lnTo>
                <a:lnTo>
                  <a:pt x="18690" y="60580"/>
                </a:lnTo>
                <a:lnTo>
                  <a:pt x="19040" y="61070"/>
                </a:lnTo>
                <a:lnTo>
                  <a:pt x="19440" y="61500"/>
                </a:lnTo>
                <a:lnTo>
                  <a:pt x="19860" y="61860"/>
                </a:lnTo>
                <a:lnTo>
                  <a:pt x="20070" y="62010"/>
                </a:lnTo>
                <a:lnTo>
                  <a:pt x="20290" y="62220"/>
                </a:lnTo>
                <a:lnTo>
                  <a:pt x="20400" y="62510"/>
                </a:lnTo>
                <a:lnTo>
                  <a:pt x="20300" y="62930"/>
                </a:lnTo>
                <a:lnTo>
                  <a:pt x="20160" y="63070"/>
                </a:lnTo>
                <a:lnTo>
                  <a:pt x="19420" y="63680"/>
                </a:lnTo>
                <a:lnTo>
                  <a:pt x="19030" y="64100"/>
                </a:lnTo>
                <a:lnTo>
                  <a:pt x="18620" y="64700"/>
                </a:lnTo>
                <a:lnTo>
                  <a:pt x="18420" y="65360"/>
                </a:lnTo>
                <a:lnTo>
                  <a:pt x="18680" y="65980"/>
                </a:lnTo>
                <a:lnTo>
                  <a:pt x="19080" y="66320"/>
                </a:lnTo>
                <a:lnTo>
                  <a:pt x="19170" y="66680"/>
                </a:lnTo>
                <a:lnTo>
                  <a:pt x="19040" y="67630"/>
                </a:lnTo>
                <a:lnTo>
                  <a:pt x="18960" y="67850"/>
                </a:lnTo>
                <a:lnTo>
                  <a:pt x="18780" y="68090"/>
                </a:lnTo>
                <a:lnTo>
                  <a:pt x="18150" y="68700"/>
                </a:lnTo>
                <a:lnTo>
                  <a:pt x="17990" y="68780"/>
                </a:lnTo>
                <a:lnTo>
                  <a:pt x="17820" y="68880"/>
                </a:lnTo>
                <a:lnTo>
                  <a:pt x="17790" y="68940"/>
                </a:lnTo>
                <a:lnTo>
                  <a:pt x="17760" y="69030"/>
                </a:lnTo>
                <a:lnTo>
                  <a:pt x="17780" y="69190"/>
                </a:lnTo>
                <a:lnTo>
                  <a:pt x="17740" y="69400"/>
                </a:lnTo>
                <a:lnTo>
                  <a:pt x="17550" y="69670"/>
                </a:lnTo>
                <a:lnTo>
                  <a:pt x="17410" y="70500"/>
                </a:lnTo>
                <a:lnTo>
                  <a:pt x="17240" y="70790"/>
                </a:lnTo>
                <a:lnTo>
                  <a:pt x="17210" y="70840"/>
                </a:lnTo>
                <a:lnTo>
                  <a:pt x="16630" y="72070"/>
                </a:lnTo>
                <a:lnTo>
                  <a:pt x="16610" y="72140"/>
                </a:lnTo>
                <a:lnTo>
                  <a:pt x="16560" y="72220"/>
                </a:lnTo>
                <a:lnTo>
                  <a:pt x="16480" y="72300"/>
                </a:lnTo>
                <a:lnTo>
                  <a:pt x="16200" y="72510"/>
                </a:lnTo>
                <a:lnTo>
                  <a:pt x="16100" y="72620"/>
                </a:lnTo>
                <a:lnTo>
                  <a:pt x="16050" y="72700"/>
                </a:lnTo>
                <a:lnTo>
                  <a:pt x="15770" y="73210"/>
                </a:lnTo>
                <a:lnTo>
                  <a:pt x="15560" y="73340"/>
                </a:lnTo>
                <a:lnTo>
                  <a:pt x="15370" y="73420"/>
                </a:lnTo>
                <a:lnTo>
                  <a:pt x="15160" y="73440"/>
                </a:lnTo>
                <a:lnTo>
                  <a:pt x="14560" y="73400"/>
                </a:lnTo>
                <a:lnTo>
                  <a:pt x="13210" y="73260"/>
                </a:lnTo>
                <a:lnTo>
                  <a:pt x="11330" y="73800"/>
                </a:lnTo>
                <a:lnTo>
                  <a:pt x="10870" y="73890"/>
                </a:lnTo>
                <a:lnTo>
                  <a:pt x="10620" y="74020"/>
                </a:lnTo>
                <a:lnTo>
                  <a:pt x="10040" y="74490"/>
                </a:lnTo>
                <a:lnTo>
                  <a:pt x="9300" y="75340"/>
                </a:lnTo>
                <a:lnTo>
                  <a:pt x="9220" y="75480"/>
                </a:lnTo>
                <a:lnTo>
                  <a:pt x="9250" y="75540"/>
                </a:lnTo>
                <a:lnTo>
                  <a:pt x="9310" y="75610"/>
                </a:lnTo>
                <a:lnTo>
                  <a:pt x="9500" y="75680"/>
                </a:lnTo>
                <a:lnTo>
                  <a:pt x="9610" y="75710"/>
                </a:lnTo>
                <a:lnTo>
                  <a:pt x="10880" y="75840"/>
                </a:lnTo>
                <a:lnTo>
                  <a:pt x="11060" y="75880"/>
                </a:lnTo>
                <a:lnTo>
                  <a:pt x="11110" y="75910"/>
                </a:lnTo>
                <a:lnTo>
                  <a:pt x="11310" y="76290"/>
                </a:lnTo>
                <a:lnTo>
                  <a:pt x="11820" y="77800"/>
                </a:lnTo>
                <a:lnTo>
                  <a:pt x="11180" y="77960"/>
                </a:lnTo>
                <a:lnTo>
                  <a:pt x="10990" y="78050"/>
                </a:lnTo>
                <a:lnTo>
                  <a:pt x="10760" y="78310"/>
                </a:lnTo>
                <a:lnTo>
                  <a:pt x="10670" y="78370"/>
                </a:lnTo>
                <a:lnTo>
                  <a:pt x="10590" y="78410"/>
                </a:lnTo>
                <a:lnTo>
                  <a:pt x="10530" y="78410"/>
                </a:lnTo>
                <a:lnTo>
                  <a:pt x="10470" y="78410"/>
                </a:lnTo>
                <a:lnTo>
                  <a:pt x="10400" y="78400"/>
                </a:lnTo>
                <a:lnTo>
                  <a:pt x="10290" y="78360"/>
                </a:lnTo>
                <a:lnTo>
                  <a:pt x="10090" y="78320"/>
                </a:lnTo>
                <a:lnTo>
                  <a:pt x="9870" y="78300"/>
                </a:lnTo>
                <a:lnTo>
                  <a:pt x="9770" y="78320"/>
                </a:lnTo>
                <a:lnTo>
                  <a:pt x="9700" y="78350"/>
                </a:lnTo>
                <a:lnTo>
                  <a:pt x="9510" y="78530"/>
                </a:lnTo>
                <a:lnTo>
                  <a:pt x="9320" y="78660"/>
                </a:lnTo>
                <a:lnTo>
                  <a:pt x="9210" y="78710"/>
                </a:lnTo>
                <a:lnTo>
                  <a:pt x="9100" y="78720"/>
                </a:lnTo>
                <a:lnTo>
                  <a:pt x="8880" y="78670"/>
                </a:lnTo>
                <a:lnTo>
                  <a:pt x="8790" y="78680"/>
                </a:lnTo>
                <a:lnTo>
                  <a:pt x="8730" y="78700"/>
                </a:lnTo>
                <a:lnTo>
                  <a:pt x="8700" y="78760"/>
                </a:lnTo>
                <a:lnTo>
                  <a:pt x="6900" y="77460"/>
                </a:lnTo>
                <a:lnTo>
                  <a:pt x="7330" y="77390"/>
                </a:lnTo>
                <a:lnTo>
                  <a:pt x="7720" y="76920"/>
                </a:lnTo>
                <a:lnTo>
                  <a:pt x="8190" y="75620"/>
                </a:lnTo>
                <a:lnTo>
                  <a:pt x="8650" y="74760"/>
                </a:lnTo>
                <a:lnTo>
                  <a:pt x="8730" y="74420"/>
                </a:lnTo>
                <a:lnTo>
                  <a:pt x="8710" y="74010"/>
                </a:lnTo>
                <a:lnTo>
                  <a:pt x="8330" y="72920"/>
                </a:lnTo>
                <a:lnTo>
                  <a:pt x="8320" y="72760"/>
                </a:lnTo>
                <a:lnTo>
                  <a:pt x="8350" y="72430"/>
                </a:lnTo>
                <a:lnTo>
                  <a:pt x="8330" y="72260"/>
                </a:lnTo>
                <a:lnTo>
                  <a:pt x="8140" y="71710"/>
                </a:lnTo>
                <a:lnTo>
                  <a:pt x="8090" y="71530"/>
                </a:lnTo>
                <a:lnTo>
                  <a:pt x="8070" y="71060"/>
                </a:lnTo>
                <a:lnTo>
                  <a:pt x="8180" y="70800"/>
                </a:lnTo>
                <a:lnTo>
                  <a:pt x="8620" y="70280"/>
                </a:lnTo>
                <a:lnTo>
                  <a:pt x="8860" y="69610"/>
                </a:lnTo>
                <a:lnTo>
                  <a:pt x="8800" y="68230"/>
                </a:lnTo>
                <a:lnTo>
                  <a:pt x="8870" y="67500"/>
                </a:lnTo>
                <a:lnTo>
                  <a:pt x="9130" y="67250"/>
                </a:lnTo>
                <a:lnTo>
                  <a:pt x="9390" y="67170"/>
                </a:lnTo>
                <a:lnTo>
                  <a:pt x="9670" y="67140"/>
                </a:lnTo>
                <a:lnTo>
                  <a:pt x="9950" y="67020"/>
                </a:lnTo>
                <a:lnTo>
                  <a:pt x="10170" y="66760"/>
                </a:lnTo>
                <a:lnTo>
                  <a:pt x="10600" y="65780"/>
                </a:lnTo>
                <a:lnTo>
                  <a:pt x="7820" y="62150"/>
                </a:lnTo>
                <a:lnTo>
                  <a:pt x="7660" y="61790"/>
                </a:lnTo>
                <a:lnTo>
                  <a:pt x="7650" y="61380"/>
                </a:lnTo>
                <a:lnTo>
                  <a:pt x="7790" y="60990"/>
                </a:lnTo>
                <a:lnTo>
                  <a:pt x="8190" y="60300"/>
                </a:lnTo>
                <a:lnTo>
                  <a:pt x="9230" y="58500"/>
                </a:lnTo>
                <a:lnTo>
                  <a:pt x="9910" y="5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Huehuetena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910" y="57330"/>
                </a:moveTo>
                <a:lnTo>
                  <a:pt x="10710" y="55940"/>
                </a:lnTo>
                <a:lnTo>
                  <a:pt x="12400" y="53000"/>
                </a:lnTo>
                <a:lnTo>
                  <a:pt x="14090" y="50070"/>
                </a:lnTo>
                <a:lnTo>
                  <a:pt x="15570" y="47510"/>
                </a:lnTo>
                <a:lnTo>
                  <a:pt x="16610" y="45690"/>
                </a:lnTo>
                <a:lnTo>
                  <a:pt x="17010" y="45000"/>
                </a:lnTo>
                <a:lnTo>
                  <a:pt x="17490" y="44160"/>
                </a:lnTo>
                <a:lnTo>
                  <a:pt x="17750" y="43830"/>
                </a:lnTo>
                <a:lnTo>
                  <a:pt x="18090" y="43660"/>
                </a:lnTo>
                <a:lnTo>
                  <a:pt x="19060" y="43660"/>
                </a:lnTo>
                <a:lnTo>
                  <a:pt x="22020" y="43650"/>
                </a:lnTo>
                <a:lnTo>
                  <a:pt x="24970" y="43650"/>
                </a:lnTo>
                <a:lnTo>
                  <a:pt x="27920" y="43640"/>
                </a:lnTo>
                <a:lnTo>
                  <a:pt x="30870" y="43640"/>
                </a:lnTo>
                <a:lnTo>
                  <a:pt x="33700" y="43630"/>
                </a:lnTo>
                <a:lnTo>
                  <a:pt x="31070" y="48880"/>
                </a:lnTo>
                <a:lnTo>
                  <a:pt x="30870" y="49290"/>
                </a:lnTo>
                <a:lnTo>
                  <a:pt x="29470" y="52140"/>
                </a:lnTo>
                <a:lnTo>
                  <a:pt x="29420" y="52210"/>
                </a:lnTo>
                <a:lnTo>
                  <a:pt x="29020" y="52600"/>
                </a:lnTo>
                <a:lnTo>
                  <a:pt x="29050" y="52750"/>
                </a:lnTo>
                <a:lnTo>
                  <a:pt x="29070" y="52780"/>
                </a:lnTo>
                <a:lnTo>
                  <a:pt x="29090" y="52840"/>
                </a:lnTo>
                <a:lnTo>
                  <a:pt x="29050" y="52880"/>
                </a:lnTo>
                <a:lnTo>
                  <a:pt x="28970" y="52910"/>
                </a:lnTo>
                <a:lnTo>
                  <a:pt x="28790" y="52920"/>
                </a:lnTo>
                <a:lnTo>
                  <a:pt x="28700" y="52940"/>
                </a:lnTo>
                <a:lnTo>
                  <a:pt x="28610" y="53070"/>
                </a:lnTo>
                <a:lnTo>
                  <a:pt x="28030" y="53480"/>
                </a:lnTo>
                <a:lnTo>
                  <a:pt x="27960" y="53490"/>
                </a:lnTo>
                <a:lnTo>
                  <a:pt x="27830" y="53490"/>
                </a:lnTo>
                <a:lnTo>
                  <a:pt x="27760" y="53500"/>
                </a:lnTo>
                <a:lnTo>
                  <a:pt x="27700" y="53520"/>
                </a:lnTo>
                <a:lnTo>
                  <a:pt x="27650" y="53540"/>
                </a:lnTo>
                <a:lnTo>
                  <a:pt x="27390" y="53770"/>
                </a:lnTo>
                <a:lnTo>
                  <a:pt x="27300" y="53800"/>
                </a:lnTo>
                <a:lnTo>
                  <a:pt x="27220" y="53810"/>
                </a:lnTo>
                <a:lnTo>
                  <a:pt x="27150" y="53810"/>
                </a:lnTo>
                <a:lnTo>
                  <a:pt x="27090" y="53850"/>
                </a:lnTo>
                <a:lnTo>
                  <a:pt x="27040" y="53940"/>
                </a:lnTo>
                <a:lnTo>
                  <a:pt x="27010" y="54210"/>
                </a:lnTo>
                <a:lnTo>
                  <a:pt x="26960" y="54420"/>
                </a:lnTo>
                <a:lnTo>
                  <a:pt x="26830" y="54670"/>
                </a:lnTo>
                <a:lnTo>
                  <a:pt x="26760" y="54770"/>
                </a:lnTo>
                <a:lnTo>
                  <a:pt x="26710" y="54900"/>
                </a:lnTo>
                <a:lnTo>
                  <a:pt x="26690" y="54980"/>
                </a:lnTo>
                <a:lnTo>
                  <a:pt x="26660" y="55500"/>
                </a:lnTo>
                <a:lnTo>
                  <a:pt x="26540" y="55700"/>
                </a:lnTo>
                <a:lnTo>
                  <a:pt x="26500" y="55800"/>
                </a:lnTo>
                <a:lnTo>
                  <a:pt x="26480" y="55860"/>
                </a:lnTo>
                <a:lnTo>
                  <a:pt x="26480" y="55930"/>
                </a:lnTo>
                <a:lnTo>
                  <a:pt x="26480" y="56000"/>
                </a:lnTo>
                <a:lnTo>
                  <a:pt x="26490" y="56140"/>
                </a:lnTo>
                <a:lnTo>
                  <a:pt x="26500" y="56200"/>
                </a:lnTo>
                <a:lnTo>
                  <a:pt x="26520" y="56260"/>
                </a:lnTo>
                <a:lnTo>
                  <a:pt x="26570" y="56360"/>
                </a:lnTo>
                <a:lnTo>
                  <a:pt x="26600" y="56410"/>
                </a:lnTo>
                <a:lnTo>
                  <a:pt x="26620" y="56460"/>
                </a:lnTo>
                <a:lnTo>
                  <a:pt x="26690" y="56550"/>
                </a:lnTo>
                <a:lnTo>
                  <a:pt x="27120" y="57070"/>
                </a:lnTo>
                <a:lnTo>
                  <a:pt x="27150" y="57140"/>
                </a:lnTo>
                <a:lnTo>
                  <a:pt x="27170" y="57210"/>
                </a:lnTo>
                <a:lnTo>
                  <a:pt x="27170" y="57490"/>
                </a:lnTo>
                <a:lnTo>
                  <a:pt x="27200" y="57620"/>
                </a:lnTo>
                <a:lnTo>
                  <a:pt x="27290" y="57830"/>
                </a:lnTo>
                <a:lnTo>
                  <a:pt x="27410" y="58020"/>
                </a:lnTo>
                <a:lnTo>
                  <a:pt x="27540" y="58170"/>
                </a:lnTo>
                <a:lnTo>
                  <a:pt x="27950" y="58550"/>
                </a:lnTo>
                <a:lnTo>
                  <a:pt x="28030" y="58570"/>
                </a:lnTo>
                <a:lnTo>
                  <a:pt x="28150" y="58570"/>
                </a:lnTo>
                <a:lnTo>
                  <a:pt x="28780" y="58500"/>
                </a:lnTo>
                <a:lnTo>
                  <a:pt x="29050" y="58550"/>
                </a:lnTo>
                <a:lnTo>
                  <a:pt x="29640" y="58830"/>
                </a:lnTo>
                <a:lnTo>
                  <a:pt x="29690" y="59230"/>
                </a:lnTo>
                <a:lnTo>
                  <a:pt x="29500" y="60030"/>
                </a:lnTo>
                <a:lnTo>
                  <a:pt x="29530" y="60150"/>
                </a:lnTo>
                <a:lnTo>
                  <a:pt x="29650" y="60480"/>
                </a:lnTo>
                <a:lnTo>
                  <a:pt x="29750" y="60930"/>
                </a:lnTo>
                <a:lnTo>
                  <a:pt x="29420" y="61010"/>
                </a:lnTo>
                <a:lnTo>
                  <a:pt x="29240" y="61030"/>
                </a:lnTo>
                <a:lnTo>
                  <a:pt x="28710" y="60930"/>
                </a:lnTo>
                <a:lnTo>
                  <a:pt x="28520" y="60940"/>
                </a:lnTo>
                <a:lnTo>
                  <a:pt x="28030" y="61100"/>
                </a:lnTo>
                <a:lnTo>
                  <a:pt x="27100" y="61270"/>
                </a:lnTo>
                <a:lnTo>
                  <a:pt x="26930" y="61390"/>
                </a:lnTo>
                <a:lnTo>
                  <a:pt x="26840" y="61580"/>
                </a:lnTo>
                <a:lnTo>
                  <a:pt x="26280" y="61540"/>
                </a:lnTo>
                <a:lnTo>
                  <a:pt x="26030" y="61580"/>
                </a:lnTo>
                <a:lnTo>
                  <a:pt x="25520" y="61820"/>
                </a:lnTo>
                <a:lnTo>
                  <a:pt x="25180" y="62060"/>
                </a:lnTo>
                <a:lnTo>
                  <a:pt x="24260" y="62280"/>
                </a:lnTo>
                <a:lnTo>
                  <a:pt x="24040" y="62340"/>
                </a:lnTo>
                <a:lnTo>
                  <a:pt x="23940" y="62390"/>
                </a:lnTo>
                <a:lnTo>
                  <a:pt x="23860" y="62470"/>
                </a:lnTo>
                <a:lnTo>
                  <a:pt x="23580" y="62890"/>
                </a:lnTo>
                <a:lnTo>
                  <a:pt x="23450" y="63140"/>
                </a:lnTo>
                <a:lnTo>
                  <a:pt x="23430" y="63200"/>
                </a:lnTo>
                <a:lnTo>
                  <a:pt x="23390" y="63760"/>
                </a:lnTo>
                <a:lnTo>
                  <a:pt x="23370" y="63820"/>
                </a:lnTo>
                <a:lnTo>
                  <a:pt x="23280" y="63880"/>
                </a:lnTo>
                <a:lnTo>
                  <a:pt x="23200" y="63910"/>
                </a:lnTo>
                <a:lnTo>
                  <a:pt x="22480" y="63950"/>
                </a:lnTo>
                <a:lnTo>
                  <a:pt x="22060" y="63440"/>
                </a:lnTo>
                <a:lnTo>
                  <a:pt x="21990" y="63240"/>
                </a:lnTo>
                <a:lnTo>
                  <a:pt x="22000" y="63020"/>
                </a:lnTo>
                <a:lnTo>
                  <a:pt x="21840" y="62890"/>
                </a:lnTo>
                <a:lnTo>
                  <a:pt x="20400" y="62510"/>
                </a:lnTo>
                <a:lnTo>
                  <a:pt x="20290" y="62220"/>
                </a:lnTo>
                <a:lnTo>
                  <a:pt x="20070" y="62010"/>
                </a:lnTo>
                <a:lnTo>
                  <a:pt x="19860" y="61860"/>
                </a:lnTo>
                <a:lnTo>
                  <a:pt x="19440" y="61500"/>
                </a:lnTo>
                <a:lnTo>
                  <a:pt x="19040" y="61070"/>
                </a:lnTo>
                <a:lnTo>
                  <a:pt x="18690" y="60580"/>
                </a:lnTo>
                <a:lnTo>
                  <a:pt x="18380" y="60030"/>
                </a:lnTo>
                <a:lnTo>
                  <a:pt x="18280" y="59730"/>
                </a:lnTo>
                <a:lnTo>
                  <a:pt x="18260" y="59640"/>
                </a:lnTo>
                <a:lnTo>
                  <a:pt x="17930" y="59650"/>
                </a:lnTo>
                <a:lnTo>
                  <a:pt x="16770" y="59980"/>
                </a:lnTo>
                <a:lnTo>
                  <a:pt x="16310" y="59950"/>
                </a:lnTo>
                <a:lnTo>
                  <a:pt x="15580" y="59490"/>
                </a:lnTo>
                <a:lnTo>
                  <a:pt x="15400" y="59400"/>
                </a:lnTo>
                <a:lnTo>
                  <a:pt x="15250" y="59410"/>
                </a:lnTo>
                <a:lnTo>
                  <a:pt x="15110" y="59460"/>
                </a:lnTo>
                <a:lnTo>
                  <a:pt x="14750" y="59690"/>
                </a:lnTo>
                <a:lnTo>
                  <a:pt x="14100" y="60090"/>
                </a:lnTo>
                <a:lnTo>
                  <a:pt x="13400" y="60150"/>
                </a:lnTo>
                <a:lnTo>
                  <a:pt x="13110" y="60340"/>
                </a:lnTo>
                <a:lnTo>
                  <a:pt x="12380" y="61180"/>
                </a:lnTo>
                <a:lnTo>
                  <a:pt x="12330" y="61250"/>
                </a:lnTo>
                <a:lnTo>
                  <a:pt x="11230" y="61200"/>
                </a:lnTo>
                <a:lnTo>
                  <a:pt x="10990" y="61010"/>
                </a:lnTo>
                <a:lnTo>
                  <a:pt x="10780" y="58710"/>
                </a:lnTo>
                <a:lnTo>
                  <a:pt x="10730" y="58380"/>
                </a:lnTo>
                <a:lnTo>
                  <a:pt x="10410" y="58260"/>
                </a:lnTo>
                <a:lnTo>
                  <a:pt x="10040" y="57790"/>
                </a:lnTo>
                <a:lnTo>
                  <a:pt x="9910" y="5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Quich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700" y="43630"/>
                </a:moveTo>
                <a:lnTo>
                  <a:pt x="33820" y="43630"/>
                </a:lnTo>
                <a:lnTo>
                  <a:pt x="36780" y="43630"/>
                </a:lnTo>
                <a:lnTo>
                  <a:pt x="39730" y="43620"/>
                </a:lnTo>
                <a:lnTo>
                  <a:pt x="42680" y="43620"/>
                </a:lnTo>
                <a:lnTo>
                  <a:pt x="44600" y="43620"/>
                </a:lnTo>
                <a:lnTo>
                  <a:pt x="45020" y="43570"/>
                </a:lnTo>
                <a:lnTo>
                  <a:pt x="45400" y="43430"/>
                </a:lnTo>
                <a:lnTo>
                  <a:pt x="45660" y="43560"/>
                </a:lnTo>
                <a:lnTo>
                  <a:pt x="45760" y="43730"/>
                </a:lnTo>
                <a:lnTo>
                  <a:pt x="45720" y="43940"/>
                </a:lnTo>
                <a:lnTo>
                  <a:pt x="45540" y="44190"/>
                </a:lnTo>
                <a:lnTo>
                  <a:pt x="45670" y="44430"/>
                </a:lnTo>
                <a:lnTo>
                  <a:pt x="45570" y="44640"/>
                </a:lnTo>
                <a:lnTo>
                  <a:pt x="45360" y="44730"/>
                </a:lnTo>
                <a:lnTo>
                  <a:pt x="45100" y="44630"/>
                </a:lnTo>
                <a:lnTo>
                  <a:pt x="45060" y="44750"/>
                </a:lnTo>
                <a:lnTo>
                  <a:pt x="44980" y="44840"/>
                </a:lnTo>
                <a:lnTo>
                  <a:pt x="44950" y="44950"/>
                </a:lnTo>
                <a:lnTo>
                  <a:pt x="44820" y="44950"/>
                </a:lnTo>
                <a:lnTo>
                  <a:pt x="44570" y="44790"/>
                </a:lnTo>
                <a:lnTo>
                  <a:pt x="44150" y="45050"/>
                </a:lnTo>
                <a:lnTo>
                  <a:pt x="43930" y="44950"/>
                </a:lnTo>
                <a:lnTo>
                  <a:pt x="43780" y="44950"/>
                </a:lnTo>
                <a:lnTo>
                  <a:pt x="43700" y="45090"/>
                </a:lnTo>
                <a:lnTo>
                  <a:pt x="43630" y="45100"/>
                </a:lnTo>
                <a:lnTo>
                  <a:pt x="43480" y="44950"/>
                </a:lnTo>
                <a:lnTo>
                  <a:pt x="43430" y="45030"/>
                </a:lnTo>
                <a:lnTo>
                  <a:pt x="43400" y="45100"/>
                </a:lnTo>
                <a:lnTo>
                  <a:pt x="43380" y="45090"/>
                </a:lnTo>
                <a:lnTo>
                  <a:pt x="43340" y="44950"/>
                </a:lnTo>
                <a:lnTo>
                  <a:pt x="43260" y="45050"/>
                </a:lnTo>
                <a:lnTo>
                  <a:pt x="43120" y="45170"/>
                </a:lnTo>
                <a:lnTo>
                  <a:pt x="43050" y="45240"/>
                </a:lnTo>
                <a:lnTo>
                  <a:pt x="42770" y="45090"/>
                </a:lnTo>
                <a:lnTo>
                  <a:pt x="42580" y="44910"/>
                </a:lnTo>
                <a:lnTo>
                  <a:pt x="42360" y="44780"/>
                </a:lnTo>
                <a:lnTo>
                  <a:pt x="42000" y="44800"/>
                </a:lnTo>
                <a:lnTo>
                  <a:pt x="42000" y="44630"/>
                </a:lnTo>
                <a:lnTo>
                  <a:pt x="42110" y="44600"/>
                </a:lnTo>
                <a:lnTo>
                  <a:pt x="42210" y="44540"/>
                </a:lnTo>
                <a:lnTo>
                  <a:pt x="42310" y="44500"/>
                </a:lnTo>
                <a:lnTo>
                  <a:pt x="42310" y="44330"/>
                </a:lnTo>
                <a:lnTo>
                  <a:pt x="42160" y="44240"/>
                </a:lnTo>
                <a:lnTo>
                  <a:pt x="42040" y="44230"/>
                </a:lnTo>
                <a:lnTo>
                  <a:pt x="41940" y="44320"/>
                </a:lnTo>
                <a:lnTo>
                  <a:pt x="41870" y="44500"/>
                </a:lnTo>
                <a:lnTo>
                  <a:pt x="41720" y="44500"/>
                </a:lnTo>
                <a:lnTo>
                  <a:pt x="41420" y="44180"/>
                </a:lnTo>
                <a:lnTo>
                  <a:pt x="40870" y="44300"/>
                </a:lnTo>
                <a:lnTo>
                  <a:pt x="39960" y="44800"/>
                </a:lnTo>
                <a:lnTo>
                  <a:pt x="40110" y="45100"/>
                </a:lnTo>
                <a:lnTo>
                  <a:pt x="39920" y="45230"/>
                </a:lnTo>
                <a:lnTo>
                  <a:pt x="39930" y="45330"/>
                </a:lnTo>
                <a:lnTo>
                  <a:pt x="39970" y="45440"/>
                </a:lnTo>
                <a:lnTo>
                  <a:pt x="39890" y="45630"/>
                </a:lnTo>
                <a:lnTo>
                  <a:pt x="39740" y="45720"/>
                </a:lnTo>
                <a:lnTo>
                  <a:pt x="39640" y="45630"/>
                </a:lnTo>
                <a:lnTo>
                  <a:pt x="39570" y="45480"/>
                </a:lnTo>
                <a:lnTo>
                  <a:pt x="39520" y="45410"/>
                </a:lnTo>
                <a:lnTo>
                  <a:pt x="39280" y="45520"/>
                </a:lnTo>
                <a:lnTo>
                  <a:pt x="38940" y="45800"/>
                </a:lnTo>
                <a:lnTo>
                  <a:pt x="38650" y="45870"/>
                </a:lnTo>
                <a:lnTo>
                  <a:pt x="38650" y="46030"/>
                </a:lnTo>
                <a:lnTo>
                  <a:pt x="38740" y="46110"/>
                </a:lnTo>
                <a:lnTo>
                  <a:pt x="38930" y="46320"/>
                </a:lnTo>
                <a:lnTo>
                  <a:pt x="39080" y="46170"/>
                </a:lnTo>
                <a:lnTo>
                  <a:pt x="39120" y="46240"/>
                </a:lnTo>
                <a:lnTo>
                  <a:pt x="39110" y="46280"/>
                </a:lnTo>
                <a:lnTo>
                  <a:pt x="39130" y="46300"/>
                </a:lnTo>
                <a:lnTo>
                  <a:pt x="39240" y="46320"/>
                </a:lnTo>
                <a:lnTo>
                  <a:pt x="39240" y="46470"/>
                </a:lnTo>
                <a:lnTo>
                  <a:pt x="39030" y="46630"/>
                </a:lnTo>
                <a:lnTo>
                  <a:pt x="38860" y="46950"/>
                </a:lnTo>
                <a:lnTo>
                  <a:pt x="38650" y="47690"/>
                </a:lnTo>
                <a:lnTo>
                  <a:pt x="39190" y="47750"/>
                </a:lnTo>
                <a:lnTo>
                  <a:pt x="39320" y="48130"/>
                </a:lnTo>
                <a:lnTo>
                  <a:pt x="39090" y="48560"/>
                </a:lnTo>
                <a:lnTo>
                  <a:pt x="38570" y="48770"/>
                </a:lnTo>
                <a:lnTo>
                  <a:pt x="38480" y="48900"/>
                </a:lnTo>
                <a:lnTo>
                  <a:pt x="38200" y="49680"/>
                </a:lnTo>
                <a:lnTo>
                  <a:pt x="37620" y="50420"/>
                </a:lnTo>
                <a:lnTo>
                  <a:pt x="37480" y="50740"/>
                </a:lnTo>
                <a:lnTo>
                  <a:pt x="37760" y="50710"/>
                </a:lnTo>
                <a:lnTo>
                  <a:pt x="38010" y="50740"/>
                </a:lnTo>
                <a:lnTo>
                  <a:pt x="38220" y="50850"/>
                </a:lnTo>
                <a:lnTo>
                  <a:pt x="38360" y="51050"/>
                </a:lnTo>
                <a:lnTo>
                  <a:pt x="38250" y="51090"/>
                </a:lnTo>
                <a:lnTo>
                  <a:pt x="38160" y="51180"/>
                </a:lnTo>
                <a:lnTo>
                  <a:pt x="38050" y="51210"/>
                </a:lnTo>
                <a:lnTo>
                  <a:pt x="38050" y="51350"/>
                </a:lnTo>
                <a:lnTo>
                  <a:pt x="38370" y="51590"/>
                </a:lnTo>
                <a:lnTo>
                  <a:pt x="38490" y="51670"/>
                </a:lnTo>
                <a:lnTo>
                  <a:pt x="38200" y="51870"/>
                </a:lnTo>
                <a:lnTo>
                  <a:pt x="38120" y="52130"/>
                </a:lnTo>
                <a:lnTo>
                  <a:pt x="38290" y="52340"/>
                </a:lnTo>
                <a:lnTo>
                  <a:pt x="39080" y="52480"/>
                </a:lnTo>
                <a:lnTo>
                  <a:pt x="39990" y="52740"/>
                </a:lnTo>
                <a:lnTo>
                  <a:pt x="40250" y="52880"/>
                </a:lnTo>
                <a:lnTo>
                  <a:pt x="40420" y="52780"/>
                </a:lnTo>
                <a:lnTo>
                  <a:pt x="40620" y="52740"/>
                </a:lnTo>
                <a:lnTo>
                  <a:pt x="40820" y="52780"/>
                </a:lnTo>
                <a:lnTo>
                  <a:pt x="40990" y="52880"/>
                </a:lnTo>
                <a:lnTo>
                  <a:pt x="40920" y="52900"/>
                </a:lnTo>
                <a:lnTo>
                  <a:pt x="40850" y="52900"/>
                </a:lnTo>
                <a:lnTo>
                  <a:pt x="40820" y="52930"/>
                </a:lnTo>
                <a:lnTo>
                  <a:pt x="40830" y="53030"/>
                </a:lnTo>
                <a:lnTo>
                  <a:pt x="41240" y="53300"/>
                </a:lnTo>
                <a:lnTo>
                  <a:pt x="41450" y="53580"/>
                </a:lnTo>
                <a:lnTo>
                  <a:pt x="41470" y="53900"/>
                </a:lnTo>
                <a:lnTo>
                  <a:pt x="41280" y="54260"/>
                </a:lnTo>
                <a:lnTo>
                  <a:pt x="41610" y="54490"/>
                </a:lnTo>
                <a:lnTo>
                  <a:pt x="41820" y="54950"/>
                </a:lnTo>
                <a:lnTo>
                  <a:pt x="41970" y="55410"/>
                </a:lnTo>
                <a:lnTo>
                  <a:pt x="42080" y="55610"/>
                </a:lnTo>
                <a:lnTo>
                  <a:pt x="42220" y="55740"/>
                </a:lnTo>
                <a:lnTo>
                  <a:pt x="42070" y="56000"/>
                </a:lnTo>
                <a:lnTo>
                  <a:pt x="41840" y="56240"/>
                </a:lnTo>
                <a:lnTo>
                  <a:pt x="41720" y="56300"/>
                </a:lnTo>
                <a:lnTo>
                  <a:pt x="41120" y="56840"/>
                </a:lnTo>
                <a:lnTo>
                  <a:pt x="41120" y="56990"/>
                </a:lnTo>
                <a:lnTo>
                  <a:pt x="41300" y="57230"/>
                </a:lnTo>
                <a:lnTo>
                  <a:pt x="41040" y="57370"/>
                </a:lnTo>
                <a:lnTo>
                  <a:pt x="40180" y="57450"/>
                </a:lnTo>
                <a:lnTo>
                  <a:pt x="39890" y="57600"/>
                </a:lnTo>
                <a:lnTo>
                  <a:pt x="39800" y="57950"/>
                </a:lnTo>
                <a:lnTo>
                  <a:pt x="39850" y="58350"/>
                </a:lnTo>
                <a:lnTo>
                  <a:pt x="39960" y="58660"/>
                </a:lnTo>
                <a:lnTo>
                  <a:pt x="40400" y="59090"/>
                </a:lnTo>
                <a:lnTo>
                  <a:pt x="41070" y="59360"/>
                </a:lnTo>
                <a:lnTo>
                  <a:pt x="44430" y="59880"/>
                </a:lnTo>
                <a:lnTo>
                  <a:pt x="44770" y="60070"/>
                </a:lnTo>
                <a:lnTo>
                  <a:pt x="44760" y="60520"/>
                </a:lnTo>
                <a:lnTo>
                  <a:pt x="44560" y="61030"/>
                </a:lnTo>
                <a:lnTo>
                  <a:pt x="44350" y="61400"/>
                </a:lnTo>
                <a:lnTo>
                  <a:pt x="44210" y="61600"/>
                </a:lnTo>
                <a:lnTo>
                  <a:pt x="43410" y="62700"/>
                </a:lnTo>
                <a:lnTo>
                  <a:pt x="42700" y="62760"/>
                </a:lnTo>
                <a:lnTo>
                  <a:pt x="40190" y="62650"/>
                </a:lnTo>
                <a:lnTo>
                  <a:pt x="36640" y="61810"/>
                </a:lnTo>
                <a:lnTo>
                  <a:pt x="36470" y="61720"/>
                </a:lnTo>
                <a:lnTo>
                  <a:pt x="36330" y="64120"/>
                </a:lnTo>
                <a:lnTo>
                  <a:pt x="37930" y="66190"/>
                </a:lnTo>
                <a:lnTo>
                  <a:pt x="39860" y="67410"/>
                </a:lnTo>
                <a:lnTo>
                  <a:pt x="39850" y="67510"/>
                </a:lnTo>
                <a:lnTo>
                  <a:pt x="39750" y="67990"/>
                </a:lnTo>
                <a:lnTo>
                  <a:pt x="40140" y="68400"/>
                </a:lnTo>
                <a:lnTo>
                  <a:pt x="40280" y="68520"/>
                </a:lnTo>
                <a:lnTo>
                  <a:pt x="40420" y="68620"/>
                </a:lnTo>
                <a:lnTo>
                  <a:pt x="40580" y="68760"/>
                </a:lnTo>
                <a:lnTo>
                  <a:pt x="40680" y="68970"/>
                </a:lnTo>
                <a:lnTo>
                  <a:pt x="40920" y="69540"/>
                </a:lnTo>
                <a:lnTo>
                  <a:pt x="40630" y="69430"/>
                </a:lnTo>
                <a:lnTo>
                  <a:pt x="39860" y="69270"/>
                </a:lnTo>
                <a:lnTo>
                  <a:pt x="39230" y="69050"/>
                </a:lnTo>
                <a:lnTo>
                  <a:pt x="38870" y="69000"/>
                </a:lnTo>
                <a:lnTo>
                  <a:pt x="37760" y="69000"/>
                </a:lnTo>
                <a:lnTo>
                  <a:pt x="36740" y="68700"/>
                </a:lnTo>
                <a:lnTo>
                  <a:pt x="36410" y="68710"/>
                </a:lnTo>
                <a:lnTo>
                  <a:pt x="36110" y="68760"/>
                </a:lnTo>
                <a:lnTo>
                  <a:pt x="35860" y="68810"/>
                </a:lnTo>
                <a:lnTo>
                  <a:pt x="34470" y="68850"/>
                </a:lnTo>
                <a:lnTo>
                  <a:pt x="34080" y="68770"/>
                </a:lnTo>
                <a:lnTo>
                  <a:pt x="33720" y="68990"/>
                </a:lnTo>
                <a:lnTo>
                  <a:pt x="33350" y="69090"/>
                </a:lnTo>
                <a:lnTo>
                  <a:pt x="33150" y="69200"/>
                </a:lnTo>
                <a:lnTo>
                  <a:pt x="33110" y="69220"/>
                </a:lnTo>
                <a:lnTo>
                  <a:pt x="33060" y="69260"/>
                </a:lnTo>
                <a:lnTo>
                  <a:pt x="32930" y="69480"/>
                </a:lnTo>
                <a:lnTo>
                  <a:pt x="32440" y="70850"/>
                </a:lnTo>
                <a:lnTo>
                  <a:pt x="32290" y="70980"/>
                </a:lnTo>
                <a:lnTo>
                  <a:pt x="31720" y="71260"/>
                </a:lnTo>
                <a:lnTo>
                  <a:pt x="31360" y="71140"/>
                </a:lnTo>
                <a:lnTo>
                  <a:pt x="31260" y="71200"/>
                </a:lnTo>
                <a:lnTo>
                  <a:pt x="31180" y="71500"/>
                </a:lnTo>
                <a:lnTo>
                  <a:pt x="31160" y="71550"/>
                </a:lnTo>
                <a:lnTo>
                  <a:pt x="31130" y="71590"/>
                </a:lnTo>
                <a:lnTo>
                  <a:pt x="31090" y="71630"/>
                </a:lnTo>
                <a:lnTo>
                  <a:pt x="31050" y="71660"/>
                </a:lnTo>
                <a:lnTo>
                  <a:pt x="31000" y="71680"/>
                </a:lnTo>
                <a:lnTo>
                  <a:pt x="30930" y="71690"/>
                </a:lnTo>
                <a:lnTo>
                  <a:pt x="30870" y="71680"/>
                </a:lnTo>
                <a:lnTo>
                  <a:pt x="30810" y="71620"/>
                </a:lnTo>
                <a:lnTo>
                  <a:pt x="30770" y="71520"/>
                </a:lnTo>
                <a:lnTo>
                  <a:pt x="30730" y="71280"/>
                </a:lnTo>
                <a:lnTo>
                  <a:pt x="30730" y="71160"/>
                </a:lnTo>
                <a:lnTo>
                  <a:pt x="30750" y="71070"/>
                </a:lnTo>
                <a:lnTo>
                  <a:pt x="30780" y="71020"/>
                </a:lnTo>
                <a:lnTo>
                  <a:pt x="30960" y="70830"/>
                </a:lnTo>
                <a:lnTo>
                  <a:pt x="31020" y="70730"/>
                </a:lnTo>
                <a:lnTo>
                  <a:pt x="31080" y="70630"/>
                </a:lnTo>
                <a:lnTo>
                  <a:pt x="31090" y="70570"/>
                </a:lnTo>
                <a:lnTo>
                  <a:pt x="31050" y="70500"/>
                </a:lnTo>
                <a:lnTo>
                  <a:pt x="30950" y="70430"/>
                </a:lnTo>
                <a:lnTo>
                  <a:pt x="30700" y="70330"/>
                </a:lnTo>
                <a:lnTo>
                  <a:pt x="30590" y="70300"/>
                </a:lnTo>
                <a:lnTo>
                  <a:pt x="30500" y="70290"/>
                </a:lnTo>
                <a:lnTo>
                  <a:pt x="30440" y="70290"/>
                </a:lnTo>
                <a:lnTo>
                  <a:pt x="30380" y="70270"/>
                </a:lnTo>
                <a:lnTo>
                  <a:pt x="30240" y="70180"/>
                </a:lnTo>
                <a:lnTo>
                  <a:pt x="30040" y="69810"/>
                </a:lnTo>
                <a:lnTo>
                  <a:pt x="29930" y="69520"/>
                </a:lnTo>
                <a:lnTo>
                  <a:pt x="29670" y="69390"/>
                </a:lnTo>
                <a:lnTo>
                  <a:pt x="28990" y="68860"/>
                </a:lnTo>
                <a:lnTo>
                  <a:pt x="29040" y="68720"/>
                </a:lnTo>
                <a:lnTo>
                  <a:pt x="29160" y="68350"/>
                </a:lnTo>
                <a:lnTo>
                  <a:pt x="29150" y="68210"/>
                </a:lnTo>
                <a:lnTo>
                  <a:pt x="29090" y="68090"/>
                </a:lnTo>
                <a:lnTo>
                  <a:pt x="28740" y="67840"/>
                </a:lnTo>
                <a:lnTo>
                  <a:pt x="28590" y="67600"/>
                </a:lnTo>
                <a:lnTo>
                  <a:pt x="28490" y="67200"/>
                </a:lnTo>
                <a:lnTo>
                  <a:pt x="28430" y="67090"/>
                </a:lnTo>
                <a:lnTo>
                  <a:pt x="28390" y="67030"/>
                </a:lnTo>
                <a:lnTo>
                  <a:pt x="28000" y="66740"/>
                </a:lnTo>
                <a:lnTo>
                  <a:pt x="27780" y="66590"/>
                </a:lnTo>
                <a:lnTo>
                  <a:pt x="27740" y="66550"/>
                </a:lnTo>
                <a:lnTo>
                  <a:pt x="27710" y="66500"/>
                </a:lnTo>
                <a:lnTo>
                  <a:pt x="27700" y="66430"/>
                </a:lnTo>
                <a:lnTo>
                  <a:pt x="27700" y="66360"/>
                </a:lnTo>
                <a:lnTo>
                  <a:pt x="27720" y="66190"/>
                </a:lnTo>
                <a:lnTo>
                  <a:pt x="27770" y="66040"/>
                </a:lnTo>
                <a:lnTo>
                  <a:pt x="27840" y="65940"/>
                </a:lnTo>
                <a:lnTo>
                  <a:pt x="28010" y="65800"/>
                </a:lnTo>
                <a:lnTo>
                  <a:pt x="28120" y="65760"/>
                </a:lnTo>
                <a:lnTo>
                  <a:pt x="28210" y="65730"/>
                </a:lnTo>
                <a:lnTo>
                  <a:pt x="28440" y="65730"/>
                </a:lnTo>
                <a:lnTo>
                  <a:pt x="28500" y="65680"/>
                </a:lnTo>
                <a:lnTo>
                  <a:pt x="28550" y="65600"/>
                </a:lnTo>
                <a:lnTo>
                  <a:pt x="28570" y="65370"/>
                </a:lnTo>
                <a:lnTo>
                  <a:pt x="28570" y="65260"/>
                </a:lnTo>
                <a:lnTo>
                  <a:pt x="28430" y="65010"/>
                </a:lnTo>
                <a:lnTo>
                  <a:pt x="28280" y="64960"/>
                </a:lnTo>
                <a:lnTo>
                  <a:pt x="28250" y="64650"/>
                </a:lnTo>
                <a:lnTo>
                  <a:pt x="28050" y="64350"/>
                </a:lnTo>
                <a:lnTo>
                  <a:pt x="27940" y="63920"/>
                </a:lnTo>
                <a:lnTo>
                  <a:pt x="27790" y="63850"/>
                </a:lnTo>
                <a:lnTo>
                  <a:pt x="27200" y="63240"/>
                </a:lnTo>
                <a:lnTo>
                  <a:pt x="27130" y="63090"/>
                </a:lnTo>
                <a:lnTo>
                  <a:pt x="26840" y="62940"/>
                </a:lnTo>
                <a:lnTo>
                  <a:pt x="26730" y="62600"/>
                </a:lnTo>
                <a:lnTo>
                  <a:pt x="26740" y="62200"/>
                </a:lnTo>
                <a:lnTo>
                  <a:pt x="26840" y="61580"/>
                </a:lnTo>
                <a:lnTo>
                  <a:pt x="26930" y="61390"/>
                </a:lnTo>
                <a:lnTo>
                  <a:pt x="27100" y="61270"/>
                </a:lnTo>
                <a:lnTo>
                  <a:pt x="28030" y="61100"/>
                </a:lnTo>
                <a:lnTo>
                  <a:pt x="28520" y="60940"/>
                </a:lnTo>
                <a:lnTo>
                  <a:pt x="28710" y="60930"/>
                </a:lnTo>
                <a:lnTo>
                  <a:pt x="29240" y="61030"/>
                </a:lnTo>
                <a:lnTo>
                  <a:pt x="29420" y="61010"/>
                </a:lnTo>
                <a:lnTo>
                  <a:pt x="29750" y="60930"/>
                </a:lnTo>
                <a:lnTo>
                  <a:pt x="29650" y="60480"/>
                </a:lnTo>
                <a:lnTo>
                  <a:pt x="29530" y="60150"/>
                </a:lnTo>
                <a:lnTo>
                  <a:pt x="29500" y="60030"/>
                </a:lnTo>
                <a:lnTo>
                  <a:pt x="29690" y="59230"/>
                </a:lnTo>
                <a:lnTo>
                  <a:pt x="29640" y="58830"/>
                </a:lnTo>
                <a:lnTo>
                  <a:pt x="29050" y="58550"/>
                </a:lnTo>
                <a:lnTo>
                  <a:pt x="28780" y="58500"/>
                </a:lnTo>
                <a:lnTo>
                  <a:pt x="28150" y="58570"/>
                </a:lnTo>
                <a:lnTo>
                  <a:pt x="28030" y="58570"/>
                </a:lnTo>
                <a:lnTo>
                  <a:pt x="27950" y="58550"/>
                </a:lnTo>
                <a:lnTo>
                  <a:pt x="27540" y="58170"/>
                </a:lnTo>
                <a:lnTo>
                  <a:pt x="27410" y="58020"/>
                </a:lnTo>
                <a:lnTo>
                  <a:pt x="27290" y="57830"/>
                </a:lnTo>
                <a:lnTo>
                  <a:pt x="27200" y="57620"/>
                </a:lnTo>
                <a:lnTo>
                  <a:pt x="27170" y="57490"/>
                </a:lnTo>
                <a:lnTo>
                  <a:pt x="27170" y="57210"/>
                </a:lnTo>
                <a:lnTo>
                  <a:pt x="27150" y="57140"/>
                </a:lnTo>
                <a:lnTo>
                  <a:pt x="27120" y="57070"/>
                </a:lnTo>
                <a:lnTo>
                  <a:pt x="26690" y="56550"/>
                </a:lnTo>
                <a:lnTo>
                  <a:pt x="26620" y="56460"/>
                </a:lnTo>
                <a:lnTo>
                  <a:pt x="26600" y="56410"/>
                </a:lnTo>
                <a:lnTo>
                  <a:pt x="26570" y="56360"/>
                </a:lnTo>
                <a:lnTo>
                  <a:pt x="26520" y="56260"/>
                </a:lnTo>
                <a:lnTo>
                  <a:pt x="26500" y="56200"/>
                </a:lnTo>
                <a:lnTo>
                  <a:pt x="26490" y="56140"/>
                </a:lnTo>
                <a:lnTo>
                  <a:pt x="26480" y="56000"/>
                </a:lnTo>
                <a:lnTo>
                  <a:pt x="26480" y="55930"/>
                </a:lnTo>
                <a:lnTo>
                  <a:pt x="26480" y="55860"/>
                </a:lnTo>
                <a:lnTo>
                  <a:pt x="26500" y="55800"/>
                </a:lnTo>
                <a:lnTo>
                  <a:pt x="26540" y="55700"/>
                </a:lnTo>
                <a:lnTo>
                  <a:pt x="26660" y="55500"/>
                </a:lnTo>
                <a:lnTo>
                  <a:pt x="26690" y="54980"/>
                </a:lnTo>
                <a:lnTo>
                  <a:pt x="26710" y="54900"/>
                </a:lnTo>
                <a:lnTo>
                  <a:pt x="26760" y="54770"/>
                </a:lnTo>
                <a:lnTo>
                  <a:pt x="26830" y="54670"/>
                </a:lnTo>
                <a:lnTo>
                  <a:pt x="26960" y="54420"/>
                </a:lnTo>
                <a:lnTo>
                  <a:pt x="27010" y="54210"/>
                </a:lnTo>
                <a:lnTo>
                  <a:pt x="27040" y="53940"/>
                </a:lnTo>
                <a:lnTo>
                  <a:pt x="27090" y="53850"/>
                </a:lnTo>
                <a:lnTo>
                  <a:pt x="27150" y="53810"/>
                </a:lnTo>
                <a:lnTo>
                  <a:pt x="27220" y="53810"/>
                </a:lnTo>
                <a:lnTo>
                  <a:pt x="27300" y="53800"/>
                </a:lnTo>
                <a:lnTo>
                  <a:pt x="27390" y="53770"/>
                </a:lnTo>
                <a:lnTo>
                  <a:pt x="27650" y="53540"/>
                </a:lnTo>
                <a:lnTo>
                  <a:pt x="27700" y="53520"/>
                </a:lnTo>
                <a:lnTo>
                  <a:pt x="27760" y="53500"/>
                </a:lnTo>
                <a:lnTo>
                  <a:pt x="27830" y="53490"/>
                </a:lnTo>
                <a:lnTo>
                  <a:pt x="27960" y="53490"/>
                </a:lnTo>
                <a:lnTo>
                  <a:pt x="28030" y="53480"/>
                </a:lnTo>
                <a:lnTo>
                  <a:pt x="28610" y="53070"/>
                </a:lnTo>
                <a:lnTo>
                  <a:pt x="28700" y="52940"/>
                </a:lnTo>
                <a:lnTo>
                  <a:pt x="28790" y="52920"/>
                </a:lnTo>
                <a:lnTo>
                  <a:pt x="28970" y="52910"/>
                </a:lnTo>
                <a:lnTo>
                  <a:pt x="29050" y="52880"/>
                </a:lnTo>
                <a:lnTo>
                  <a:pt x="29090" y="52840"/>
                </a:lnTo>
                <a:lnTo>
                  <a:pt x="29070" y="52780"/>
                </a:lnTo>
                <a:lnTo>
                  <a:pt x="29050" y="52750"/>
                </a:lnTo>
                <a:lnTo>
                  <a:pt x="29020" y="52600"/>
                </a:lnTo>
                <a:lnTo>
                  <a:pt x="29420" y="52210"/>
                </a:lnTo>
                <a:lnTo>
                  <a:pt x="29470" y="52140"/>
                </a:lnTo>
                <a:lnTo>
                  <a:pt x="30870" y="49290"/>
                </a:lnTo>
                <a:lnTo>
                  <a:pt x="31070" y="48880"/>
                </a:lnTo>
                <a:lnTo>
                  <a:pt x="33700" y="4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lta Verapa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410" y="43420"/>
                </a:moveTo>
                <a:lnTo>
                  <a:pt x="45990" y="43360"/>
                </a:lnTo>
                <a:lnTo>
                  <a:pt x="50360" y="44030"/>
                </a:lnTo>
                <a:lnTo>
                  <a:pt x="54000" y="45200"/>
                </a:lnTo>
                <a:lnTo>
                  <a:pt x="54140" y="45220"/>
                </a:lnTo>
                <a:lnTo>
                  <a:pt x="54180" y="45190"/>
                </a:lnTo>
                <a:lnTo>
                  <a:pt x="54190" y="45160"/>
                </a:lnTo>
                <a:lnTo>
                  <a:pt x="54210" y="45110"/>
                </a:lnTo>
                <a:lnTo>
                  <a:pt x="54260" y="45060"/>
                </a:lnTo>
                <a:lnTo>
                  <a:pt x="54360" y="45000"/>
                </a:lnTo>
                <a:lnTo>
                  <a:pt x="54590" y="44970"/>
                </a:lnTo>
                <a:lnTo>
                  <a:pt x="54690" y="44990"/>
                </a:lnTo>
                <a:lnTo>
                  <a:pt x="54740" y="45050"/>
                </a:lnTo>
                <a:lnTo>
                  <a:pt x="54760" y="45130"/>
                </a:lnTo>
                <a:lnTo>
                  <a:pt x="54820" y="45200"/>
                </a:lnTo>
                <a:lnTo>
                  <a:pt x="54900" y="45220"/>
                </a:lnTo>
                <a:lnTo>
                  <a:pt x="55020" y="45190"/>
                </a:lnTo>
                <a:lnTo>
                  <a:pt x="55080" y="45190"/>
                </a:lnTo>
                <a:lnTo>
                  <a:pt x="55110" y="45200"/>
                </a:lnTo>
                <a:lnTo>
                  <a:pt x="55190" y="45300"/>
                </a:lnTo>
                <a:lnTo>
                  <a:pt x="55240" y="45310"/>
                </a:lnTo>
                <a:lnTo>
                  <a:pt x="55310" y="45300"/>
                </a:lnTo>
                <a:lnTo>
                  <a:pt x="55370" y="45270"/>
                </a:lnTo>
                <a:lnTo>
                  <a:pt x="55540" y="45230"/>
                </a:lnTo>
                <a:lnTo>
                  <a:pt x="55580" y="45210"/>
                </a:lnTo>
                <a:lnTo>
                  <a:pt x="55590" y="45200"/>
                </a:lnTo>
                <a:lnTo>
                  <a:pt x="55590" y="45190"/>
                </a:lnTo>
                <a:lnTo>
                  <a:pt x="55590" y="45160"/>
                </a:lnTo>
                <a:lnTo>
                  <a:pt x="55590" y="45120"/>
                </a:lnTo>
                <a:lnTo>
                  <a:pt x="55540" y="44950"/>
                </a:lnTo>
                <a:lnTo>
                  <a:pt x="55550" y="44880"/>
                </a:lnTo>
                <a:lnTo>
                  <a:pt x="55580" y="44870"/>
                </a:lnTo>
                <a:lnTo>
                  <a:pt x="55630" y="44880"/>
                </a:lnTo>
                <a:lnTo>
                  <a:pt x="55790" y="44950"/>
                </a:lnTo>
                <a:lnTo>
                  <a:pt x="55830" y="44980"/>
                </a:lnTo>
                <a:lnTo>
                  <a:pt x="55860" y="45020"/>
                </a:lnTo>
                <a:lnTo>
                  <a:pt x="55870" y="45080"/>
                </a:lnTo>
                <a:lnTo>
                  <a:pt x="55850" y="45130"/>
                </a:lnTo>
                <a:lnTo>
                  <a:pt x="55840" y="45170"/>
                </a:lnTo>
                <a:lnTo>
                  <a:pt x="55830" y="45180"/>
                </a:lnTo>
                <a:lnTo>
                  <a:pt x="55830" y="45190"/>
                </a:lnTo>
                <a:lnTo>
                  <a:pt x="55860" y="45250"/>
                </a:lnTo>
                <a:lnTo>
                  <a:pt x="55920" y="45290"/>
                </a:lnTo>
                <a:lnTo>
                  <a:pt x="55960" y="45320"/>
                </a:lnTo>
                <a:lnTo>
                  <a:pt x="55970" y="45370"/>
                </a:lnTo>
                <a:lnTo>
                  <a:pt x="55910" y="45520"/>
                </a:lnTo>
                <a:lnTo>
                  <a:pt x="56280" y="45800"/>
                </a:lnTo>
                <a:lnTo>
                  <a:pt x="56520" y="45850"/>
                </a:lnTo>
                <a:lnTo>
                  <a:pt x="56570" y="45830"/>
                </a:lnTo>
                <a:lnTo>
                  <a:pt x="56670" y="45730"/>
                </a:lnTo>
                <a:lnTo>
                  <a:pt x="57040" y="45990"/>
                </a:lnTo>
                <a:lnTo>
                  <a:pt x="57240" y="46010"/>
                </a:lnTo>
                <a:lnTo>
                  <a:pt x="57360" y="45990"/>
                </a:lnTo>
                <a:lnTo>
                  <a:pt x="57420" y="46020"/>
                </a:lnTo>
                <a:lnTo>
                  <a:pt x="57480" y="46110"/>
                </a:lnTo>
                <a:lnTo>
                  <a:pt x="57550" y="46250"/>
                </a:lnTo>
                <a:lnTo>
                  <a:pt x="57830" y="46630"/>
                </a:lnTo>
                <a:lnTo>
                  <a:pt x="57890" y="46760"/>
                </a:lnTo>
                <a:lnTo>
                  <a:pt x="57920" y="46870"/>
                </a:lnTo>
                <a:lnTo>
                  <a:pt x="58020" y="47070"/>
                </a:lnTo>
                <a:lnTo>
                  <a:pt x="58100" y="47140"/>
                </a:lnTo>
                <a:lnTo>
                  <a:pt x="58170" y="47160"/>
                </a:lnTo>
                <a:lnTo>
                  <a:pt x="58230" y="47150"/>
                </a:lnTo>
                <a:lnTo>
                  <a:pt x="58310" y="47140"/>
                </a:lnTo>
                <a:lnTo>
                  <a:pt x="58400" y="47140"/>
                </a:lnTo>
                <a:lnTo>
                  <a:pt x="58730" y="47190"/>
                </a:lnTo>
                <a:lnTo>
                  <a:pt x="59450" y="47150"/>
                </a:lnTo>
                <a:lnTo>
                  <a:pt x="59570" y="47120"/>
                </a:lnTo>
                <a:lnTo>
                  <a:pt x="59610" y="47100"/>
                </a:lnTo>
                <a:lnTo>
                  <a:pt x="59630" y="47080"/>
                </a:lnTo>
                <a:lnTo>
                  <a:pt x="59660" y="47050"/>
                </a:lnTo>
                <a:lnTo>
                  <a:pt x="59750" y="46920"/>
                </a:lnTo>
                <a:lnTo>
                  <a:pt x="59780" y="46880"/>
                </a:lnTo>
                <a:lnTo>
                  <a:pt x="59820" y="46850"/>
                </a:lnTo>
                <a:lnTo>
                  <a:pt x="59880" y="46830"/>
                </a:lnTo>
                <a:lnTo>
                  <a:pt x="59940" y="46830"/>
                </a:lnTo>
                <a:lnTo>
                  <a:pt x="60130" y="46840"/>
                </a:lnTo>
                <a:lnTo>
                  <a:pt x="60190" y="46830"/>
                </a:lnTo>
                <a:lnTo>
                  <a:pt x="60310" y="46770"/>
                </a:lnTo>
                <a:lnTo>
                  <a:pt x="60390" y="46710"/>
                </a:lnTo>
                <a:lnTo>
                  <a:pt x="60450" y="46710"/>
                </a:lnTo>
                <a:lnTo>
                  <a:pt x="60510" y="46730"/>
                </a:lnTo>
                <a:lnTo>
                  <a:pt x="61020" y="46970"/>
                </a:lnTo>
                <a:lnTo>
                  <a:pt x="61080" y="47000"/>
                </a:lnTo>
                <a:lnTo>
                  <a:pt x="61420" y="47290"/>
                </a:lnTo>
                <a:lnTo>
                  <a:pt x="61860" y="47600"/>
                </a:lnTo>
                <a:lnTo>
                  <a:pt x="61980" y="47660"/>
                </a:lnTo>
                <a:lnTo>
                  <a:pt x="62080" y="47690"/>
                </a:lnTo>
                <a:lnTo>
                  <a:pt x="62370" y="47710"/>
                </a:lnTo>
                <a:lnTo>
                  <a:pt x="62490" y="47680"/>
                </a:lnTo>
                <a:lnTo>
                  <a:pt x="62540" y="47660"/>
                </a:lnTo>
                <a:lnTo>
                  <a:pt x="62590" y="47630"/>
                </a:lnTo>
                <a:lnTo>
                  <a:pt x="62840" y="47420"/>
                </a:lnTo>
                <a:lnTo>
                  <a:pt x="62990" y="47420"/>
                </a:lnTo>
                <a:lnTo>
                  <a:pt x="64320" y="47590"/>
                </a:lnTo>
                <a:lnTo>
                  <a:pt x="64400" y="47590"/>
                </a:lnTo>
                <a:lnTo>
                  <a:pt x="64460" y="47580"/>
                </a:lnTo>
                <a:lnTo>
                  <a:pt x="64520" y="47560"/>
                </a:lnTo>
                <a:lnTo>
                  <a:pt x="64570" y="47530"/>
                </a:lnTo>
                <a:lnTo>
                  <a:pt x="64610" y="47500"/>
                </a:lnTo>
                <a:lnTo>
                  <a:pt x="64700" y="47460"/>
                </a:lnTo>
                <a:lnTo>
                  <a:pt x="64830" y="47440"/>
                </a:lnTo>
                <a:lnTo>
                  <a:pt x="65130" y="47420"/>
                </a:lnTo>
                <a:lnTo>
                  <a:pt x="65270" y="47430"/>
                </a:lnTo>
                <a:lnTo>
                  <a:pt x="65360" y="47470"/>
                </a:lnTo>
                <a:lnTo>
                  <a:pt x="65380" y="47530"/>
                </a:lnTo>
                <a:lnTo>
                  <a:pt x="65430" y="48680"/>
                </a:lnTo>
                <a:lnTo>
                  <a:pt x="65440" y="48710"/>
                </a:lnTo>
                <a:lnTo>
                  <a:pt x="65470" y="48700"/>
                </a:lnTo>
                <a:lnTo>
                  <a:pt x="66040" y="48440"/>
                </a:lnTo>
                <a:lnTo>
                  <a:pt x="66490" y="48350"/>
                </a:lnTo>
                <a:lnTo>
                  <a:pt x="66860" y="48550"/>
                </a:lnTo>
                <a:lnTo>
                  <a:pt x="67030" y="48560"/>
                </a:lnTo>
                <a:lnTo>
                  <a:pt x="67280" y="48440"/>
                </a:lnTo>
                <a:lnTo>
                  <a:pt x="67930" y="48280"/>
                </a:lnTo>
                <a:lnTo>
                  <a:pt x="67340" y="49070"/>
                </a:lnTo>
                <a:lnTo>
                  <a:pt x="67120" y="49240"/>
                </a:lnTo>
                <a:lnTo>
                  <a:pt x="66710" y="49290"/>
                </a:lnTo>
                <a:lnTo>
                  <a:pt x="66630" y="49330"/>
                </a:lnTo>
                <a:lnTo>
                  <a:pt x="66580" y="49370"/>
                </a:lnTo>
                <a:lnTo>
                  <a:pt x="66470" y="49570"/>
                </a:lnTo>
                <a:lnTo>
                  <a:pt x="66450" y="49630"/>
                </a:lnTo>
                <a:lnTo>
                  <a:pt x="66190" y="50110"/>
                </a:lnTo>
                <a:lnTo>
                  <a:pt x="66110" y="50220"/>
                </a:lnTo>
                <a:lnTo>
                  <a:pt x="66030" y="50280"/>
                </a:lnTo>
                <a:lnTo>
                  <a:pt x="65810" y="50380"/>
                </a:lnTo>
                <a:lnTo>
                  <a:pt x="65450" y="50630"/>
                </a:lnTo>
                <a:lnTo>
                  <a:pt x="65340" y="50690"/>
                </a:lnTo>
                <a:lnTo>
                  <a:pt x="65120" y="50760"/>
                </a:lnTo>
                <a:lnTo>
                  <a:pt x="65050" y="50800"/>
                </a:lnTo>
                <a:lnTo>
                  <a:pt x="65010" y="50860"/>
                </a:lnTo>
                <a:lnTo>
                  <a:pt x="64960" y="50970"/>
                </a:lnTo>
                <a:lnTo>
                  <a:pt x="63610" y="52880"/>
                </a:lnTo>
                <a:lnTo>
                  <a:pt x="62410" y="54590"/>
                </a:lnTo>
                <a:lnTo>
                  <a:pt x="62250" y="54960"/>
                </a:lnTo>
                <a:lnTo>
                  <a:pt x="62310" y="54980"/>
                </a:lnTo>
                <a:lnTo>
                  <a:pt x="62410" y="55040"/>
                </a:lnTo>
                <a:lnTo>
                  <a:pt x="62450" y="55070"/>
                </a:lnTo>
                <a:lnTo>
                  <a:pt x="62490" y="55120"/>
                </a:lnTo>
                <a:lnTo>
                  <a:pt x="62520" y="55160"/>
                </a:lnTo>
                <a:lnTo>
                  <a:pt x="62600" y="55290"/>
                </a:lnTo>
                <a:lnTo>
                  <a:pt x="63080" y="55810"/>
                </a:lnTo>
                <a:lnTo>
                  <a:pt x="63250" y="56060"/>
                </a:lnTo>
                <a:lnTo>
                  <a:pt x="63430" y="56270"/>
                </a:lnTo>
                <a:lnTo>
                  <a:pt x="63710" y="56530"/>
                </a:lnTo>
                <a:lnTo>
                  <a:pt x="63790" y="56650"/>
                </a:lnTo>
                <a:lnTo>
                  <a:pt x="63820" y="56730"/>
                </a:lnTo>
                <a:lnTo>
                  <a:pt x="63650" y="57020"/>
                </a:lnTo>
                <a:lnTo>
                  <a:pt x="63620" y="57070"/>
                </a:lnTo>
                <a:lnTo>
                  <a:pt x="63580" y="57180"/>
                </a:lnTo>
                <a:lnTo>
                  <a:pt x="63520" y="57430"/>
                </a:lnTo>
                <a:lnTo>
                  <a:pt x="63470" y="57530"/>
                </a:lnTo>
                <a:lnTo>
                  <a:pt x="63440" y="57580"/>
                </a:lnTo>
                <a:lnTo>
                  <a:pt x="63400" y="57620"/>
                </a:lnTo>
                <a:lnTo>
                  <a:pt x="63360" y="57660"/>
                </a:lnTo>
                <a:lnTo>
                  <a:pt x="63320" y="57690"/>
                </a:lnTo>
                <a:lnTo>
                  <a:pt x="62910" y="57890"/>
                </a:lnTo>
                <a:lnTo>
                  <a:pt x="62780" y="57990"/>
                </a:lnTo>
                <a:lnTo>
                  <a:pt x="62750" y="58030"/>
                </a:lnTo>
                <a:lnTo>
                  <a:pt x="62560" y="60630"/>
                </a:lnTo>
                <a:lnTo>
                  <a:pt x="62560" y="60960"/>
                </a:lnTo>
                <a:lnTo>
                  <a:pt x="62580" y="61040"/>
                </a:lnTo>
                <a:lnTo>
                  <a:pt x="62670" y="61250"/>
                </a:lnTo>
                <a:lnTo>
                  <a:pt x="62720" y="61350"/>
                </a:lnTo>
                <a:lnTo>
                  <a:pt x="62860" y="61550"/>
                </a:lnTo>
                <a:lnTo>
                  <a:pt x="62980" y="61760"/>
                </a:lnTo>
                <a:lnTo>
                  <a:pt x="63000" y="61850"/>
                </a:lnTo>
                <a:lnTo>
                  <a:pt x="63000" y="61970"/>
                </a:lnTo>
                <a:lnTo>
                  <a:pt x="62930" y="62330"/>
                </a:lnTo>
                <a:lnTo>
                  <a:pt x="62920" y="62450"/>
                </a:lnTo>
                <a:lnTo>
                  <a:pt x="62930" y="62550"/>
                </a:lnTo>
                <a:lnTo>
                  <a:pt x="62970" y="62660"/>
                </a:lnTo>
                <a:lnTo>
                  <a:pt x="63070" y="62870"/>
                </a:lnTo>
                <a:lnTo>
                  <a:pt x="63450" y="63420"/>
                </a:lnTo>
                <a:lnTo>
                  <a:pt x="61970" y="63770"/>
                </a:lnTo>
                <a:lnTo>
                  <a:pt x="61280" y="63720"/>
                </a:lnTo>
                <a:lnTo>
                  <a:pt x="59920" y="63930"/>
                </a:lnTo>
                <a:lnTo>
                  <a:pt x="59670" y="63880"/>
                </a:lnTo>
                <a:lnTo>
                  <a:pt x="58920" y="63590"/>
                </a:lnTo>
                <a:lnTo>
                  <a:pt x="58430" y="63570"/>
                </a:lnTo>
                <a:lnTo>
                  <a:pt x="58200" y="63600"/>
                </a:lnTo>
                <a:lnTo>
                  <a:pt x="57610" y="63870"/>
                </a:lnTo>
                <a:lnTo>
                  <a:pt x="56990" y="64030"/>
                </a:lnTo>
                <a:lnTo>
                  <a:pt x="56630" y="64060"/>
                </a:lnTo>
                <a:lnTo>
                  <a:pt x="55580" y="63940"/>
                </a:lnTo>
                <a:lnTo>
                  <a:pt x="56530" y="62580"/>
                </a:lnTo>
                <a:lnTo>
                  <a:pt x="56750" y="61930"/>
                </a:lnTo>
                <a:lnTo>
                  <a:pt x="56770" y="61710"/>
                </a:lnTo>
                <a:lnTo>
                  <a:pt x="56730" y="61600"/>
                </a:lnTo>
                <a:lnTo>
                  <a:pt x="56680" y="61500"/>
                </a:lnTo>
                <a:lnTo>
                  <a:pt x="56580" y="61370"/>
                </a:lnTo>
                <a:lnTo>
                  <a:pt x="56340" y="61150"/>
                </a:lnTo>
                <a:lnTo>
                  <a:pt x="56180" y="61050"/>
                </a:lnTo>
                <a:lnTo>
                  <a:pt x="56100" y="61030"/>
                </a:lnTo>
                <a:lnTo>
                  <a:pt x="56030" y="61010"/>
                </a:lnTo>
                <a:lnTo>
                  <a:pt x="55070" y="61090"/>
                </a:lnTo>
                <a:lnTo>
                  <a:pt x="54870" y="61140"/>
                </a:lnTo>
                <a:lnTo>
                  <a:pt x="54170" y="61420"/>
                </a:lnTo>
                <a:lnTo>
                  <a:pt x="53330" y="61450"/>
                </a:lnTo>
                <a:lnTo>
                  <a:pt x="50990" y="61120"/>
                </a:lnTo>
                <a:lnTo>
                  <a:pt x="49960" y="60870"/>
                </a:lnTo>
                <a:lnTo>
                  <a:pt x="49670" y="60850"/>
                </a:lnTo>
                <a:lnTo>
                  <a:pt x="49580" y="60920"/>
                </a:lnTo>
                <a:lnTo>
                  <a:pt x="49550" y="60960"/>
                </a:lnTo>
                <a:lnTo>
                  <a:pt x="49510" y="61000"/>
                </a:lnTo>
                <a:lnTo>
                  <a:pt x="49460" y="61100"/>
                </a:lnTo>
                <a:lnTo>
                  <a:pt x="49440" y="61150"/>
                </a:lnTo>
                <a:lnTo>
                  <a:pt x="49420" y="61290"/>
                </a:lnTo>
                <a:lnTo>
                  <a:pt x="49250" y="61980"/>
                </a:lnTo>
                <a:lnTo>
                  <a:pt x="49110" y="62190"/>
                </a:lnTo>
                <a:lnTo>
                  <a:pt x="49000" y="62270"/>
                </a:lnTo>
                <a:lnTo>
                  <a:pt x="48740" y="62600"/>
                </a:lnTo>
                <a:lnTo>
                  <a:pt x="48660" y="62690"/>
                </a:lnTo>
                <a:lnTo>
                  <a:pt x="48440" y="62810"/>
                </a:lnTo>
                <a:lnTo>
                  <a:pt x="48360" y="62820"/>
                </a:lnTo>
                <a:lnTo>
                  <a:pt x="48300" y="62800"/>
                </a:lnTo>
                <a:lnTo>
                  <a:pt x="48070" y="62580"/>
                </a:lnTo>
                <a:lnTo>
                  <a:pt x="46890" y="61770"/>
                </a:lnTo>
                <a:lnTo>
                  <a:pt x="46430" y="61620"/>
                </a:lnTo>
                <a:lnTo>
                  <a:pt x="45920" y="61640"/>
                </a:lnTo>
                <a:lnTo>
                  <a:pt x="45200" y="61620"/>
                </a:lnTo>
                <a:lnTo>
                  <a:pt x="44710" y="61620"/>
                </a:lnTo>
                <a:lnTo>
                  <a:pt x="44210" y="61600"/>
                </a:lnTo>
                <a:lnTo>
                  <a:pt x="44350" y="61400"/>
                </a:lnTo>
                <a:lnTo>
                  <a:pt x="44560" y="61030"/>
                </a:lnTo>
                <a:lnTo>
                  <a:pt x="44760" y="60520"/>
                </a:lnTo>
                <a:lnTo>
                  <a:pt x="44770" y="60070"/>
                </a:lnTo>
                <a:lnTo>
                  <a:pt x="44430" y="59880"/>
                </a:lnTo>
                <a:lnTo>
                  <a:pt x="41070" y="59360"/>
                </a:lnTo>
                <a:lnTo>
                  <a:pt x="40400" y="59090"/>
                </a:lnTo>
                <a:lnTo>
                  <a:pt x="39960" y="58660"/>
                </a:lnTo>
                <a:lnTo>
                  <a:pt x="39850" y="58350"/>
                </a:lnTo>
                <a:lnTo>
                  <a:pt x="39800" y="57950"/>
                </a:lnTo>
                <a:lnTo>
                  <a:pt x="39890" y="57600"/>
                </a:lnTo>
                <a:lnTo>
                  <a:pt x="40180" y="57450"/>
                </a:lnTo>
                <a:lnTo>
                  <a:pt x="41040" y="57370"/>
                </a:lnTo>
                <a:lnTo>
                  <a:pt x="41300" y="57230"/>
                </a:lnTo>
                <a:lnTo>
                  <a:pt x="41120" y="56990"/>
                </a:lnTo>
                <a:lnTo>
                  <a:pt x="41120" y="56840"/>
                </a:lnTo>
                <a:lnTo>
                  <a:pt x="41720" y="56300"/>
                </a:lnTo>
                <a:lnTo>
                  <a:pt x="41840" y="56240"/>
                </a:lnTo>
                <a:lnTo>
                  <a:pt x="42070" y="56000"/>
                </a:lnTo>
                <a:lnTo>
                  <a:pt x="42220" y="55740"/>
                </a:lnTo>
                <a:lnTo>
                  <a:pt x="42080" y="55610"/>
                </a:lnTo>
                <a:lnTo>
                  <a:pt x="41970" y="55410"/>
                </a:lnTo>
                <a:lnTo>
                  <a:pt x="41820" y="54950"/>
                </a:lnTo>
                <a:lnTo>
                  <a:pt x="41610" y="54490"/>
                </a:lnTo>
                <a:lnTo>
                  <a:pt x="41280" y="54260"/>
                </a:lnTo>
                <a:lnTo>
                  <a:pt x="41470" y="53900"/>
                </a:lnTo>
                <a:lnTo>
                  <a:pt x="41450" y="53580"/>
                </a:lnTo>
                <a:lnTo>
                  <a:pt x="41240" y="53300"/>
                </a:lnTo>
                <a:lnTo>
                  <a:pt x="40830" y="53030"/>
                </a:lnTo>
                <a:lnTo>
                  <a:pt x="40820" y="52930"/>
                </a:lnTo>
                <a:lnTo>
                  <a:pt x="40850" y="52900"/>
                </a:lnTo>
                <a:lnTo>
                  <a:pt x="40920" y="52900"/>
                </a:lnTo>
                <a:lnTo>
                  <a:pt x="40990" y="52880"/>
                </a:lnTo>
                <a:lnTo>
                  <a:pt x="40820" y="52780"/>
                </a:lnTo>
                <a:lnTo>
                  <a:pt x="40620" y="52740"/>
                </a:lnTo>
                <a:lnTo>
                  <a:pt x="40420" y="52780"/>
                </a:lnTo>
                <a:lnTo>
                  <a:pt x="40250" y="52880"/>
                </a:lnTo>
                <a:lnTo>
                  <a:pt x="39990" y="52740"/>
                </a:lnTo>
                <a:lnTo>
                  <a:pt x="39080" y="52480"/>
                </a:lnTo>
                <a:lnTo>
                  <a:pt x="38290" y="52340"/>
                </a:lnTo>
                <a:lnTo>
                  <a:pt x="38120" y="52130"/>
                </a:lnTo>
                <a:lnTo>
                  <a:pt x="38200" y="51870"/>
                </a:lnTo>
                <a:lnTo>
                  <a:pt x="38490" y="51670"/>
                </a:lnTo>
                <a:lnTo>
                  <a:pt x="38370" y="51590"/>
                </a:lnTo>
                <a:lnTo>
                  <a:pt x="38050" y="51350"/>
                </a:lnTo>
                <a:lnTo>
                  <a:pt x="38050" y="51210"/>
                </a:lnTo>
                <a:lnTo>
                  <a:pt x="38160" y="51180"/>
                </a:lnTo>
                <a:lnTo>
                  <a:pt x="38250" y="51090"/>
                </a:lnTo>
                <a:lnTo>
                  <a:pt x="38360" y="51050"/>
                </a:lnTo>
                <a:lnTo>
                  <a:pt x="38220" y="50850"/>
                </a:lnTo>
                <a:lnTo>
                  <a:pt x="38010" y="50740"/>
                </a:lnTo>
                <a:lnTo>
                  <a:pt x="37760" y="50710"/>
                </a:lnTo>
                <a:lnTo>
                  <a:pt x="37480" y="50740"/>
                </a:lnTo>
                <a:lnTo>
                  <a:pt x="37620" y="50420"/>
                </a:lnTo>
                <a:lnTo>
                  <a:pt x="38200" y="49680"/>
                </a:lnTo>
                <a:lnTo>
                  <a:pt x="38480" y="48900"/>
                </a:lnTo>
                <a:lnTo>
                  <a:pt x="38570" y="48770"/>
                </a:lnTo>
                <a:lnTo>
                  <a:pt x="39090" y="48560"/>
                </a:lnTo>
                <a:lnTo>
                  <a:pt x="39320" y="48130"/>
                </a:lnTo>
                <a:lnTo>
                  <a:pt x="39190" y="47750"/>
                </a:lnTo>
                <a:lnTo>
                  <a:pt x="38650" y="47690"/>
                </a:lnTo>
                <a:lnTo>
                  <a:pt x="38860" y="46950"/>
                </a:lnTo>
                <a:lnTo>
                  <a:pt x="39030" y="46630"/>
                </a:lnTo>
                <a:lnTo>
                  <a:pt x="39240" y="46470"/>
                </a:lnTo>
                <a:lnTo>
                  <a:pt x="39240" y="46320"/>
                </a:lnTo>
                <a:lnTo>
                  <a:pt x="39130" y="46300"/>
                </a:lnTo>
                <a:lnTo>
                  <a:pt x="39110" y="46280"/>
                </a:lnTo>
                <a:lnTo>
                  <a:pt x="39120" y="46240"/>
                </a:lnTo>
                <a:lnTo>
                  <a:pt x="39080" y="46170"/>
                </a:lnTo>
                <a:lnTo>
                  <a:pt x="38930" y="46320"/>
                </a:lnTo>
                <a:lnTo>
                  <a:pt x="38740" y="46110"/>
                </a:lnTo>
                <a:lnTo>
                  <a:pt x="38650" y="46030"/>
                </a:lnTo>
                <a:lnTo>
                  <a:pt x="38650" y="45870"/>
                </a:lnTo>
                <a:lnTo>
                  <a:pt x="38940" y="45800"/>
                </a:lnTo>
                <a:lnTo>
                  <a:pt x="39280" y="45520"/>
                </a:lnTo>
                <a:lnTo>
                  <a:pt x="39520" y="45410"/>
                </a:lnTo>
                <a:lnTo>
                  <a:pt x="39570" y="45480"/>
                </a:lnTo>
                <a:lnTo>
                  <a:pt x="39640" y="45630"/>
                </a:lnTo>
                <a:lnTo>
                  <a:pt x="39740" y="45720"/>
                </a:lnTo>
                <a:lnTo>
                  <a:pt x="39890" y="45630"/>
                </a:lnTo>
                <a:lnTo>
                  <a:pt x="39970" y="45440"/>
                </a:lnTo>
                <a:lnTo>
                  <a:pt x="39930" y="45330"/>
                </a:lnTo>
                <a:lnTo>
                  <a:pt x="39920" y="45230"/>
                </a:lnTo>
                <a:lnTo>
                  <a:pt x="40110" y="45100"/>
                </a:lnTo>
                <a:lnTo>
                  <a:pt x="39960" y="44800"/>
                </a:lnTo>
                <a:lnTo>
                  <a:pt x="40870" y="44300"/>
                </a:lnTo>
                <a:lnTo>
                  <a:pt x="41420" y="44180"/>
                </a:lnTo>
                <a:lnTo>
                  <a:pt x="41720" y="44500"/>
                </a:lnTo>
                <a:lnTo>
                  <a:pt x="41870" y="44500"/>
                </a:lnTo>
                <a:lnTo>
                  <a:pt x="41940" y="44320"/>
                </a:lnTo>
                <a:lnTo>
                  <a:pt x="42040" y="44230"/>
                </a:lnTo>
                <a:lnTo>
                  <a:pt x="42160" y="44240"/>
                </a:lnTo>
                <a:lnTo>
                  <a:pt x="42310" y="44330"/>
                </a:lnTo>
                <a:lnTo>
                  <a:pt x="42310" y="44500"/>
                </a:lnTo>
                <a:lnTo>
                  <a:pt x="42210" y="44540"/>
                </a:lnTo>
                <a:lnTo>
                  <a:pt x="42110" y="44600"/>
                </a:lnTo>
                <a:lnTo>
                  <a:pt x="42000" y="44630"/>
                </a:lnTo>
                <a:lnTo>
                  <a:pt x="42000" y="44800"/>
                </a:lnTo>
                <a:lnTo>
                  <a:pt x="42360" y="44780"/>
                </a:lnTo>
                <a:lnTo>
                  <a:pt x="42580" y="44910"/>
                </a:lnTo>
                <a:lnTo>
                  <a:pt x="42770" y="45090"/>
                </a:lnTo>
                <a:lnTo>
                  <a:pt x="43050" y="45240"/>
                </a:lnTo>
                <a:lnTo>
                  <a:pt x="43120" y="45170"/>
                </a:lnTo>
                <a:lnTo>
                  <a:pt x="43260" y="45050"/>
                </a:lnTo>
                <a:lnTo>
                  <a:pt x="43340" y="44950"/>
                </a:lnTo>
                <a:lnTo>
                  <a:pt x="43380" y="45090"/>
                </a:lnTo>
                <a:lnTo>
                  <a:pt x="43400" y="45100"/>
                </a:lnTo>
                <a:lnTo>
                  <a:pt x="43430" y="45030"/>
                </a:lnTo>
                <a:lnTo>
                  <a:pt x="43480" y="44950"/>
                </a:lnTo>
                <a:lnTo>
                  <a:pt x="43630" y="45100"/>
                </a:lnTo>
                <a:lnTo>
                  <a:pt x="43700" y="45090"/>
                </a:lnTo>
                <a:lnTo>
                  <a:pt x="43780" y="44950"/>
                </a:lnTo>
                <a:lnTo>
                  <a:pt x="43930" y="44950"/>
                </a:lnTo>
                <a:lnTo>
                  <a:pt x="44150" y="45050"/>
                </a:lnTo>
                <a:lnTo>
                  <a:pt x="44570" y="44790"/>
                </a:lnTo>
                <a:lnTo>
                  <a:pt x="44820" y="44950"/>
                </a:lnTo>
                <a:lnTo>
                  <a:pt x="44950" y="44950"/>
                </a:lnTo>
                <a:lnTo>
                  <a:pt x="44980" y="44840"/>
                </a:lnTo>
                <a:lnTo>
                  <a:pt x="45060" y="44750"/>
                </a:lnTo>
                <a:lnTo>
                  <a:pt x="45100" y="44630"/>
                </a:lnTo>
                <a:lnTo>
                  <a:pt x="45360" y="44730"/>
                </a:lnTo>
                <a:lnTo>
                  <a:pt x="45570" y="44640"/>
                </a:lnTo>
                <a:lnTo>
                  <a:pt x="45670" y="44430"/>
                </a:lnTo>
                <a:lnTo>
                  <a:pt x="45540" y="44190"/>
                </a:lnTo>
                <a:lnTo>
                  <a:pt x="45720" y="43940"/>
                </a:lnTo>
                <a:lnTo>
                  <a:pt x="45760" y="43730"/>
                </a:lnTo>
                <a:lnTo>
                  <a:pt x="45660" y="43560"/>
                </a:lnTo>
                <a:lnTo>
                  <a:pt x="45400" y="43430"/>
                </a:lnTo>
                <a:lnTo>
                  <a:pt x="45410" y="43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Izab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930" y="48280"/>
                </a:moveTo>
                <a:lnTo>
                  <a:pt x="68180" y="48130"/>
                </a:lnTo>
                <a:lnTo>
                  <a:pt x="68260" y="48050"/>
                </a:lnTo>
                <a:lnTo>
                  <a:pt x="68300" y="47970"/>
                </a:lnTo>
                <a:lnTo>
                  <a:pt x="68330" y="47900"/>
                </a:lnTo>
                <a:lnTo>
                  <a:pt x="68370" y="47750"/>
                </a:lnTo>
                <a:lnTo>
                  <a:pt x="68500" y="47380"/>
                </a:lnTo>
                <a:lnTo>
                  <a:pt x="68750" y="47130"/>
                </a:lnTo>
                <a:lnTo>
                  <a:pt x="70720" y="47090"/>
                </a:lnTo>
                <a:lnTo>
                  <a:pt x="71220" y="47160"/>
                </a:lnTo>
                <a:lnTo>
                  <a:pt x="71330" y="47250"/>
                </a:lnTo>
                <a:lnTo>
                  <a:pt x="71350" y="47260"/>
                </a:lnTo>
                <a:lnTo>
                  <a:pt x="71360" y="47270"/>
                </a:lnTo>
                <a:lnTo>
                  <a:pt x="71350" y="47550"/>
                </a:lnTo>
                <a:lnTo>
                  <a:pt x="71530" y="47840"/>
                </a:lnTo>
                <a:lnTo>
                  <a:pt x="71580" y="47770"/>
                </a:lnTo>
                <a:lnTo>
                  <a:pt x="71780" y="47670"/>
                </a:lnTo>
                <a:lnTo>
                  <a:pt x="72030" y="47590"/>
                </a:lnTo>
                <a:lnTo>
                  <a:pt x="72220" y="47580"/>
                </a:lnTo>
                <a:lnTo>
                  <a:pt x="72620" y="47410"/>
                </a:lnTo>
                <a:lnTo>
                  <a:pt x="74250" y="47490"/>
                </a:lnTo>
                <a:lnTo>
                  <a:pt x="74870" y="47380"/>
                </a:lnTo>
                <a:lnTo>
                  <a:pt x="75550" y="47380"/>
                </a:lnTo>
                <a:lnTo>
                  <a:pt x="77450" y="47870"/>
                </a:lnTo>
                <a:lnTo>
                  <a:pt x="78260" y="47550"/>
                </a:lnTo>
                <a:lnTo>
                  <a:pt x="78560" y="47690"/>
                </a:lnTo>
                <a:lnTo>
                  <a:pt x="79280" y="48300"/>
                </a:lnTo>
                <a:lnTo>
                  <a:pt x="80020" y="48120"/>
                </a:lnTo>
                <a:lnTo>
                  <a:pt x="80970" y="48330"/>
                </a:lnTo>
                <a:lnTo>
                  <a:pt x="81700" y="48760"/>
                </a:lnTo>
                <a:lnTo>
                  <a:pt x="81780" y="49230"/>
                </a:lnTo>
                <a:lnTo>
                  <a:pt x="82270" y="49310"/>
                </a:lnTo>
                <a:lnTo>
                  <a:pt x="84420" y="50670"/>
                </a:lnTo>
                <a:lnTo>
                  <a:pt x="84160" y="51670"/>
                </a:lnTo>
                <a:lnTo>
                  <a:pt x="84200" y="51820"/>
                </a:lnTo>
                <a:lnTo>
                  <a:pt x="84780" y="51820"/>
                </a:lnTo>
                <a:lnTo>
                  <a:pt x="85020" y="51730"/>
                </a:lnTo>
                <a:lnTo>
                  <a:pt x="85080" y="51540"/>
                </a:lnTo>
                <a:lnTo>
                  <a:pt x="85060" y="51380"/>
                </a:lnTo>
                <a:lnTo>
                  <a:pt x="85010" y="51350"/>
                </a:lnTo>
                <a:lnTo>
                  <a:pt x="85000" y="51260"/>
                </a:lnTo>
                <a:lnTo>
                  <a:pt x="84930" y="51180"/>
                </a:lnTo>
                <a:lnTo>
                  <a:pt x="84860" y="51080"/>
                </a:lnTo>
                <a:lnTo>
                  <a:pt x="84860" y="50910"/>
                </a:lnTo>
                <a:lnTo>
                  <a:pt x="84970" y="50880"/>
                </a:lnTo>
                <a:lnTo>
                  <a:pt x="85170" y="50900"/>
                </a:lnTo>
                <a:lnTo>
                  <a:pt x="85360" y="50870"/>
                </a:lnTo>
                <a:lnTo>
                  <a:pt x="85450" y="50670"/>
                </a:lnTo>
                <a:lnTo>
                  <a:pt x="85530" y="50310"/>
                </a:lnTo>
                <a:lnTo>
                  <a:pt x="85720" y="50070"/>
                </a:lnTo>
                <a:lnTo>
                  <a:pt x="85920" y="49880"/>
                </a:lnTo>
                <a:lnTo>
                  <a:pt x="86040" y="49680"/>
                </a:lnTo>
                <a:lnTo>
                  <a:pt x="86070" y="49340"/>
                </a:lnTo>
                <a:lnTo>
                  <a:pt x="85910" y="48810"/>
                </a:lnTo>
                <a:lnTo>
                  <a:pt x="85890" y="48470"/>
                </a:lnTo>
                <a:lnTo>
                  <a:pt x="86040" y="48470"/>
                </a:lnTo>
                <a:lnTo>
                  <a:pt x="86040" y="48700"/>
                </a:lnTo>
                <a:lnTo>
                  <a:pt x="86040" y="48770"/>
                </a:lnTo>
                <a:lnTo>
                  <a:pt x="86180" y="48770"/>
                </a:lnTo>
                <a:lnTo>
                  <a:pt x="86430" y="48600"/>
                </a:lnTo>
                <a:lnTo>
                  <a:pt x="87060" y="48720"/>
                </a:lnTo>
                <a:lnTo>
                  <a:pt x="87360" y="48600"/>
                </a:lnTo>
                <a:lnTo>
                  <a:pt x="86870" y="48140"/>
                </a:lnTo>
                <a:lnTo>
                  <a:pt x="86590" y="47930"/>
                </a:lnTo>
                <a:lnTo>
                  <a:pt x="86190" y="47750"/>
                </a:lnTo>
                <a:lnTo>
                  <a:pt x="86030" y="47530"/>
                </a:lnTo>
                <a:lnTo>
                  <a:pt x="85890" y="47270"/>
                </a:lnTo>
                <a:lnTo>
                  <a:pt x="85740" y="47080"/>
                </a:lnTo>
                <a:lnTo>
                  <a:pt x="84820" y="46560"/>
                </a:lnTo>
                <a:lnTo>
                  <a:pt x="84560" y="46230"/>
                </a:lnTo>
                <a:lnTo>
                  <a:pt x="84860" y="45870"/>
                </a:lnTo>
                <a:lnTo>
                  <a:pt x="85190" y="46060"/>
                </a:lnTo>
                <a:lnTo>
                  <a:pt x="85800" y="46330"/>
                </a:lnTo>
                <a:lnTo>
                  <a:pt x="86040" y="46480"/>
                </a:lnTo>
                <a:lnTo>
                  <a:pt x="86670" y="47130"/>
                </a:lnTo>
                <a:lnTo>
                  <a:pt x="87120" y="47390"/>
                </a:lnTo>
                <a:lnTo>
                  <a:pt x="88240" y="48340"/>
                </a:lnTo>
                <a:lnTo>
                  <a:pt x="90440" y="49380"/>
                </a:lnTo>
                <a:lnTo>
                  <a:pt x="91170" y="50040"/>
                </a:lnTo>
                <a:lnTo>
                  <a:pt x="91400" y="50140"/>
                </a:lnTo>
                <a:lnTo>
                  <a:pt x="92340" y="50970"/>
                </a:lnTo>
                <a:lnTo>
                  <a:pt x="93080" y="51290"/>
                </a:lnTo>
                <a:lnTo>
                  <a:pt x="93100" y="51300"/>
                </a:lnTo>
                <a:lnTo>
                  <a:pt x="92850" y="51390"/>
                </a:lnTo>
                <a:lnTo>
                  <a:pt x="92780" y="51590"/>
                </a:lnTo>
                <a:lnTo>
                  <a:pt x="92800" y="51830"/>
                </a:lnTo>
                <a:lnTo>
                  <a:pt x="92660" y="52130"/>
                </a:lnTo>
                <a:lnTo>
                  <a:pt x="92520" y="51960"/>
                </a:lnTo>
                <a:lnTo>
                  <a:pt x="92150" y="52120"/>
                </a:lnTo>
                <a:lnTo>
                  <a:pt x="91840" y="52300"/>
                </a:lnTo>
                <a:lnTo>
                  <a:pt x="91500" y="52420"/>
                </a:lnTo>
                <a:lnTo>
                  <a:pt x="91050" y="52430"/>
                </a:lnTo>
                <a:lnTo>
                  <a:pt x="90930" y="52600"/>
                </a:lnTo>
                <a:lnTo>
                  <a:pt x="90280" y="53720"/>
                </a:lnTo>
                <a:lnTo>
                  <a:pt x="89280" y="54700"/>
                </a:lnTo>
                <a:lnTo>
                  <a:pt x="87820" y="55850"/>
                </a:lnTo>
                <a:lnTo>
                  <a:pt x="87120" y="56410"/>
                </a:lnTo>
                <a:lnTo>
                  <a:pt x="85250" y="57860"/>
                </a:lnTo>
                <a:lnTo>
                  <a:pt x="83390" y="59310"/>
                </a:lnTo>
                <a:lnTo>
                  <a:pt x="81530" y="60760"/>
                </a:lnTo>
                <a:lnTo>
                  <a:pt x="79690" y="62190"/>
                </a:lnTo>
                <a:lnTo>
                  <a:pt x="76980" y="64300"/>
                </a:lnTo>
                <a:lnTo>
                  <a:pt x="76240" y="64650"/>
                </a:lnTo>
                <a:lnTo>
                  <a:pt x="74060" y="65380"/>
                </a:lnTo>
                <a:lnTo>
                  <a:pt x="73410" y="65720"/>
                </a:lnTo>
                <a:lnTo>
                  <a:pt x="73270" y="65830"/>
                </a:lnTo>
                <a:lnTo>
                  <a:pt x="73260" y="65820"/>
                </a:lnTo>
                <a:lnTo>
                  <a:pt x="73200" y="65780"/>
                </a:lnTo>
                <a:lnTo>
                  <a:pt x="73040" y="65710"/>
                </a:lnTo>
                <a:lnTo>
                  <a:pt x="72950" y="65640"/>
                </a:lnTo>
                <a:lnTo>
                  <a:pt x="72530" y="65140"/>
                </a:lnTo>
                <a:lnTo>
                  <a:pt x="72490" y="65010"/>
                </a:lnTo>
                <a:lnTo>
                  <a:pt x="72360" y="64390"/>
                </a:lnTo>
                <a:lnTo>
                  <a:pt x="72330" y="64040"/>
                </a:lnTo>
                <a:lnTo>
                  <a:pt x="72350" y="63830"/>
                </a:lnTo>
                <a:lnTo>
                  <a:pt x="72340" y="63690"/>
                </a:lnTo>
                <a:lnTo>
                  <a:pt x="72170" y="62980"/>
                </a:lnTo>
                <a:lnTo>
                  <a:pt x="72170" y="62840"/>
                </a:lnTo>
                <a:lnTo>
                  <a:pt x="72190" y="62750"/>
                </a:lnTo>
                <a:lnTo>
                  <a:pt x="72460" y="62640"/>
                </a:lnTo>
                <a:lnTo>
                  <a:pt x="72550" y="62580"/>
                </a:lnTo>
                <a:lnTo>
                  <a:pt x="72590" y="62540"/>
                </a:lnTo>
                <a:lnTo>
                  <a:pt x="72620" y="62500"/>
                </a:lnTo>
                <a:lnTo>
                  <a:pt x="72680" y="62400"/>
                </a:lnTo>
                <a:lnTo>
                  <a:pt x="72690" y="62350"/>
                </a:lnTo>
                <a:lnTo>
                  <a:pt x="72720" y="62200"/>
                </a:lnTo>
                <a:lnTo>
                  <a:pt x="72770" y="61650"/>
                </a:lnTo>
                <a:lnTo>
                  <a:pt x="72760" y="61510"/>
                </a:lnTo>
                <a:lnTo>
                  <a:pt x="72740" y="61440"/>
                </a:lnTo>
                <a:lnTo>
                  <a:pt x="72710" y="61380"/>
                </a:lnTo>
                <a:lnTo>
                  <a:pt x="72660" y="61300"/>
                </a:lnTo>
                <a:lnTo>
                  <a:pt x="72550" y="61180"/>
                </a:lnTo>
                <a:lnTo>
                  <a:pt x="72480" y="61120"/>
                </a:lnTo>
                <a:lnTo>
                  <a:pt x="72420" y="61080"/>
                </a:lnTo>
                <a:lnTo>
                  <a:pt x="71920" y="60810"/>
                </a:lnTo>
                <a:lnTo>
                  <a:pt x="71710" y="60760"/>
                </a:lnTo>
                <a:lnTo>
                  <a:pt x="71050" y="60690"/>
                </a:lnTo>
                <a:lnTo>
                  <a:pt x="70550" y="60800"/>
                </a:lnTo>
                <a:lnTo>
                  <a:pt x="70240" y="60960"/>
                </a:lnTo>
                <a:lnTo>
                  <a:pt x="69690" y="61380"/>
                </a:lnTo>
                <a:lnTo>
                  <a:pt x="67180" y="62390"/>
                </a:lnTo>
                <a:lnTo>
                  <a:pt x="64640" y="63250"/>
                </a:lnTo>
                <a:lnTo>
                  <a:pt x="64320" y="63320"/>
                </a:lnTo>
                <a:lnTo>
                  <a:pt x="63450" y="63420"/>
                </a:lnTo>
                <a:lnTo>
                  <a:pt x="63070" y="62870"/>
                </a:lnTo>
                <a:lnTo>
                  <a:pt x="62970" y="62660"/>
                </a:lnTo>
                <a:lnTo>
                  <a:pt x="62930" y="62550"/>
                </a:lnTo>
                <a:lnTo>
                  <a:pt x="62920" y="62450"/>
                </a:lnTo>
                <a:lnTo>
                  <a:pt x="62930" y="62330"/>
                </a:lnTo>
                <a:lnTo>
                  <a:pt x="63000" y="61970"/>
                </a:lnTo>
                <a:lnTo>
                  <a:pt x="63000" y="61850"/>
                </a:lnTo>
                <a:lnTo>
                  <a:pt x="62980" y="61760"/>
                </a:lnTo>
                <a:lnTo>
                  <a:pt x="62860" y="61550"/>
                </a:lnTo>
                <a:lnTo>
                  <a:pt x="62720" y="61350"/>
                </a:lnTo>
                <a:lnTo>
                  <a:pt x="62670" y="61250"/>
                </a:lnTo>
                <a:lnTo>
                  <a:pt x="62580" y="61040"/>
                </a:lnTo>
                <a:lnTo>
                  <a:pt x="62560" y="60960"/>
                </a:lnTo>
                <a:lnTo>
                  <a:pt x="62560" y="60630"/>
                </a:lnTo>
                <a:lnTo>
                  <a:pt x="62750" y="58030"/>
                </a:lnTo>
                <a:lnTo>
                  <a:pt x="62780" y="57990"/>
                </a:lnTo>
                <a:lnTo>
                  <a:pt x="62910" y="57890"/>
                </a:lnTo>
                <a:lnTo>
                  <a:pt x="63320" y="57690"/>
                </a:lnTo>
                <a:lnTo>
                  <a:pt x="63360" y="57660"/>
                </a:lnTo>
                <a:lnTo>
                  <a:pt x="63400" y="57620"/>
                </a:lnTo>
                <a:lnTo>
                  <a:pt x="63440" y="57580"/>
                </a:lnTo>
                <a:lnTo>
                  <a:pt x="63470" y="57530"/>
                </a:lnTo>
                <a:lnTo>
                  <a:pt x="63520" y="57430"/>
                </a:lnTo>
                <a:lnTo>
                  <a:pt x="63580" y="57180"/>
                </a:lnTo>
                <a:lnTo>
                  <a:pt x="63620" y="57070"/>
                </a:lnTo>
                <a:lnTo>
                  <a:pt x="63650" y="57020"/>
                </a:lnTo>
                <a:lnTo>
                  <a:pt x="63820" y="56730"/>
                </a:lnTo>
                <a:lnTo>
                  <a:pt x="63790" y="56650"/>
                </a:lnTo>
                <a:lnTo>
                  <a:pt x="63710" y="56530"/>
                </a:lnTo>
                <a:lnTo>
                  <a:pt x="63430" y="56270"/>
                </a:lnTo>
                <a:lnTo>
                  <a:pt x="63250" y="56060"/>
                </a:lnTo>
                <a:lnTo>
                  <a:pt x="63080" y="55810"/>
                </a:lnTo>
                <a:lnTo>
                  <a:pt x="62600" y="55290"/>
                </a:lnTo>
                <a:lnTo>
                  <a:pt x="62520" y="55160"/>
                </a:lnTo>
                <a:lnTo>
                  <a:pt x="62490" y="55120"/>
                </a:lnTo>
                <a:lnTo>
                  <a:pt x="62450" y="55070"/>
                </a:lnTo>
                <a:lnTo>
                  <a:pt x="62410" y="55040"/>
                </a:lnTo>
                <a:lnTo>
                  <a:pt x="62310" y="54980"/>
                </a:lnTo>
                <a:lnTo>
                  <a:pt x="62250" y="54960"/>
                </a:lnTo>
                <a:lnTo>
                  <a:pt x="62410" y="54590"/>
                </a:lnTo>
                <a:lnTo>
                  <a:pt x="63610" y="52880"/>
                </a:lnTo>
                <a:lnTo>
                  <a:pt x="64960" y="50970"/>
                </a:lnTo>
                <a:lnTo>
                  <a:pt x="65010" y="50860"/>
                </a:lnTo>
                <a:lnTo>
                  <a:pt x="65050" y="50800"/>
                </a:lnTo>
                <a:lnTo>
                  <a:pt x="65120" y="50760"/>
                </a:lnTo>
                <a:lnTo>
                  <a:pt x="65340" y="50690"/>
                </a:lnTo>
                <a:lnTo>
                  <a:pt x="65450" y="50630"/>
                </a:lnTo>
                <a:lnTo>
                  <a:pt x="65810" y="50380"/>
                </a:lnTo>
                <a:lnTo>
                  <a:pt x="66030" y="50280"/>
                </a:lnTo>
                <a:lnTo>
                  <a:pt x="66110" y="50220"/>
                </a:lnTo>
                <a:lnTo>
                  <a:pt x="66190" y="50110"/>
                </a:lnTo>
                <a:lnTo>
                  <a:pt x="66450" y="49630"/>
                </a:lnTo>
                <a:lnTo>
                  <a:pt x="66470" y="49570"/>
                </a:lnTo>
                <a:lnTo>
                  <a:pt x="66580" y="49370"/>
                </a:lnTo>
                <a:lnTo>
                  <a:pt x="66630" y="49330"/>
                </a:lnTo>
                <a:lnTo>
                  <a:pt x="66710" y="49290"/>
                </a:lnTo>
                <a:lnTo>
                  <a:pt x="67120" y="49240"/>
                </a:lnTo>
                <a:lnTo>
                  <a:pt x="67340" y="49070"/>
                </a:lnTo>
                <a:lnTo>
                  <a:pt x="67930" y="4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Zaca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360" y="69340"/>
                </a:moveTo>
                <a:lnTo>
                  <a:pt x="72360" y="69320"/>
                </a:lnTo>
                <a:lnTo>
                  <a:pt x="72290" y="69170"/>
                </a:lnTo>
                <a:lnTo>
                  <a:pt x="72260" y="69120"/>
                </a:lnTo>
                <a:lnTo>
                  <a:pt x="72240" y="69070"/>
                </a:lnTo>
                <a:lnTo>
                  <a:pt x="72210" y="69020"/>
                </a:lnTo>
                <a:lnTo>
                  <a:pt x="72150" y="68860"/>
                </a:lnTo>
                <a:lnTo>
                  <a:pt x="72060" y="68710"/>
                </a:lnTo>
                <a:lnTo>
                  <a:pt x="72030" y="68660"/>
                </a:lnTo>
                <a:lnTo>
                  <a:pt x="72000" y="68620"/>
                </a:lnTo>
                <a:lnTo>
                  <a:pt x="71960" y="68590"/>
                </a:lnTo>
                <a:lnTo>
                  <a:pt x="71920" y="68560"/>
                </a:lnTo>
                <a:lnTo>
                  <a:pt x="71860" y="68540"/>
                </a:lnTo>
                <a:lnTo>
                  <a:pt x="71750" y="68550"/>
                </a:lnTo>
                <a:lnTo>
                  <a:pt x="71590" y="68600"/>
                </a:lnTo>
                <a:lnTo>
                  <a:pt x="71110" y="68840"/>
                </a:lnTo>
                <a:lnTo>
                  <a:pt x="70970" y="68940"/>
                </a:lnTo>
                <a:lnTo>
                  <a:pt x="70880" y="69030"/>
                </a:lnTo>
                <a:lnTo>
                  <a:pt x="70770" y="69190"/>
                </a:lnTo>
                <a:lnTo>
                  <a:pt x="70670" y="69310"/>
                </a:lnTo>
                <a:lnTo>
                  <a:pt x="70540" y="69420"/>
                </a:lnTo>
                <a:lnTo>
                  <a:pt x="70290" y="69500"/>
                </a:lnTo>
                <a:lnTo>
                  <a:pt x="70130" y="69510"/>
                </a:lnTo>
                <a:lnTo>
                  <a:pt x="69990" y="69410"/>
                </a:lnTo>
                <a:lnTo>
                  <a:pt x="69900" y="69300"/>
                </a:lnTo>
                <a:lnTo>
                  <a:pt x="69570" y="69190"/>
                </a:lnTo>
                <a:lnTo>
                  <a:pt x="68510" y="69550"/>
                </a:lnTo>
                <a:lnTo>
                  <a:pt x="68160" y="69550"/>
                </a:lnTo>
                <a:lnTo>
                  <a:pt x="67870" y="69350"/>
                </a:lnTo>
                <a:lnTo>
                  <a:pt x="67400" y="69210"/>
                </a:lnTo>
                <a:lnTo>
                  <a:pt x="67220" y="69200"/>
                </a:lnTo>
                <a:lnTo>
                  <a:pt x="66810" y="69320"/>
                </a:lnTo>
                <a:lnTo>
                  <a:pt x="65510" y="70370"/>
                </a:lnTo>
                <a:lnTo>
                  <a:pt x="65190" y="70440"/>
                </a:lnTo>
                <a:lnTo>
                  <a:pt x="64040" y="70420"/>
                </a:lnTo>
                <a:lnTo>
                  <a:pt x="63730" y="70350"/>
                </a:lnTo>
                <a:lnTo>
                  <a:pt x="63040" y="70010"/>
                </a:lnTo>
                <a:lnTo>
                  <a:pt x="62310" y="69640"/>
                </a:lnTo>
                <a:lnTo>
                  <a:pt x="62060" y="69610"/>
                </a:lnTo>
                <a:lnTo>
                  <a:pt x="61690" y="69890"/>
                </a:lnTo>
                <a:lnTo>
                  <a:pt x="61200" y="70350"/>
                </a:lnTo>
                <a:lnTo>
                  <a:pt x="61180" y="70470"/>
                </a:lnTo>
                <a:lnTo>
                  <a:pt x="61240" y="71010"/>
                </a:lnTo>
                <a:lnTo>
                  <a:pt x="61150" y="71370"/>
                </a:lnTo>
                <a:lnTo>
                  <a:pt x="60650" y="72290"/>
                </a:lnTo>
                <a:lnTo>
                  <a:pt x="60400" y="72220"/>
                </a:lnTo>
                <a:lnTo>
                  <a:pt x="60060" y="72170"/>
                </a:lnTo>
                <a:lnTo>
                  <a:pt x="59490" y="72170"/>
                </a:lnTo>
                <a:lnTo>
                  <a:pt x="59420" y="72160"/>
                </a:lnTo>
                <a:lnTo>
                  <a:pt x="59300" y="72020"/>
                </a:lnTo>
                <a:lnTo>
                  <a:pt x="59120" y="71760"/>
                </a:lnTo>
                <a:lnTo>
                  <a:pt x="58780" y="71110"/>
                </a:lnTo>
                <a:lnTo>
                  <a:pt x="58580" y="70830"/>
                </a:lnTo>
                <a:lnTo>
                  <a:pt x="58450" y="70600"/>
                </a:lnTo>
                <a:lnTo>
                  <a:pt x="58390" y="70520"/>
                </a:lnTo>
                <a:lnTo>
                  <a:pt x="58560" y="70150"/>
                </a:lnTo>
                <a:lnTo>
                  <a:pt x="59040" y="69610"/>
                </a:lnTo>
                <a:lnTo>
                  <a:pt x="59310" y="69490"/>
                </a:lnTo>
                <a:lnTo>
                  <a:pt x="59770" y="69470"/>
                </a:lnTo>
                <a:lnTo>
                  <a:pt x="59870" y="69450"/>
                </a:lnTo>
                <a:lnTo>
                  <a:pt x="59960" y="69420"/>
                </a:lnTo>
                <a:lnTo>
                  <a:pt x="60000" y="69310"/>
                </a:lnTo>
                <a:lnTo>
                  <a:pt x="60040" y="68870"/>
                </a:lnTo>
                <a:lnTo>
                  <a:pt x="59990" y="68800"/>
                </a:lnTo>
                <a:lnTo>
                  <a:pt x="59880" y="68740"/>
                </a:lnTo>
                <a:lnTo>
                  <a:pt x="59610" y="68700"/>
                </a:lnTo>
                <a:lnTo>
                  <a:pt x="59350" y="68560"/>
                </a:lnTo>
                <a:lnTo>
                  <a:pt x="59180" y="68320"/>
                </a:lnTo>
                <a:lnTo>
                  <a:pt x="58230" y="67010"/>
                </a:lnTo>
                <a:lnTo>
                  <a:pt x="58180" y="66910"/>
                </a:lnTo>
                <a:lnTo>
                  <a:pt x="58160" y="66820"/>
                </a:lnTo>
                <a:lnTo>
                  <a:pt x="58240" y="66790"/>
                </a:lnTo>
                <a:lnTo>
                  <a:pt x="58340" y="66770"/>
                </a:lnTo>
                <a:lnTo>
                  <a:pt x="59380" y="66750"/>
                </a:lnTo>
                <a:lnTo>
                  <a:pt x="59360" y="66450"/>
                </a:lnTo>
                <a:lnTo>
                  <a:pt x="58410" y="65010"/>
                </a:lnTo>
                <a:lnTo>
                  <a:pt x="57610" y="63870"/>
                </a:lnTo>
                <a:lnTo>
                  <a:pt x="58200" y="63600"/>
                </a:lnTo>
                <a:lnTo>
                  <a:pt x="58430" y="63570"/>
                </a:lnTo>
                <a:lnTo>
                  <a:pt x="58920" y="63590"/>
                </a:lnTo>
                <a:lnTo>
                  <a:pt x="59670" y="63880"/>
                </a:lnTo>
                <a:lnTo>
                  <a:pt x="59920" y="63930"/>
                </a:lnTo>
                <a:lnTo>
                  <a:pt x="61280" y="63720"/>
                </a:lnTo>
                <a:lnTo>
                  <a:pt x="61970" y="63770"/>
                </a:lnTo>
                <a:lnTo>
                  <a:pt x="63450" y="63420"/>
                </a:lnTo>
                <a:lnTo>
                  <a:pt x="64320" y="63320"/>
                </a:lnTo>
                <a:lnTo>
                  <a:pt x="64640" y="63250"/>
                </a:lnTo>
                <a:lnTo>
                  <a:pt x="67180" y="62390"/>
                </a:lnTo>
                <a:lnTo>
                  <a:pt x="69690" y="61380"/>
                </a:lnTo>
                <a:lnTo>
                  <a:pt x="70240" y="60960"/>
                </a:lnTo>
                <a:lnTo>
                  <a:pt x="70550" y="60800"/>
                </a:lnTo>
                <a:lnTo>
                  <a:pt x="71050" y="60690"/>
                </a:lnTo>
                <a:lnTo>
                  <a:pt x="71710" y="60760"/>
                </a:lnTo>
                <a:lnTo>
                  <a:pt x="71920" y="60810"/>
                </a:lnTo>
                <a:lnTo>
                  <a:pt x="72420" y="61080"/>
                </a:lnTo>
                <a:lnTo>
                  <a:pt x="72480" y="61120"/>
                </a:lnTo>
                <a:lnTo>
                  <a:pt x="72550" y="61180"/>
                </a:lnTo>
                <a:lnTo>
                  <a:pt x="72660" y="61300"/>
                </a:lnTo>
                <a:lnTo>
                  <a:pt x="72710" y="61380"/>
                </a:lnTo>
                <a:lnTo>
                  <a:pt x="72740" y="61440"/>
                </a:lnTo>
                <a:lnTo>
                  <a:pt x="72760" y="61510"/>
                </a:lnTo>
                <a:lnTo>
                  <a:pt x="72770" y="61650"/>
                </a:lnTo>
                <a:lnTo>
                  <a:pt x="72720" y="62200"/>
                </a:lnTo>
                <a:lnTo>
                  <a:pt x="72690" y="62350"/>
                </a:lnTo>
                <a:lnTo>
                  <a:pt x="72680" y="62400"/>
                </a:lnTo>
                <a:lnTo>
                  <a:pt x="72620" y="62500"/>
                </a:lnTo>
                <a:lnTo>
                  <a:pt x="72590" y="62540"/>
                </a:lnTo>
                <a:lnTo>
                  <a:pt x="72550" y="62580"/>
                </a:lnTo>
                <a:lnTo>
                  <a:pt x="72460" y="62640"/>
                </a:lnTo>
                <a:lnTo>
                  <a:pt x="72190" y="62750"/>
                </a:lnTo>
                <a:lnTo>
                  <a:pt x="72170" y="62840"/>
                </a:lnTo>
                <a:lnTo>
                  <a:pt x="72170" y="62980"/>
                </a:lnTo>
                <a:lnTo>
                  <a:pt x="72340" y="63690"/>
                </a:lnTo>
                <a:lnTo>
                  <a:pt x="72350" y="63830"/>
                </a:lnTo>
                <a:lnTo>
                  <a:pt x="72330" y="64040"/>
                </a:lnTo>
                <a:lnTo>
                  <a:pt x="72360" y="64390"/>
                </a:lnTo>
                <a:lnTo>
                  <a:pt x="72490" y="65010"/>
                </a:lnTo>
                <a:lnTo>
                  <a:pt x="72530" y="65140"/>
                </a:lnTo>
                <a:lnTo>
                  <a:pt x="72950" y="65640"/>
                </a:lnTo>
                <a:lnTo>
                  <a:pt x="73040" y="65710"/>
                </a:lnTo>
                <a:lnTo>
                  <a:pt x="73200" y="65780"/>
                </a:lnTo>
                <a:lnTo>
                  <a:pt x="73260" y="65820"/>
                </a:lnTo>
                <a:lnTo>
                  <a:pt x="73270" y="65830"/>
                </a:lnTo>
                <a:lnTo>
                  <a:pt x="72970" y="66080"/>
                </a:lnTo>
                <a:lnTo>
                  <a:pt x="72720" y="66480"/>
                </a:lnTo>
                <a:lnTo>
                  <a:pt x="72380" y="67500"/>
                </a:lnTo>
                <a:lnTo>
                  <a:pt x="72790" y="67890"/>
                </a:lnTo>
                <a:lnTo>
                  <a:pt x="72790" y="68480"/>
                </a:lnTo>
                <a:lnTo>
                  <a:pt x="72530" y="69100"/>
                </a:lnTo>
                <a:lnTo>
                  <a:pt x="72360" y="6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Retalhule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00" y="78760"/>
                </a:moveTo>
                <a:lnTo>
                  <a:pt x="8730" y="78700"/>
                </a:lnTo>
                <a:lnTo>
                  <a:pt x="8790" y="78680"/>
                </a:lnTo>
                <a:lnTo>
                  <a:pt x="8880" y="78670"/>
                </a:lnTo>
                <a:lnTo>
                  <a:pt x="9100" y="78720"/>
                </a:lnTo>
                <a:lnTo>
                  <a:pt x="9210" y="78710"/>
                </a:lnTo>
                <a:lnTo>
                  <a:pt x="9320" y="78660"/>
                </a:lnTo>
                <a:lnTo>
                  <a:pt x="9510" y="78530"/>
                </a:lnTo>
                <a:lnTo>
                  <a:pt x="9700" y="78350"/>
                </a:lnTo>
                <a:lnTo>
                  <a:pt x="9770" y="78320"/>
                </a:lnTo>
                <a:lnTo>
                  <a:pt x="9870" y="78300"/>
                </a:lnTo>
                <a:lnTo>
                  <a:pt x="10090" y="78320"/>
                </a:lnTo>
                <a:lnTo>
                  <a:pt x="10290" y="78360"/>
                </a:lnTo>
                <a:lnTo>
                  <a:pt x="10400" y="78400"/>
                </a:lnTo>
                <a:lnTo>
                  <a:pt x="10470" y="78410"/>
                </a:lnTo>
                <a:lnTo>
                  <a:pt x="10530" y="78410"/>
                </a:lnTo>
                <a:lnTo>
                  <a:pt x="10590" y="78410"/>
                </a:lnTo>
                <a:lnTo>
                  <a:pt x="10670" y="78370"/>
                </a:lnTo>
                <a:lnTo>
                  <a:pt x="10760" y="78310"/>
                </a:lnTo>
                <a:lnTo>
                  <a:pt x="10990" y="78050"/>
                </a:lnTo>
                <a:lnTo>
                  <a:pt x="11180" y="77960"/>
                </a:lnTo>
                <a:lnTo>
                  <a:pt x="11820" y="77800"/>
                </a:lnTo>
                <a:lnTo>
                  <a:pt x="11990" y="77680"/>
                </a:lnTo>
                <a:lnTo>
                  <a:pt x="12100" y="77630"/>
                </a:lnTo>
                <a:lnTo>
                  <a:pt x="12160" y="77620"/>
                </a:lnTo>
                <a:lnTo>
                  <a:pt x="12250" y="77640"/>
                </a:lnTo>
                <a:lnTo>
                  <a:pt x="13500" y="78190"/>
                </a:lnTo>
                <a:lnTo>
                  <a:pt x="13750" y="78220"/>
                </a:lnTo>
                <a:lnTo>
                  <a:pt x="14370" y="78170"/>
                </a:lnTo>
                <a:lnTo>
                  <a:pt x="15260" y="77970"/>
                </a:lnTo>
                <a:lnTo>
                  <a:pt x="15930" y="76960"/>
                </a:lnTo>
                <a:lnTo>
                  <a:pt x="16140" y="76720"/>
                </a:lnTo>
                <a:lnTo>
                  <a:pt x="16190" y="76620"/>
                </a:lnTo>
                <a:lnTo>
                  <a:pt x="16240" y="76480"/>
                </a:lnTo>
                <a:lnTo>
                  <a:pt x="16310" y="76160"/>
                </a:lnTo>
                <a:lnTo>
                  <a:pt x="16390" y="75960"/>
                </a:lnTo>
                <a:lnTo>
                  <a:pt x="16480" y="75760"/>
                </a:lnTo>
                <a:lnTo>
                  <a:pt x="16870" y="75180"/>
                </a:lnTo>
                <a:lnTo>
                  <a:pt x="16960" y="74970"/>
                </a:lnTo>
                <a:lnTo>
                  <a:pt x="17150" y="74360"/>
                </a:lnTo>
                <a:lnTo>
                  <a:pt x="17290" y="74140"/>
                </a:lnTo>
                <a:lnTo>
                  <a:pt x="18060" y="73760"/>
                </a:lnTo>
                <a:lnTo>
                  <a:pt x="18350" y="73440"/>
                </a:lnTo>
                <a:lnTo>
                  <a:pt x="18510" y="73300"/>
                </a:lnTo>
                <a:lnTo>
                  <a:pt x="18600" y="73240"/>
                </a:lnTo>
                <a:lnTo>
                  <a:pt x="18660" y="73210"/>
                </a:lnTo>
                <a:lnTo>
                  <a:pt x="18720" y="73180"/>
                </a:lnTo>
                <a:lnTo>
                  <a:pt x="18810" y="73170"/>
                </a:lnTo>
                <a:lnTo>
                  <a:pt x="18890" y="73170"/>
                </a:lnTo>
                <a:lnTo>
                  <a:pt x="18940" y="73200"/>
                </a:lnTo>
                <a:lnTo>
                  <a:pt x="18980" y="73250"/>
                </a:lnTo>
                <a:lnTo>
                  <a:pt x="19000" y="73300"/>
                </a:lnTo>
                <a:lnTo>
                  <a:pt x="18970" y="73570"/>
                </a:lnTo>
                <a:lnTo>
                  <a:pt x="18670" y="74300"/>
                </a:lnTo>
                <a:lnTo>
                  <a:pt x="18610" y="74690"/>
                </a:lnTo>
                <a:lnTo>
                  <a:pt x="18660" y="74750"/>
                </a:lnTo>
                <a:lnTo>
                  <a:pt x="18770" y="74800"/>
                </a:lnTo>
                <a:lnTo>
                  <a:pt x="19040" y="74850"/>
                </a:lnTo>
                <a:lnTo>
                  <a:pt x="19160" y="74890"/>
                </a:lnTo>
                <a:lnTo>
                  <a:pt x="19330" y="74900"/>
                </a:lnTo>
                <a:lnTo>
                  <a:pt x="19530" y="74710"/>
                </a:lnTo>
                <a:lnTo>
                  <a:pt x="19590" y="74560"/>
                </a:lnTo>
                <a:lnTo>
                  <a:pt x="19640" y="74530"/>
                </a:lnTo>
                <a:lnTo>
                  <a:pt x="19710" y="74490"/>
                </a:lnTo>
                <a:lnTo>
                  <a:pt x="19830" y="74530"/>
                </a:lnTo>
                <a:lnTo>
                  <a:pt x="19960" y="74610"/>
                </a:lnTo>
                <a:lnTo>
                  <a:pt x="20020" y="74610"/>
                </a:lnTo>
                <a:lnTo>
                  <a:pt x="20100" y="74580"/>
                </a:lnTo>
                <a:lnTo>
                  <a:pt x="20260" y="74400"/>
                </a:lnTo>
                <a:lnTo>
                  <a:pt x="20370" y="74250"/>
                </a:lnTo>
                <a:lnTo>
                  <a:pt x="20390" y="74200"/>
                </a:lnTo>
                <a:lnTo>
                  <a:pt x="20510" y="74010"/>
                </a:lnTo>
                <a:lnTo>
                  <a:pt x="20580" y="73930"/>
                </a:lnTo>
                <a:lnTo>
                  <a:pt x="20640" y="73910"/>
                </a:lnTo>
                <a:lnTo>
                  <a:pt x="20720" y="73900"/>
                </a:lnTo>
                <a:lnTo>
                  <a:pt x="20950" y="73960"/>
                </a:lnTo>
                <a:lnTo>
                  <a:pt x="21070" y="74010"/>
                </a:lnTo>
                <a:lnTo>
                  <a:pt x="21190" y="74040"/>
                </a:lnTo>
                <a:lnTo>
                  <a:pt x="21260" y="74040"/>
                </a:lnTo>
                <a:lnTo>
                  <a:pt x="21360" y="74010"/>
                </a:lnTo>
                <a:lnTo>
                  <a:pt x="21490" y="73940"/>
                </a:lnTo>
                <a:lnTo>
                  <a:pt x="21930" y="73650"/>
                </a:lnTo>
                <a:lnTo>
                  <a:pt x="22060" y="73610"/>
                </a:lnTo>
                <a:lnTo>
                  <a:pt x="22320" y="73630"/>
                </a:lnTo>
                <a:lnTo>
                  <a:pt x="22660" y="73770"/>
                </a:lnTo>
                <a:lnTo>
                  <a:pt x="22010" y="74340"/>
                </a:lnTo>
                <a:lnTo>
                  <a:pt x="21530" y="74890"/>
                </a:lnTo>
                <a:lnTo>
                  <a:pt x="21470" y="74980"/>
                </a:lnTo>
                <a:lnTo>
                  <a:pt x="21410" y="75120"/>
                </a:lnTo>
                <a:lnTo>
                  <a:pt x="21390" y="75180"/>
                </a:lnTo>
                <a:lnTo>
                  <a:pt x="21380" y="75430"/>
                </a:lnTo>
                <a:lnTo>
                  <a:pt x="21400" y="75710"/>
                </a:lnTo>
                <a:lnTo>
                  <a:pt x="21410" y="75930"/>
                </a:lnTo>
                <a:lnTo>
                  <a:pt x="20560" y="77660"/>
                </a:lnTo>
                <a:lnTo>
                  <a:pt x="20550" y="77800"/>
                </a:lnTo>
                <a:lnTo>
                  <a:pt x="20560" y="77870"/>
                </a:lnTo>
                <a:lnTo>
                  <a:pt x="20560" y="77940"/>
                </a:lnTo>
                <a:lnTo>
                  <a:pt x="20390" y="79230"/>
                </a:lnTo>
                <a:lnTo>
                  <a:pt x="20410" y="79370"/>
                </a:lnTo>
                <a:lnTo>
                  <a:pt x="20440" y="79480"/>
                </a:lnTo>
                <a:lnTo>
                  <a:pt x="20490" y="79590"/>
                </a:lnTo>
                <a:lnTo>
                  <a:pt x="20760" y="80080"/>
                </a:lnTo>
                <a:lnTo>
                  <a:pt x="20770" y="80240"/>
                </a:lnTo>
                <a:lnTo>
                  <a:pt x="20670" y="81680"/>
                </a:lnTo>
                <a:lnTo>
                  <a:pt x="20690" y="81970"/>
                </a:lnTo>
                <a:lnTo>
                  <a:pt x="20680" y="82120"/>
                </a:lnTo>
                <a:lnTo>
                  <a:pt x="20660" y="82220"/>
                </a:lnTo>
                <a:lnTo>
                  <a:pt x="20410" y="82580"/>
                </a:lnTo>
                <a:lnTo>
                  <a:pt x="20150" y="83400"/>
                </a:lnTo>
                <a:lnTo>
                  <a:pt x="20050" y="84050"/>
                </a:lnTo>
                <a:lnTo>
                  <a:pt x="20000" y="84780"/>
                </a:lnTo>
                <a:lnTo>
                  <a:pt x="19980" y="84920"/>
                </a:lnTo>
                <a:lnTo>
                  <a:pt x="19960" y="84970"/>
                </a:lnTo>
                <a:lnTo>
                  <a:pt x="19340" y="85880"/>
                </a:lnTo>
                <a:lnTo>
                  <a:pt x="19470" y="86760"/>
                </a:lnTo>
                <a:lnTo>
                  <a:pt x="19490" y="86940"/>
                </a:lnTo>
                <a:lnTo>
                  <a:pt x="17260" y="85550"/>
                </a:lnTo>
                <a:lnTo>
                  <a:pt x="14140" y="83260"/>
                </a:lnTo>
                <a:lnTo>
                  <a:pt x="11110" y="80520"/>
                </a:lnTo>
                <a:lnTo>
                  <a:pt x="8700" y="78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uchitepéque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490" y="86940"/>
                </a:moveTo>
                <a:lnTo>
                  <a:pt x="19470" y="86760"/>
                </a:lnTo>
                <a:lnTo>
                  <a:pt x="19340" y="85880"/>
                </a:lnTo>
                <a:lnTo>
                  <a:pt x="19960" y="84970"/>
                </a:lnTo>
                <a:lnTo>
                  <a:pt x="19980" y="84920"/>
                </a:lnTo>
                <a:lnTo>
                  <a:pt x="20000" y="84780"/>
                </a:lnTo>
                <a:lnTo>
                  <a:pt x="20050" y="84050"/>
                </a:lnTo>
                <a:lnTo>
                  <a:pt x="20150" y="83400"/>
                </a:lnTo>
                <a:lnTo>
                  <a:pt x="20410" y="82580"/>
                </a:lnTo>
                <a:lnTo>
                  <a:pt x="20660" y="82220"/>
                </a:lnTo>
                <a:lnTo>
                  <a:pt x="20680" y="82120"/>
                </a:lnTo>
                <a:lnTo>
                  <a:pt x="20690" y="81970"/>
                </a:lnTo>
                <a:lnTo>
                  <a:pt x="20670" y="81680"/>
                </a:lnTo>
                <a:lnTo>
                  <a:pt x="20770" y="80240"/>
                </a:lnTo>
                <a:lnTo>
                  <a:pt x="20760" y="80080"/>
                </a:lnTo>
                <a:lnTo>
                  <a:pt x="20490" y="79590"/>
                </a:lnTo>
                <a:lnTo>
                  <a:pt x="20440" y="79480"/>
                </a:lnTo>
                <a:lnTo>
                  <a:pt x="20410" y="79370"/>
                </a:lnTo>
                <a:lnTo>
                  <a:pt x="20390" y="79230"/>
                </a:lnTo>
                <a:lnTo>
                  <a:pt x="20560" y="77940"/>
                </a:lnTo>
                <a:lnTo>
                  <a:pt x="20560" y="77870"/>
                </a:lnTo>
                <a:lnTo>
                  <a:pt x="20550" y="77800"/>
                </a:lnTo>
                <a:lnTo>
                  <a:pt x="20560" y="77660"/>
                </a:lnTo>
                <a:lnTo>
                  <a:pt x="21410" y="75930"/>
                </a:lnTo>
                <a:lnTo>
                  <a:pt x="21400" y="75710"/>
                </a:lnTo>
                <a:lnTo>
                  <a:pt x="21380" y="75430"/>
                </a:lnTo>
                <a:lnTo>
                  <a:pt x="21390" y="75180"/>
                </a:lnTo>
                <a:lnTo>
                  <a:pt x="21410" y="75120"/>
                </a:lnTo>
                <a:lnTo>
                  <a:pt x="21470" y="74980"/>
                </a:lnTo>
                <a:lnTo>
                  <a:pt x="21530" y="74890"/>
                </a:lnTo>
                <a:lnTo>
                  <a:pt x="22010" y="74340"/>
                </a:lnTo>
                <a:lnTo>
                  <a:pt x="22660" y="73770"/>
                </a:lnTo>
                <a:lnTo>
                  <a:pt x="23530" y="73180"/>
                </a:lnTo>
                <a:lnTo>
                  <a:pt x="23640" y="73310"/>
                </a:lnTo>
                <a:lnTo>
                  <a:pt x="23700" y="73410"/>
                </a:lnTo>
                <a:lnTo>
                  <a:pt x="23960" y="74130"/>
                </a:lnTo>
                <a:lnTo>
                  <a:pt x="23990" y="74250"/>
                </a:lnTo>
                <a:lnTo>
                  <a:pt x="23990" y="74320"/>
                </a:lnTo>
                <a:lnTo>
                  <a:pt x="23890" y="74630"/>
                </a:lnTo>
                <a:lnTo>
                  <a:pt x="23380" y="75610"/>
                </a:lnTo>
                <a:lnTo>
                  <a:pt x="23700" y="75910"/>
                </a:lnTo>
                <a:lnTo>
                  <a:pt x="24670" y="76050"/>
                </a:lnTo>
                <a:lnTo>
                  <a:pt x="24960" y="76130"/>
                </a:lnTo>
                <a:lnTo>
                  <a:pt x="25070" y="75820"/>
                </a:lnTo>
                <a:lnTo>
                  <a:pt x="25090" y="75650"/>
                </a:lnTo>
                <a:lnTo>
                  <a:pt x="25070" y="75380"/>
                </a:lnTo>
                <a:lnTo>
                  <a:pt x="25080" y="75310"/>
                </a:lnTo>
                <a:lnTo>
                  <a:pt x="25100" y="75250"/>
                </a:lnTo>
                <a:lnTo>
                  <a:pt x="25130" y="75190"/>
                </a:lnTo>
                <a:lnTo>
                  <a:pt x="25190" y="75130"/>
                </a:lnTo>
                <a:lnTo>
                  <a:pt x="25290" y="75060"/>
                </a:lnTo>
                <a:lnTo>
                  <a:pt x="25370" y="75010"/>
                </a:lnTo>
                <a:lnTo>
                  <a:pt x="25500" y="74970"/>
                </a:lnTo>
                <a:lnTo>
                  <a:pt x="25660" y="74990"/>
                </a:lnTo>
                <a:lnTo>
                  <a:pt x="25980" y="75140"/>
                </a:lnTo>
                <a:lnTo>
                  <a:pt x="26230" y="75430"/>
                </a:lnTo>
                <a:lnTo>
                  <a:pt x="26240" y="75440"/>
                </a:lnTo>
                <a:lnTo>
                  <a:pt x="26720" y="75400"/>
                </a:lnTo>
                <a:lnTo>
                  <a:pt x="26970" y="75340"/>
                </a:lnTo>
                <a:lnTo>
                  <a:pt x="27050" y="75360"/>
                </a:lnTo>
                <a:lnTo>
                  <a:pt x="27110" y="75380"/>
                </a:lnTo>
                <a:lnTo>
                  <a:pt x="27330" y="75620"/>
                </a:lnTo>
                <a:lnTo>
                  <a:pt x="27950" y="76170"/>
                </a:lnTo>
                <a:lnTo>
                  <a:pt x="28050" y="76290"/>
                </a:lnTo>
                <a:lnTo>
                  <a:pt x="28090" y="76380"/>
                </a:lnTo>
                <a:lnTo>
                  <a:pt x="28120" y="76560"/>
                </a:lnTo>
                <a:lnTo>
                  <a:pt x="28130" y="76770"/>
                </a:lnTo>
                <a:lnTo>
                  <a:pt x="28120" y="76830"/>
                </a:lnTo>
                <a:lnTo>
                  <a:pt x="28070" y="77080"/>
                </a:lnTo>
                <a:lnTo>
                  <a:pt x="28070" y="77150"/>
                </a:lnTo>
                <a:lnTo>
                  <a:pt x="28080" y="77210"/>
                </a:lnTo>
                <a:lnTo>
                  <a:pt x="28150" y="77260"/>
                </a:lnTo>
                <a:lnTo>
                  <a:pt x="28210" y="77290"/>
                </a:lnTo>
                <a:lnTo>
                  <a:pt x="28690" y="77220"/>
                </a:lnTo>
                <a:lnTo>
                  <a:pt x="29280" y="76910"/>
                </a:lnTo>
                <a:lnTo>
                  <a:pt x="29470" y="76880"/>
                </a:lnTo>
                <a:lnTo>
                  <a:pt x="29690" y="76890"/>
                </a:lnTo>
                <a:lnTo>
                  <a:pt x="29820" y="76910"/>
                </a:lnTo>
                <a:lnTo>
                  <a:pt x="30030" y="76990"/>
                </a:lnTo>
                <a:lnTo>
                  <a:pt x="30310" y="77170"/>
                </a:lnTo>
                <a:lnTo>
                  <a:pt x="31140" y="77810"/>
                </a:lnTo>
                <a:lnTo>
                  <a:pt x="31290" y="77950"/>
                </a:lnTo>
                <a:lnTo>
                  <a:pt x="31430" y="78100"/>
                </a:lnTo>
                <a:lnTo>
                  <a:pt x="31510" y="78200"/>
                </a:lnTo>
                <a:lnTo>
                  <a:pt x="31550" y="78410"/>
                </a:lnTo>
                <a:lnTo>
                  <a:pt x="31510" y="78910"/>
                </a:lnTo>
                <a:lnTo>
                  <a:pt x="31510" y="79200"/>
                </a:lnTo>
                <a:lnTo>
                  <a:pt x="31200" y="80020"/>
                </a:lnTo>
                <a:lnTo>
                  <a:pt x="30600" y="81270"/>
                </a:lnTo>
                <a:lnTo>
                  <a:pt x="30460" y="81650"/>
                </a:lnTo>
                <a:lnTo>
                  <a:pt x="30400" y="82710"/>
                </a:lnTo>
                <a:lnTo>
                  <a:pt x="30380" y="82830"/>
                </a:lnTo>
                <a:lnTo>
                  <a:pt x="30350" y="82920"/>
                </a:lnTo>
                <a:lnTo>
                  <a:pt x="30250" y="83060"/>
                </a:lnTo>
                <a:lnTo>
                  <a:pt x="30060" y="83440"/>
                </a:lnTo>
                <a:lnTo>
                  <a:pt x="29930" y="83520"/>
                </a:lnTo>
                <a:lnTo>
                  <a:pt x="27430" y="83340"/>
                </a:lnTo>
                <a:lnTo>
                  <a:pt x="27290" y="83300"/>
                </a:lnTo>
                <a:lnTo>
                  <a:pt x="27400" y="82770"/>
                </a:lnTo>
                <a:lnTo>
                  <a:pt x="27170" y="82540"/>
                </a:lnTo>
                <a:lnTo>
                  <a:pt x="26780" y="82980"/>
                </a:lnTo>
                <a:lnTo>
                  <a:pt x="26600" y="83080"/>
                </a:lnTo>
                <a:lnTo>
                  <a:pt x="26390" y="83090"/>
                </a:lnTo>
                <a:lnTo>
                  <a:pt x="26250" y="83070"/>
                </a:lnTo>
                <a:lnTo>
                  <a:pt x="26170" y="83030"/>
                </a:lnTo>
                <a:lnTo>
                  <a:pt x="26060" y="82970"/>
                </a:lnTo>
                <a:lnTo>
                  <a:pt x="25970" y="82880"/>
                </a:lnTo>
                <a:lnTo>
                  <a:pt x="25920" y="82810"/>
                </a:lnTo>
                <a:lnTo>
                  <a:pt x="25900" y="82740"/>
                </a:lnTo>
                <a:lnTo>
                  <a:pt x="25900" y="82680"/>
                </a:lnTo>
                <a:lnTo>
                  <a:pt x="25900" y="82620"/>
                </a:lnTo>
                <a:lnTo>
                  <a:pt x="25950" y="82430"/>
                </a:lnTo>
                <a:lnTo>
                  <a:pt x="25940" y="82360"/>
                </a:lnTo>
                <a:lnTo>
                  <a:pt x="25920" y="82290"/>
                </a:lnTo>
                <a:lnTo>
                  <a:pt x="25820" y="82150"/>
                </a:lnTo>
                <a:lnTo>
                  <a:pt x="25790" y="82090"/>
                </a:lnTo>
                <a:lnTo>
                  <a:pt x="25770" y="82040"/>
                </a:lnTo>
                <a:lnTo>
                  <a:pt x="25770" y="81980"/>
                </a:lnTo>
                <a:lnTo>
                  <a:pt x="25780" y="81920"/>
                </a:lnTo>
                <a:lnTo>
                  <a:pt x="25800" y="81870"/>
                </a:lnTo>
                <a:lnTo>
                  <a:pt x="25960" y="81640"/>
                </a:lnTo>
                <a:lnTo>
                  <a:pt x="25960" y="81550"/>
                </a:lnTo>
                <a:lnTo>
                  <a:pt x="25920" y="81440"/>
                </a:lnTo>
                <a:lnTo>
                  <a:pt x="25780" y="81230"/>
                </a:lnTo>
                <a:lnTo>
                  <a:pt x="25690" y="81150"/>
                </a:lnTo>
                <a:lnTo>
                  <a:pt x="25600" y="81120"/>
                </a:lnTo>
                <a:lnTo>
                  <a:pt x="25430" y="81180"/>
                </a:lnTo>
                <a:lnTo>
                  <a:pt x="25330" y="81230"/>
                </a:lnTo>
                <a:lnTo>
                  <a:pt x="24720" y="81680"/>
                </a:lnTo>
                <a:lnTo>
                  <a:pt x="24640" y="81760"/>
                </a:lnTo>
                <a:lnTo>
                  <a:pt x="24610" y="81810"/>
                </a:lnTo>
                <a:lnTo>
                  <a:pt x="24570" y="81910"/>
                </a:lnTo>
                <a:lnTo>
                  <a:pt x="24520" y="82100"/>
                </a:lnTo>
                <a:lnTo>
                  <a:pt x="24520" y="82230"/>
                </a:lnTo>
                <a:lnTo>
                  <a:pt x="24530" y="82370"/>
                </a:lnTo>
                <a:lnTo>
                  <a:pt x="24570" y="82570"/>
                </a:lnTo>
                <a:lnTo>
                  <a:pt x="24610" y="82680"/>
                </a:lnTo>
                <a:lnTo>
                  <a:pt x="24710" y="82870"/>
                </a:lnTo>
                <a:lnTo>
                  <a:pt x="24730" y="82920"/>
                </a:lnTo>
                <a:lnTo>
                  <a:pt x="24740" y="82980"/>
                </a:lnTo>
                <a:lnTo>
                  <a:pt x="24690" y="83050"/>
                </a:lnTo>
                <a:lnTo>
                  <a:pt x="24620" y="83110"/>
                </a:lnTo>
                <a:lnTo>
                  <a:pt x="24470" y="83200"/>
                </a:lnTo>
                <a:lnTo>
                  <a:pt x="24380" y="83220"/>
                </a:lnTo>
                <a:lnTo>
                  <a:pt x="24320" y="83200"/>
                </a:lnTo>
                <a:lnTo>
                  <a:pt x="24300" y="83160"/>
                </a:lnTo>
                <a:lnTo>
                  <a:pt x="24240" y="82990"/>
                </a:lnTo>
                <a:lnTo>
                  <a:pt x="24170" y="82880"/>
                </a:lnTo>
                <a:lnTo>
                  <a:pt x="24000" y="82760"/>
                </a:lnTo>
                <a:lnTo>
                  <a:pt x="23780" y="82900"/>
                </a:lnTo>
                <a:lnTo>
                  <a:pt x="23740" y="82970"/>
                </a:lnTo>
                <a:lnTo>
                  <a:pt x="23700" y="83120"/>
                </a:lnTo>
                <a:lnTo>
                  <a:pt x="23690" y="83390"/>
                </a:lnTo>
                <a:lnTo>
                  <a:pt x="23700" y="83570"/>
                </a:lnTo>
                <a:lnTo>
                  <a:pt x="23780" y="84090"/>
                </a:lnTo>
                <a:lnTo>
                  <a:pt x="23830" y="84980"/>
                </a:lnTo>
                <a:lnTo>
                  <a:pt x="23800" y="85340"/>
                </a:lnTo>
                <a:lnTo>
                  <a:pt x="23670" y="85510"/>
                </a:lnTo>
                <a:lnTo>
                  <a:pt x="23560" y="85630"/>
                </a:lnTo>
                <a:lnTo>
                  <a:pt x="23460" y="85790"/>
                </a:lnTo>
                <a:lnTo>
                  <a:pt x="23280" y="86180"/>
                </a:lnTo>
                <a:lnTo>
                  <a:pt x="22240" y="87720"/>
                </a:lnTo>
                <a:lnTo>
                  <a:pt x="22200" y="87840"/>
                </a:lnTo>
                <a:lnTo>
                  <a:pt x="22180" y="87940"/>
                </a:lnTo>
                <a:lnTo>
                  <a:pt x="22250" y="88280"/>
                </a:lnTo>
                <a:lnTo>
                  <a:pt x="22270" y="88460"/>
                </a:lnTo>
                <a:lnTo>
                  <a:pt x="21770" y="88270"/>
                </a:lnTo>
                <a:lnTo>
                  <a:pt x="19950" y="87230"/>
                </a:lnTo>
                <a:lnTo>
                  <a:pt x="19490" y="86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Escuint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770" y="88270"/>
                </a:moveTo>
                <a:lnTo>
                  <a:pt x="22270" y="88460"/>
                </a:lnTo>
                <a:lnTo>
                  <a:pt x="22250" y="88280"/>
                </a:lnTo>
                <a:lnTo>
                  <a:pt x="22180" y="87940"/>
                </a:lnTo>
                <a:lnTo>
                  <a:pt x="22200" y="87840"/>
                </a:lnTo>
                <a:lnTo>
                  <a:pt x="22240" y="87720"/>
                </a:lnTo>
                <a:lnTo>
                  <a:pt x="23280" y="86180"/>
                </a:lnTo>
                <a:lnTo>
                  <a:pt x="23460" y="85790"/>
                </a:lnTo>
                <a:lnTo>
                  <a:pt x="23560" y="85630"/>
                </a:lnTo>
                <a:lnTo>
                  <a:pt x="23670" y="85510"/>
                </a:lnTo>
                <a:lnTo>
                  <a:pt x="23800" y="85340"/>
                </a:lnTo>
                <a:lnTo>
                  <a:pt x="23830" y="84980"/>
                </a:lnTo>
                <a:lnTo>
                  <a:pt x="23780" y="84090"/>
                </a:lnTo>
                <a:lnTo>
                  <a:pt x="23700" y="83570"/>
                </a:lnTo>
                <a:lnTo>
                  <a:pt x="23690" y="83390"/>
                </a:lnTo>
                <a:lnTo>
                  <a:pt x="23700" y="83120"/>
                </a:lnTo>
                <a:lnTo>
                  <a:pt x="23740" y="82970"/>
                </a:lnTo>
                <a:lnTo>
                  <a:pt x="23780" y="82900"/>
                </a:lnTo>
                <a:lnTo>
                  <a:pt x="24000" y="82760"/>
                </a:lnTo>
                <a:lnTo>
                  <a:pt x="24170" y="82880"/>
                </a:lnTo>
                <a:lnTo>
                  <a:pt x="24240" y="82990"/>
                </a:lnTo>
                <a:lnTo>
                  <a:pt x="24300" y="83160"/>
                </a:lnTo>
                <a:lnTo>
                  <a:pt x="24320" y="83200"/>
                </a:lnTo>
                <a:lnTo>
                  <a:pt x="24380" y="83220"/>
                </a:lnTo>
                <a:lnTo>
                  <a:pt x="24470" y="83200"/>
                </a:lnTo>
                <a:lnTo>
                  <a:pt x="24620" y="83110"/>
                </a:lnTo>
                <a:lnTo>
                  <a:pt x="24690" y="83050"/>
                </a:lnTo>
                <a:lnTo>
                  <a:pt x="24740" y="82980"/>
                </a:lnTo>
                <a:lnTo>
                  <a:pt x="24730" y="82920"/>
                </a:lnTo>
                <a:lnTo>
                  <a:pt x="24710" y="82870"/>
                </a:lnTo>
                <a:lnTo>
                  <a:pt x="24610" y="82680"/>
                </a:lnTo>
                <a:lnTo>
                  <a:pt x="24570" y="82570"/>
                </a:lnTo>
                <a:lnTo>
                  <a:pt x="24530" y="82370"/>
                </a:lnTo>
                <a:lnTo>
                  <a:pt x="24520" y="82230"/>
                </a:lnTo>
                <a:lnTo>
                  <a:pt x="24520" y="82100"/>
                </a:lnTo>
                <a:lnTo>
                  <a:pt x="24570" y="81910"/>
                </a:lnTo>
                <a:lnTo>
                  <a:pt x="24610" y="81810"/>
                </a:lnTo>
                <a:lnTo>
                  <a:pt x="24640" y="81760"/>
                </a:lnTo>
                <a:lnTo>
                  <a:pt x="24720" y="81680"/>
                </a:lnTo>
                <a:lnTo>
                  <a:pt x="25330" y="81230"/>
                </a:lnTo>
                <a:lnTo>
                  <a:pt x="25430" y="81180"/>
                </a:lnTo>
                <a:lnTo>
                  <a:pt x="25600" y="81120"/>
                </a:lnTo>
                <a:lnTo>
                  <a:pt x="25690" y="81150"/>
                </a:lnTo>
                <a:lnTo>
                  <a:pt x="25780" y="81230"/>
                </a:lnTo>
                <a:lnTo>
                  <a:pt x="25920" y="81440"/>
                </a:lnTo>
                <a:lnTo>
                  <a:pt x="25960" y="81550"/>
                </a:lnTo>
                <a:lnTo>
                  <a:pt x="25960" y="81640"/>
                </a:lnTo>
                <a:lnTo>
                  <a:pt x="25800" y="81870"/>
                </a:lnTo>
                <a:lnTo>
                  <a:pt x="25780" y="81920"/>
                </a:lnTo>
                <a:lnTo>
                  <a:pt x="25770" y="81980"/>
                </a:lnTo>
                <a:lnTo>
                  <a:pt x="25770" y="82040"/>
                </a:lnTo>
                <a:lnTo>
                  <a:pt x="25790" y="82090"/>
                </a:lnTo>
                <a:lnTo>
                  <a:pt x="25820" y="82150"/>
                </a:lnTo>
                <a:lnTo>
                  <a:pt x="25920" y="82290"/>
                </a:lnTo>
                <a:lnTo>
                  <a:pt x="25940" y="82360"/>
                </a:lnTo>
                <a:lnTo>
                  <a:pt x="25950" y="82430"/>
                </a:lnTo>
                <a:lnTo>
                  <a:pt x="25900" y="82620"/>
                </a:lnTo>
                <a:lnTo>
                  <a:pt x="25900" y="82680"/>
                </a:lnTo>
                <a:lnTo>
                  <a:pt x="25900" y="82740"/>
                </a:lnTo>
                <a:lnTo>
                  <a:pt x="25920" y="82810"/>
                </a:lnTo>
                <a:lnTo>
                  <a:pt x="25970" y="82880"/>
                </a:lnTo>
                <a:lnTo>
                  <a:pt x="26060" y="82970"/>
                </a:lnTo>
                <a:lnTo>
                  <a:pt x="26170" y="83030"/>
                </a:lnTo>
                <a:lnTo>
                  <a:pt x="26250" y="83070"/>
                </a:lnTo>
                <a:lnTo>
                  <a:pt x="26390" y="83090"/>
                </a:lnTo>
                <a:lnTo>
                  <a:pt x="26600" y="83080"/>
                </a:lnTo>
                <a:lnTo>
                  <a:pt x="26780" y="82980"/>
                </a:lnTo>
                <a:lnTo>
                  <a:pt x="27170" y="82540"/>
                </a:lnTo>
                <a:lnTo>
                  <a:pt x="27400" y="82770"/>
                </a:lnTo>
                <a:lnTo>
                  <a:pt x="27290" y="83300"/>
                </a:lnTo>
                <a:lnTo>
                  <a:pt x="27430" y="83340"/>
                </a:lnTo>
                <a:lnTo>
                  <a:pt x="29930" y="83520"/>
                </a:lnTo>
                <a:lnTo>
                  <a:pt x="30060" y="83440"/>
                </a:lnTo>
                <a:lnTo>
                  <a:pt x="30250" y="83060"/>
                </a:lnTo>
                <a:lnTo>
                  <a:pt x="30350" y="82920"/>
                </a:lnTo>
                <a:lnTo>
                  <a:pt x="30380" y="82830"/>
                </a:lnTo>
                <a:lnTo>
                  <a:pt x="30400" y="82710"/>
                </a:lnTo>
                <a:lnTo>
                  <a:pt x="30460" y="81650"/>
                </a:lnTo>
                <a:lnTo>
                  <a:pt x="30600" y="81270"/>
                </a:lnTo>
                <a:lnTo>
                  <a:pt x="31200" y="80020"/>
                </a:lnTo>
                <a:lnTo>
                  <a:pt x="31500" y="80240"/>
                </a:lnTo>
                <a:lnTo>
                  <a:pt x="31560" y="80290"/>
                </a:lnTo>
                <a:lnTo>
                  <a:pt x="31660" y="80340"/>
                </a:lnTo>
                <a:lnTo>
                  <a:pt x="31750" y="80360"/>
                </a:lnTo>
                <a:lnTo>
                  <a:pt x="31950" y="80340"/>
                </a:lnTo>
                <a:lnTo>
                  <a:pt x="32050" y="80310"/>
                </a:lnTo>
                <a:lnTo>
                  <a:pt x="32120" y="80280"/>
                </a:lnTo>
                <a:lnTo>
                  <a:pt x="32410" y="80110"/>
                </a:lnTo>
                <a:lnTo>
                  <a:pt x="32460" y="80090"/>
                </a:lnTo>
                <a:lnTo>
                  <a:pt x="32520" y="80080"/>
                </a:lnTo>
                <a:lnTo>
                  <a:pt x="32590" y="80070"/>
                </a:lnTo>
                <a:lnTo>
                  <a:pt x="32680" y="80100"/>
                </a:lnTo>
                <a:lnTo>
                  <a:pt x="32790" y="80170"/>
                </a:lnTo>
                <a:lnTo>
                  <a:pt x="33000" y="80360"/>
                </a:lnTo>
                <a:lnTo>
                  <a:pt x="33130" y="80450"/>
                </a:lnTo>
                <a:lnTo>
                  <a:pt x="33250" y="80500"/>
                </a:lnTo>
                <a:lnTo>
                  <a:pt x="33400" y="80490"/>
                </a:lnTo>
                <a:lnTo>
                  <a:pt x="33480" y="80460"/>
                </a:lnTo>
                <a:lnTo>
                  <a:pt x="33540" y="80420"/>
                </a:lnTo>
                <a:lnTo>
                  <a:pt x="33650" y="80300"/>
                </a:lnTo>
                <a:lnTo>
                  <a:pt x="33730" y="80230"/>
                </a:lnTo>
                <a:lnTo>
                  <a:pt x="33790" y="80220"/>
                </a:lnTo>
                <a:lnTo>
                  <a:pt x="33840" y="80260"/>
                </a:lnTo>
                <a:lnTo>
                  <a:pt x="33900" y="80340"/>
                </a:lnTo>
                <a:lnTo>
                  <a:pt x="33940" y="80700"/>
                </a:lnTo>
                <a:lnTo>
                  <a:pt x="33940" y="80880"/>
                </a:lnTo>
                <a:lnTo>
                  <a:pt x="33960" y="80950"/>
                </a:lnTo>
                <a:lnTo>
                  <a:pt x="33990" y="81010"/>
                </a:lnTo>
                <a:lnTo>
                  <a:pt x="34050" y="81070"/>
                </a:lnTo>
                <a:lnTo>
                  <a:pt x="34200" y="81000"/>
                </a:lnTo>
                <a:lnTo>
                  <a:pt x="34610" y="80170"/>
                </a:lnTo>
                <a:lnTo>
                  <a:pt x="34740" y="79850"/>
                </a:lnTo>
                <a:lnTo>
                  <a:pt x="34770" y="79790"/>
                </a:lnTo>
                <a:lnTo>
                  <a:pt x="34910" y="79600"/>
                </a:lnTo>
                <a:lnTo>
                  <a:pt x="35360" y="79180"/>
                </a:lnTo>
                <a:lnTo>
                  <a:pt x="35930" y="78720"/>
                </a:lnTo>
                <a:lnTo>
                  <a:pt x="36560" y="79270"/>
                </a:lnTo>
                <a:lnTo>
                  <a:pt x="36740" y="79450"/>
                </a:lnTo>
                <a:lnTo>
                  <a:pt x="36760" y="79510"/>
                </a:lnTo>
                <a:lnTo>
                  <a:pt x="36770" y="79570"/>
                </a:lnTo>
                <a:lnTo>
                  <a:pt x="36930" y="79920"/>
                </a:lnTo>
                <a:lnTo>
                  <a:pt x="37200" y="80360"/>
                </a:lnTo>
                <a:lnTo>
                  <a:pt x="37340" y="80520"/>
                </a:lnTo>
                <a:lnTo>
                  <a:pt x="37440" y="80590"/>
                </a:lnTo>
                <a:lnTo>
                  <a:pt x="38000" y="80100"/>
                </a:lnTo>
                <a:lnTo>
                  <a:pt x="38150" y="79930"/>
                </a:lnTo>
                <a:lnTo>
                  <a:pt x="38180" y="79890"/>
                </a:lnTo>
                <a:lnTo>
                  <a:pt x="38290" y="79690"/>
                </a:lnTo>
                <a:lnTo>
                  <a:pt x="38390" y="79560"/>
                </a:lnTo>
                <a:lnTo>
                  <a:pt x="38440" y="79520"/>
                </a:lnTo>
                <a:lnTo>
                  <a:pt x="38480" y="79490"/>
                </a:lnTo>
                <a:lnTo>
                  <a:pt x="38660" y="79380"/>
                </a:lnTo>
                <a:lnTo>
                  <a:pt x="38970" y="79380"/>
                </a:lnTo>
                <a:lnTo>
                  <a:pt x="39100" y="79310"/>
                </a:lnTo>
                <a:lnTo>
                  <a:pt x="39200" y="79140"/>
                </a:lnTo>
                <a:lnTo>
                  <a:pt x="39350" y="79100"/>
                </a:lnTo>
                <a:lnTo>
                  <a:pt x="39430" y="79160"/>
                </a:lnTo>
                <a:lnTo>
                  <a:pt x="39460" y="79210"/>
                </a:lnTo>
                <a:lnTo>
                  <a:pt x="39700" y="79720"/>
                </a:lnTo>
                <a:lnTo>
                  <a:pt x="41070" y="79180"/>
                </a:lnTo>
                <a:lnTo>
                  <a:pt x="41350" y="80000"/>
                </a:lnTo>
                <a:lnTo>
                  <a:pt x="41660" y="80280"/>
                </a:lnTo>
                <a:lnTo>
                  <a:pt x="41840" y="80340"/>
                </a:lnTo>
                <a:lnTo>
                  <a:pt x="42120" y="80330"/>
                </a:lnTo>
                <a:lnTo>
                  <a:pt x="42180" y="80340"/>
                </a:lnTo>
                <a:lnTo>
                  <a:pt x="42230" y="80360"/>
                </a:lnTo>
                <a:lnTo>
                  <a:pt x="42320" y="80660"/>
                </a:lnTo>
                <a:lnTo>
                  <a:pt x="42460" y="81790"/>
                </a:lnTo>
                <a:lnTo>
                  <a:pt x="42450" y="82520"/>
                </a:lnTo>
                <a:lnTo>
                  <a:pt x="42510" y="82790"/>
                </a:lnTo>
                <a:lnTo>
                  <a:pt x="42770" y="83390"/>
                </a:lnTo>
                <a:lnTo>
                  <a:pt x="42910" y="83870"/>
                </a:lnTo>
                <a:lnTo>
                  <a:pt x="42590" y="84180"/>
                </a:lnTo>
                <a:lnTo>
                  <a:pt x="42460" y="84430"/>
                </a:lnTo>
                <a:lnTo>
                  <a:pt x="42390" y="84670"/>
                </a:lnTo>
                <a:lnTo>
                  <a:pt x="42400" y="84770"/>
                </a:lnTo>
                <a:lnTo>
                  <a:pt x="42430" y="84840"/>
                </a:lnTo>
                <a:lnTo>
                  <a:pt x="42480" y="84860"/>
                </a:lnTo>
                <a:lnTo>
                  <a:pt x="42570" y="84890"/>
                </a:lnTo>
                <a:lnTo>
                  <a:pt x="42860" y="84950"/>
                </a:lnTo>
                <a:lnTo>
                  <a:pt x="42990" y="84960"/>
                </a:lnTo>
                <a:lnTo>
                  <a:pt x="43130" y="84950"/>
                </a:lnTo>
                <a:lnTo>
                  <a:pt x="43200" y="84940"/>
                </a:lnTo>
                <a:lnTo>
                  <a:pt x="43530" y="84820"/>
                </a:lnTo>
                <a:lnTo>
                  <a:pt x="43610" y="84810"/>
                </a:lnTo>
                <a:lnTo>
                  <a:pt x="43710" y="84830"/>
                </a:lnTo>
                <a:lnTo>
                  <a:pt x="43890" y="84920"/>
                </a:lnTo>
                <a:lnTo>
                  <a:pt x="43950" y="84990"/>
                </a:lnTo>
                <a:lnTo>
                  <a:pt x="43960" y="85060"/>
                </a:lnTo>
                <a:lnTo>
                  <a:pt x="43690" y="85400"/>
                </a:lnTo>
                <a:lnTo>
                  <a:pt x="43350" y="85730"/>
                </a:lnTo>
                <a:lnTo>
                  <a:pt x="43210" y="85820"/>
                </a:lnTo>
                <a:lnTo>
                  <a:pt x="43150" y="85840"/>
                </a:lnTo>
                <a:lnTo>
                  <a:pt x="42760" y="85900"/>
                </a:lnTo>
                <a:lnTo>
                  <a:pt x="42610" y="85970"/>
                </a:lnTo>
                <a:lnTo>
                  <a:pt x="42620" y="86280"/>
                </a:lnTo>
                <a:lnTo>
                  <a:pt x="42690" y="86420"/>
                </a:lnTo>
                <a:lnTo>
                  <a:pt x="42730" y="86470"/>
                </a:lnTo>
                <a:lnTo>
                  <a:pt x="43040" y="86760"/>
                </a:lnTo>
                <a:lnTo>
                  <a:pt x="43080" y="86850"/>
                </a:lnTo>
                <a:lnTo>
                  <a:pt x="43090" y="86920"/>
                </a:lnTo>
                <a:lnTo>
                  <a:pt x="43070" y="86970"/>
                </a:lnTo>
                <a:lnTo>
                  <a:pt x="43000" y="87060"/>
                </a:lnTo>
                <a:lnTo>
                  <a:pt x="42920" y="87130"/>
                </a:lnTo>
                <a:lnTo>
                  <a:pt x="42640" y="87290"/>
                </a:lnTo>
                <a:lnTo>
                  <a:pt x="42530" y="87400"/>
                </a:lnTo>
                <a:lnTo>
                  <a:pt x="42370" y="87710"/>
                </a:lnTo>
                <a:lnTo>
                  <a:pt x="42300" y="87930"/>
                </a:lnTo>
                <a:lnTo>
                  <a:pt x="42250" y="87960"/>
                </a:lnTo>
                <a:lnTo>
                  <a:pt x="42190" y="87990"/>
                </a:lnTo>
                <a:lnTo>
                  <a:pt x="41950" y="88030"/>
                </a:lnTo>
                <a:lnTo>
                  <a:pt x="41710" y="88090"/>
                </a:lnTo>
                <a:lnTo>
                  <a:pt x="41620" y="88190"/>
                </a:lnTo>
                <a:lnTo>
                  <a:pt x="41570" y="88300"/>
                </a:lnTo>
                <a:lnTo>
                  <a:pt x="41570" y="91040"/>
                </a:lnTo>
                <a:lnTo>
                  <a:pt x="41570" y="91280"/>
                </a:lnTo>
                <a:lnTo>
                  <a:pt x="41340" y="91240"/>
                </a:lnTo>
                <a:lnTo>
                  <a:pt x="39860" y="91100"/>
                </a:lnTo>
                <a:lnTo>
                  <a:pt x="38200" y="91260"/>
                </a:lnTo>
                <a:lnTo>
                  <a:pt x="37950" y="91340"/>
                </a:lnTo>
                <a:lnTo>
                  <a:pt x="35510" y="91490"/>
                </a:lnTo>
                <a:lnTo>
                  <a:pt x="32650" y="91440"/>
                </a:lnTo>
                <a:lnTo>
                  <a:pt x="30040" y="91150"/>
                </a:lnTo>
                <a:lnTo>
                  <a:pt x="26810" y="90510"/>
                </a:lnTo>
                <a:lnTo>
                  <a:pt x="21770" y="88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Santa Ro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890" y="79950"/>
                </a:moveTo>
                <a:lnTo>
                  <a:pt x="53500" y="81170"/>
                </a:lnTo>
                <a:lnTo>
                  <a:pt x="53200" y="81210"/>
                </a:lnTo>
                <a:lnTo>
                  <a:pt x="53270" y="81630"/>
                </a:lnTo>
                <a:lnTo>
                  <a:pt x="53250" y="81690"/>
                </a:lnTo>
                <a:lnTo>
                  <a:pt x="53200" y="81720"/>
                </a:lnTo>
                <a:lnTo>
                  <a:pt x="53090" y="81680"/>
                </a:lnTo>
                <a:lnTo>
                  <a:pt x="52990" y="81630"/>
                </a:lnTo>
                <a:lnTo>
                  <a:pt x="52750" y="81610"/>
                </a:lnTo>
                <a:lnTo>
                  <a:pt x="52000" y="81760"/>
                </a:lnTo>
                <a:lnTo>
                  <a:pt x="51960" y="81800"/>
                </a:lnTo>
                <a:lnTo>
                  <a:pt x="51670" y="82050"/>
                </a:lnTo>
                <a:lnTo>
                  <a:pt x="50910" y="83950"/>
                </a:lnTo>
                <a:lnTo>
                  <a:pt x="51220" y="84170"/>
                </a:lnTo>
                <a:lnTo>
                  <a:pt x="52210" y="84450"/>
                </a:lnTo>
                <a:lnTo>
                  <a:pt x="52340" y="84500"/>
                </a:lnTo>
                <a:lnTo>
                  <a:pt x="52420" y="84570"/>
                </a:lnTo>
                <a:lnTo>
                  <a:pt x="52570" y="84720"/>
                </a:lnTo>
                <a:lnTo>
                  <a:pt x="53230" y="85270"/>
                </a:lnTo>
                <a:lnTo>
                  <a:pt x="53750" y="85780"/>
                </a:lnTo>
                <a:lnTo>
                  <a:pt x="53860" y="86000"/>
                </a:lnTo>
                <a:lnTo>
                  <a:pt x="53830" y="86490"/>
                </a:lnTo>
                <a:lnTo>
                  <a:pt x="53920" y="87360"/>
                </a:lnTo>
                <a:lnTo>
                  <a:pt x="53920" y="87430"/>
                </a:lnTo>
                <a:lnTo>
                  <a:pt x="53900" y="87560"/>
                </a:lnTo>
                <a:lnTo>
                  <a:pt x="53840" y="87750"/>
                </a:lnTo>
                <a:lnTo>
                  <a:pt x="53720" y="87990"/>
                </a:lnTo>
                <a:lnTo>
                  <a:pt x="53350" y="88530"/>
                </a:lnTo>
                <a:lnTo>
                  <a:pt x="53230" y="88660"/>
                </a:lnTo>
                <a:lnTo>
                  <a:pt x="53180" y="88680"/>
                </a:lnTo>
                <a:lnTo>
                  <a:pt x="52890" y="88740"/>
                </a:lnTo>
                <a:lnTo>
                  <a:pt x="52650" y="88810"/>
                </a:lnTo>
                <a:lnTo>
                  <a:pt x="52520" y="88880"/>
                </a:lnTo>
                <a:lnTo>
                  <a:pt x="52450" y="88930"/>
                </a:lnTo>
                <a:lnTo>
                  <a:pt x="52320" y="89180"/>
                </a:lnTo>
                <a:lnTo>
                  <a:pt x="51980" y="89810"/>
                </a:lnTo>
                <a:lnTo>
                  <a:pt x="51650" y="90040"/>
                </a:lnTo>
                <a:lnTo>
                  <a:pt x="51580" y="90060"/>
                </a:lnTo>
                <a:lnTo>
                  <a:pt x="51490" y="90060"/>
                </a:lnTo>
                <a:lnTo>
                  <a:pt x="51270" y="89980"/>
                </a:lnTo>
                <a:lnTo>
                  <a:pt x="50430" y="89770"/>
                </a:lnTo>
                <a:lnTo>
                  <a:pt x="50320" y="89730"/>
                </a:lnTo>
                <a:lnTo>
                  <a:pt x="49910" y="89380"/>
                </a:lnTo>
                <a:lnTo>
                  <a:pt x="49310" y="89030"/>
                </a:lnTo>
                <a:lnTo>
                  <a:pt x="48920" y="89140"/>
                </a:lnTo>
                <a:lnTo>
                  <a:pt x="48790" y="89240"/>
                </a:lnTo>
                <a:lnTo>
                  <a:pt x="48760" y="89320"/>
                </a:lnTo>
                <a:lnTo>
                  <a:pt x="48730" y="89440"/>
                </a:lnTo>
                <a:lnTo>
                  <a:pt x="48740" y="89560"/>
                </a:lnTo>
                <a:lnTo>
                  <a:pt x="48750" y="89640"/>
                </a:lnTo>
                <a:lnTo>
                  <a:pt x="48820" y="89800"/>
                </a:lnTo>
                <a:lnTo>
                  <a:pt x="48890" y="89890"/>
                </a:lnTo>
                <a:lnTo>
                  <a:pt x="49000" y="90000"/>
                </a:lnTo>
                <a:lnTo>
                  <a:pt x="49040" y="90090"/>
                </a:lnTo>
                <a:lnTo>
                  <a:pt x="49190" y="91000"/>
                </a:lnTo>
                <a:lnTo>
                  <a:pt x="49220" y="91050"/>
                </a:lnTo>
                <a:lnTo>
                  <a:pt x="49250" y="91090"/>
                </a:lnTo>
                <a:lnTo>
                  <a:pt x="49300" y="91120"/>
                </a:lnTo>
                <a:lnTo>
                  <a:pt x="49400" y="91180"/>
                </a:lnTo>
                <a:lnTo>
                  <a:pt x="49470" y="91280"/>
                </a:lnTo>
                <a:lnTo>
                  <a:pt x="49540" y="91460"/>
                </a:lnTo>
                <a:lnTo>
                  <a:pt x="49750" y="92230"/>
                </a:lnTo>
                <a:lnTo>
                  <a:pt x="50020" y="92730"/>
                </a:lnTo>
                <a:lnTo>
                  <a:pt x="50060" y="92840"/>
                </a:lnTo>
                <a:lnTo>
                  <a:pt x="50070" y="92950"/>
                </a:lnTo>
                <a:lnTo>
                  <a:pt x="50070" y="93340"/>
                </a:lnTo>
                <a:lnTo>
                  <a:pt x="49930" y="93890"/>
                </a:lnTo>
                <a:lnTo>
                  <a:pt x="49850" y="94190"/>
                </a:lnTo>
                <a:lnTo>
                  <a:pt x="49740" y="94150"/>
                </a:lnTo>
                <a:lnTo>
                  <a:pt x="46410" y="92650"/>
                </a:lnTo>
                <a:lnTo>
                  <a:pt x="44290" y="91850"/>
                </a:lnTo>
                <a:lnTo>
                  <a:pt x="42570" y="91440"/>
                </a:lnTo>
                <a:lnTo>
                  <a:pt x="41570" y="91280"/>
                </a:lnTo>
                <a:lnTo>
                  <a:pt x="41570" y="91040"/>
                </a:lnTo>
                <a:lnTo>
                  <a:pt x="41570" y="88300"/>
                </a:lnTo>
                <a:lnTo>
                  <a:pt x="41620" y="88190"/>
                </a:lnTo>
                <a:lnTo>
                  <a:pt x="41710" y="88090"/>
                </a:lnTo>
                <a:lnTo>
                  <a:pt x="41950" y="88030"/>
                </a:lnTo>
                <a:lnTo>
                  <a:pt x="42190" y="87990"/>
                </a:lnTo>
                <a:lnTo>
                  <a:pt x="42250" y="87960"/>
                </a:lnTo>
                <a:lnTo>
                  <a:pt x="42300" y="87930"/>
                </a:lnTo>
                <a:lnTo>
                  <a:pt x="42370" y="87710"/>
                </a:lnTo>
                <a:lnTo>
                  <a:pt x="42530" y="87400"/>
                </a:lnTo>
                <a:lnTo>
                  <a:pt x="42640" y="87290"/>
                </a:lnTo>
                <a:lnTo>
                  <a:pt x="42920" y="87130"/>
                </a:lnTo>
                <a:lnTo>
                  <a:pt x="43000" y="87060"/>
                </a:lnTo>
                <a:lnTo>
                  <a:pt x="43070" y="86970"/>
                </a:lnTo>
                <a:lnTo>
                  <a:pt x="43090" y="86920"/>
                </a:lnTo>
                <a:lnTo>
                  <a:pt x="43080" y="86850"/>
                </a:lnTo>
                <a:lnTo>
                  <a:pt x="43040" y="86760"/>
                </a:lnTo>
                <a:lnTo>
                  <a:pt x="42730" y="86470"/>
                </a:lnTo>
                <a:lnTo>
                  <a:pt x="42690" y="86420"/>
                </a:lnTo>
                <a:lnTo>
                  <a:pt x="42620" y="86280"/>
                </a:lnTo>
                <a:lnTo>
                  <a:pt x="42610" y="85970"/>
                </a:lnTo>
                <a:lnTo>
                  <a:pt x="42760" y="85900"/>
                </a:lnTo>
                <a:lnTo>
                  <a:pt x="43150" y="85840"/>
                </a:lnTo>
                <a:lnTo>
                  <a:pt x="43210" y="85820"/>
                </a:lnTo>
                <a:lnTo>
                  <a:pt x="43350" y="85730"/>
                </a:lnTo>
                <a:lnTo>
                  <a:pt x="43690" y="85400"/>
                </a:lnTo>
                <a:lnTo>
                  <a:pt x="43960" y="85060"/>
                </a:lnTo>
                <a:lnTo>
                  <a:pt x="43950" y="84990"/>
                </a:lnTo>
                <a:lnTo>
                  <a:pt x="43890" y="84920"/>
                </a:lnTo>
                <a:lnTo>
                  <a:pt x="43710" y="84830"/>
                </a:lnTo>
                <a:lnTo>
                  <a:pt x="43610" y="84810"/>
                </a:lnTo>
                <a:lnTo>
                  <a:pt x="43530" y="84820"/>
                </a:lnTo>
                <a:lnTo>
                  <a:pt x="43200" y="84940"/>
                </a:lnTo>
                <a:lnTo>
                  <a:pt x="43130" y="84950"/>
                </a:lnTo>
                <a:lnTo>
                  <a:pt x="42990" y="84960"/>
                </a:lnTo>
                <a:lnTo>
                  <a:pt x="42860" y="84950"/>
                </a:lnTo>
                <a:lnTo>
                  <a:pt x="42570" y="84890"/>
                </a:lnTo>
                <a:lnTo>
                  <a:pt x="42480" y="84860"/>
                </a:lnTo>
                <a:lnTo>
                  <a:pt x="42430" y="84840"/>
                </a:lnTo>
                <a:lnTo>
                  <a:pt x="42400" y="84770"/>
                </a:lnTo>
                <a:lnTo>
                  <a:pt x="42390" y="84670"/>
                </a:lnTo>
                <a:lnTo>
                  <a:pt x="42460" y="84430"/>
                </a:lnTo>
                <a:lnTo>
                  <a:pt x="42590" y="84180"/>
                </a:lnTo>
                <a:lnTo>
                  <a:pt x="42910" y="83870"/>
                </a:lnTo>
                <a:lnTo>
                  <a:pt x="43520" y="83650"/>
                </a:lnTo>
                <a:lnTo>
                  <a:pt x="43680" y="83540"/>
                </a:lnTo>
                <a:lnTo>
                  <a:pt x="44090" y="83160"/>
                </a:lnTo>
                <a:lnTo>
                  <a:pt x="44500" y="82960"/>
                </a:lnTo>
                <a:lnTo>
                  <a:pt x="44670" y="82900"/>
                </a:lnTo>
                <a:lnTo>
                  <a:pt x="44800" y="82870"/>
                </a:lnTo>
                <a:lnTo>
                  <a:pt x="44850" y="82850"/>
                </a:lnTo>
                <a:lnTo>
                  <a:pt x="44890" y="82820"/>
                </a:lnTo>
                <a:lnTo>
                  <a:pt x="45070" y="82610"/>
                </a:lnTo>
                <a:lnTo>
                  <a:pt x="45140" y="82550"/>
                </a:lnTo>
                <a:lnTo>
                  <a:pt x="45200" y="82510"/>
                </a:lnTo>
                <a:lnTo>
                  <a:pt x="45260" y="82490"/>
                </a:lnTo>
                <a:lnTo>
                  <a:pt x="45310" y="82460"/>
                </a:lnTo>
                <a:lnTo>
                  <a:pt x="45350" y="82430"/>
                </a:lnTo>
                <a:lnTo>
                  <a:pt x="45390" y="82400"/>
                </a:lnTo>
                <a:lnTo>
                  <a:pt x="45500" y="82270"/>
                </a:lnTo>
                <a:lnTo>
                  <a:pt x="45530" y="82000"/>
                </a:lnTo>
                <a:lnTo>
                  <a:pt x="45410" y="80960"/>
                </a:lnTo>
                <a:lnTo>
                  <a:pt x="45810" y="79950"/>
                </a:lnTo>
                <a:lnTo>
                  <a:pt x="46690" y="78560"/>
                </a:lnTo>
                <a:lnTo>
                  <a:pt x="47050" y="78390"/>
                </a:lnTo>
                <a:lnTo>
                  <a:pt x="47140" y="78380"/>
                </a:lnTo>
                <a:lnTo>
                  <a:pt x="47300" y="78430"/>
                </a:lnTo>
                <a:lnTo>
                  <a:pt x="47360" y="78490"/>
                </a:lnTo>
                <a:lnTo>
                  <a:pt x="47400" y="78550"/>
                </a:lnTo>
                <a:lnTo>
                  <a:pt x="47430" y="78820"/>
                </a:lnTo>
                <a:lnTo>
                  <a:pt x="47450" y="78880"/>
                </a:lnTo>
                <a:lnTo>
                  <a:pt x="47470" y="78930"/>
                </a:lnTo>
                <a:lnTo>
                  <a:pt x="47510" y="78970"/>
                </a:lnTo>
                <a:lnTo>
                  <a:pt x="47610" y="78940"/>
                </a:lnTo>
                <a:lnTo>
                  <a:pt x="47750" y="78860"/>
                </a:lnTo>
                <a:lnTo>
                  <a:pt x="48160" y="78480"/>
                </a:lnTo>
                <a:lnTo>
                  <a:pt x="48280" y="78350"/>
                </a:lnTo>
                <a:lnTo>
                  <a:pt x="48450" y="78290"/>
                </a:lnTo>
                <a:lnTo>
                  <a:pt x="48640" y="78290"/>
                </a:lnTo>
                <a:lnTo>
                  <a:pt x="48890" y="78170"/>
                </a:lnTo>
                <a:lnTo>
                  <a:pt x="49160" y="78450"/>
                </a:lnTo>
                <a:lnTo>
                  <a:pt x="49210" y="78510"/>
                </a:lnTo>
                <a:lnTo>
                  <a:pt x="49290" y="78570"/>
                </a:lnTo>
                <a:lnTo>
                  <a:pt x="49340" y="78600"/>
                </a:lnTo>
                <a:lnTo>
                  <a:pt x="49630" y="78560"/>
                </a:lnTo>
                <a:lnTo>
                  <a:pt x="49910" y="78510"/>
                </a:lnTo>
                <a:lnTo>
                  <a:pt x="52260" y="78060"/>
                </a:lnTo>
                <a:lnTo>
                  <a:pt x="52370" y="78580"/>
                </a:lnTo>
                <a:lnTo>
                  <a:pt x="52560" y="78890"/>
                </a:lnTo>
                <a:lnTo>
                  <a:pt x="53330" y="79520"/>
                </a:lnTo>
                <a:lnTo>
                  <a:pt x="53890" y="79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Chimaltena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720" y="71260"/>
                </a:moveTo>
                <a:lnTo>
                  <a:pt x="32290" y="70980"/>
                </a:lnTo>
                <a:lnTo>
                  <a:pt x="32440" y="70850"/>
                </a:lnTo>
                <a:lnTo>
                  <a:pt x="32930" y="69480"/>
                </a:lnTo>
                <a:lnTo>
                  <a:pt x="33060" y="69260"/>
                </a:lnTo>
                <a:lnTo>
                  <a:pt x="33110" y="69220"/>
                </a:lnTo>
                <a:lnTo>
                  <a:pt x="33150" y="69200"/>
                </a:lnTo>
                <a:lnTo>
                  <a:pt x="33350" y="69090"/>
                </a:lnTo>
                <a:lnTo>
                  <a:pt x="33720" y="68990"/>
                </a:lnTo>
                <a:lnTo>
                  <a:pt x="34080" y="68770"/>
                </a:lnTo>
                <a:lnTo>
                  <a:pt x="34470" y="68850"/>
                </a:lnTo>
                <a:lnTo>
                  <a:pt x="35860" y="68810"/>
                </a:lnTo>
                <a:lnTo>
                  <a:pt x="36110" y="68760"/>
                </a:lnTo>
                <a:lnTo>
                  <a:pt x="36410" y="68710"/>
                </a:lnTo>
                <a:lnTo>
                  <a:pt x="36740" y="68700"/>
                </a:lnTo>
                <a:lnTo>
                  <a:pt x="37760" y="69000"/>
                </a:lnTo>
                <a:lnTo>
                  <a:pt x="38870" y="69000"/>
                </a:lnTo>
                <a:lnTo>
                  <a:pt x="39230" y="69050"/>
                </a:lnTo>
                <a:lnTo>
                  <a:pt x="39860" y="69270"/>
                </a:lnTo>
                <a:lnTo>
                  <a:pt x="40630" y="69430"/>
                </a:lnTo>
                <a:lnTo>
                  <a:pt x="40920" y="69540"/>
                </a:lnTo>
                <a:lnTo>
                  <a:pt x="40860" y="69880"/>
                </a:lnTo>
                <a:lnTo>
                  <a:pt x="40850" y="69940"/>
                </a:lnTo>
                <a:lnTo>
                  <a:pt x="40830" y="70000"/>
                </a:lnTo>
                <a:lnTo>
                  <a:pt x="40800" y="70060"/>
                </a:lnTo>
                <a:lnTo>
                  <a:pt x="40760" y="70120"/>
                </a:lnTo>
                <a:lnTo>
                  <a:pt x="40690" y="70180"/>
                </a:lnTo>
                <a:lnTo>
                  <a:pt x="40590" y="70250"/>
                </a:lnTo>
                <a:lnTo>
                  <a:pt x="40350" y="70330"/>
                </a:lnTo>
                <a:lnTo>
                  <a:pt x="40250" y="70390"/>
                </a:lnTo>
                <a:lnTo>
                  <a:pt x="39930" y="70650"/>
                </a:lnTo>
                <a:lnTo>
                  <a:pt x="39820" y="70690"/>
                </a:lnTo>
                <a:lnTo>
                  <a:pt x="39730" y="70700"/>
                </a:lnTo>
                <a:lnTo>
                  <a:pt x="39680" y="70680"/>
                </a:lnTo>
                <a:lnTo>
                  <a:pt x="39620" y="70670"/>
                </a:lnTo>
                <a:lnTo>
                  <a:pt x="39560" y="70680"/>
                </a:lnTo>
                <a:lnTo>
                  <a:pt x="39510" y="70710"/>
                </a:lnTo>
                <a:lnTo>
                  <a:pt x="39420" y="70770"/>
                </a:lnTo>
                <a:lnTo>
                  <a:pt x="39330" y="70850"/>
                </a:lnTo>
                <a:lnTo>
                  <a:pt x="39210" y="71070"/>
                </a:lnTo>
                <a:lnTo>
                  <a:pt x="39010" y="71730"/>
                </a:lnTo>
                <a:lnTo>
                  <a:pt x="38620" y="72330"/>
                </a:lnTo>
                <a:lnTo>
                  <a:pt x="38280" y="72950"/>
                </a:lnTo>
                <a:lnTo>
                  <a:pt x="38220" y="73220"/>
                </a:lnTo>
                <a:lnTo>
                  <a:pt x="38340" y="73860"/>
                </a:lnTo>
                <a:lnTo>
                  <a:pt x="38410" y="74070"/>
                </a:lnTo>
                <a:lnTo>
                  <a:pt x="38480" y="74470"/>
                </a:lnTo>
                <a:lnTo>
                  <a:pt x="38480" y="74600"/>
                </a:lnTo>
                <a:lnTo>
                  <a:pt x="38470" y="74700"/>
                </a:lnTo>
                <a:lnTo>
                  <a:pt x="38410" y="74810"/>
                </a:lnTo>
                <a:lnTo>
                  <a:pt x="38280" y="74970"/>
                </a:lnTo>
                <a:lnTo>
                  <a:pt x="38000" y="75590"/>
                </a:lnTo>
                <a:lnTo>
                  <a:pt x="37460" y="75990"/>
                </a:lnTo>
                <a:lnTo>
                  <a:pt x="36490" y="77060"/>
                </a:lnTo>
                <a:lnTo>
                  <a:pt x="36030" y="77960"/>
                </a:lnTo>
                <a:lnTo>
                  <a:pt x="35910" y="78570"/>
                </a:lnTo>
                <a:lnTo>
                  <a:pt x="35930" y="78700"/>
                </a:lnTo>
                <a:lnTo>
                  <a:pt x="35930" y="78720"/>
                </a:lnTo>
                <a:lnTo>
                  <a:pt x="35360" y="79180"/>
                </a:lnTo>
                <a:lnTo>
                  <a:pt x="34910" y="79600"/>
                </a:lnTo>
                <a:lnTo>
                  <a:pt x="34770" y="79790"/>
                </a:lnTo>
                <a:lnTo>
                  <a:pt x="34740" y="79850"/>
                </a:lnTo>
                <a:lnTo>
                  <a:pt x="34610" y="80170"/>
                </a:lnTo>
                <a:lnTo>
                  <a:pt x="34200" y="81000"/>
                </a:lnTo>
                <a:lnTo>
                  <a:pt x="34050" y="81070"/>
                </a:lnTo>
                <a:lnTo>
                  <a:pt x="33990" y="81010"/>
                </a:lnTo>
                <a:lnTo>
                  <a:pt x="33960" y="80950"/>
                </a:lnTo>
                <a:lnTo>
                  <a:pt x="33940" y="80880"/>
                </a:lnTo>
                <a:lnTo>
                  <a:pt x="33940" y="80700"/>
                </a:lnTo>
                <a:lnTo>
                  <a:pt x="33900" y="80340"/>
                </a:lnTo>
                <a:lnTo>
                  <a:pt x="33840" y="80260"/>
                </a:lnTo>
                <a:lnTo>
                  <a:pt x="33790" y="80220"/>
                </a:lnTo>
                <a:lnTo>
                  <a:pt x="33730" y="80230"/>
                </a:lnTo>
                <a:lnTo>
                  <a:pt x="33650" y="80300"/>
                </a:lnTo>
                <a:lnTo>
                  <a:pt x="33540" y="80420"/>
                </a:lnTo>
                <a:lnTo>
                  <a:pt x="33480" y="80460"/>
                </a:lnTo>
                <a:lnTo>
                  <a:pt x="33400" y="80490"/>
                </a:lnTo>
                <a:lnTo>
                  <a:pt x="33250" y="80500"/>
                </a:lnTo>
                <a:lnTo>
                  <a:pt x="33130" y="80450"/>
                </a:lnTo>
                <a:lnTo>
                  <a:pt x="33000" y="80360"/>
                </a:lnTo>
                <a:lnTo>
                  <a:pt x="32790" y="80170"/>
                </a:lnTo>
                <a:lnTo>
                  <a:pt x="32680" y="80100"/>
                </a:lnTo>
                <a:lnTo>
                  <a:pt x="32590" y="80070"/>
                </a:lnTo>
                <a:lnTo>
                  <a:pt x="32520" y="80080"/>
                </a:lnTo>
                <a:lnTo>
                  <a:pt x="32460" y="80090"/>
                </a:lnTo>
                <a:lnTo>
                  <a:pt x="32410" y="80110"/>
                </a:lnTo>
                <a:lnTo>
                  <a:pt x="32120" y="80280"/>
                </a:lnTo>
                <a:lnTo>
                  <a:pt x="32050" y="80310"/>
                </a:lnTo>
                <a:lnTo>
                  <a:pt x="31950" y="80340"/>
                </a:lnTo>
                <a:lnTo>
                  <a:pt x="31750" y="80360"/>
                </a:lnTo>
                <a:lnTo>
                  <a:pt x="31660" y="80340"/>
                </a:lnTo>
                <a:lnTo>
                  <a:pt x="31560" y="80290"/>
                </a:lnTo>
                <a:lnTo>
                  <a:pt x="31500" y="80240"/>
                </a:lnTo>
                <a:lnTo>
                  <a:pt x="31200" y="80020"/>
                </a:lnTo>
                <a:lnTo>
                  <a:pt x="31510" y="79200"/>
                </a:lnTo>
                <a:lnTo>
                  <a:pt x="31510" y="78910"/>
                </a:lnTo>
                <a:lnTo>
                  <a:pt x="31550" y="78410"/>
                </a:lnTo>
                <a:lnTo>
                  <a:pt x="31510" y="78200"/>
                </a:lnTo>
                <a:lnTo>
                  <a:pt x="31430" y="78100"/>
                </a:lnTo>
                <a:lnTo>
                  <a:pt x="31290" y="77950"/>
                </a:lnTo>
                <a:lnTo>
                  <a:pt x="31140" y="77810"/>
                </a:lnTo>
                <a:lnTo>
                  <a:pt x="31320" y="76050"/>
                </a:lnTo>
                <a:lnTo>
                  <a:pt x="31330" y="75550"/>
                </a:lnTo>
                <a:lnTo>
                  <a:pt x="31390" y="75350"/>
                </a:lnTo>
                <a:lnTo>
                  <a:pt x="31560" y="75110"/>
                </a:lnTo>
                <a:lnTo>
                  <a:pt x="32000" y="74050"/>
                </a:lnTo>
                <a:lnTo>
                  <a:pt x="31960" y="73570"/>
                </a:lnTo>
                <a:lnTo>
                  <a:pt x="31970" y="73500"/>
                </a:lnTo>
                <a:lnTo>
                  <a:pt x="32120" y="73070"/>
                </a:lnTo>
                <a:lnTo>
                  <a:pt x="31770" y="71410"/>
                </a:lnTo>
                <a:lnTo>
                  <a:pt x="31720" y="71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Sacatepéque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070" y="79180"/>
                </a:moveTo>
                <a:lnTo>
                  <a:pt x="39700" y="79720"/>
                </a:lnTo>
                <a:lnTo>
                  <a:pt x="39460" y="79210"/>
                </a:lnTo>
                <a:lnTo>
                  <a:pt x="39430" y="79160"/>
                </a:lnTo>
                <a:lnTo>
                  <a:pt x="39350" y="79100"/>
                </a:lnTo>
                <a:lnTo>
                  <a:pt x="39200" y="79140"/>
                </a:lnTo>
                <a:lnTo>
                  <a:pt x="39100" y="79310"/>
                </a:lnTo>
                <a:lnTo>
                  <a:pt x="38970" y="79380"/>
                </a:lnTo>
                <a:lnTo>
                  <a:pt x="38660" y="79380"/>
                </a:lnTo>
                <a:lnTo>
                  <a:pt x="38480" y="79490"/>
                </a:lnTo>
                <a:lnTo>
                  <a:pt x="38440" y="79520"/>
                </a:lnTo>
                <a:lnTo>
                  <a:pt x="38390" y="79560"/>
                </a:lnTo>
                <a:lnTo>
                  <a:pt x="38290" y="79690"/>
                </a:lnTo>
                <a:lnTo>
                  <a:pt x="38180" y="79890"/>
                </a:lnTo>
                <a:lnTo>
                  <a:pt x="38150" y="79930"/>
                </a:lnTo>
                <a:lnTo>
                  <a:pt x="38000" y="80100"/>
                </a:lnTo>
                <a:lnTo>
                  <a:pt x="37440" y="80590"/>
                </a:lnTo>
                <a:lnTo>
                  <a:pt x="37340" y="80520"/>
                </a:lnTo>
                <a:lnTo>
                  <a:pt x="37200" y="80360"/>
                </a:lnTo>
                <a:lnTo>
                  <a:pt x="36930" y="79920"/>
                </a:lnTo>
                <a:lnTo>
                  <a:pt x="36770" y="79570"/>
                </a:lnTo>
                <a:lnTo>
                  <a:pt x="36760" y="79510"/>
                </a:lnTo>
                <a:lnTo>
                  <a:pt x="36740" y="79450"/>
                </a:lnTo>
                <a:lnTo>
                  <a:pt x="36560" y="79270"/>
                </a:lnTo>
                <a:lnTo>
                  <a:pt x="35930" y="78720"/>
                </a:lnTo>
                <a:lnTo>
                  <a:pt x="35930" y="78700"/>
                </a:lnTo>
                <a:lnTo>
                  <a:pt x="35910" y="78570"/>
                </a:lnTo>
                <a:lnTo>
                  <a:pt x="36030" y="77960"/>
                </a:lnTo>
                <a:lnTo>
                  <a:pt x="36490" y="77060"/>
                </a:lnTo>
                <a:lnTo>
                  <a:pt x="37460" y="75990"/>
                </a:lnTo>
                <a:lnTo>
                  <a:pt x="38000" y="75590"/>
                </a:lnTo>
                <a:lnTo>
                  <a:pt x="38280" y="74970"/>
                </a:lnTo>
                <a:lnTo>
                  <a:pt x="38410" y="74810"/>
                </a:lnTo>
                <a:lnTo>
                  <a:pt x="38470" y="74700"/>
                </a:lnTo>
                <a:lnTo>
                  <a:pt x="38480" y="74600"/>
                </a:lnTo>
                <a:lnTo>
                  <a:pt x="38480" y="74470"/>
                </a:lnTo>
                <a:lnTo>
                  <a:pt x="38410" y="74070"/>
                </a:lnTo>
                <a:lnTo>
                  <a:pt x="38340" y="73860"/>
                </a:lnTo>
                <a:lnTo>
                  <a:pt x="38220" y="73220"/>
                </a:lnTo>
                <a:lnTo>
                  <a:pt x="38280" y="72950"/>
                </a:lnTo>
                <a:lnTo>
                  <a:pt x="38620" y="72330"/>
                </a:lnTo>
                <a:lnTo>
                  <a:pt x="39110" y="72790"/>
                </a:lnTo>
                <a:lnTo>
                  <a:pt x="39400" y="72950"/>
                </a:lnTo>
                <a:lnTo>
                  <a:pt x="39600" y="73000"/>
                </a:lnTo>
                <a:lnTo>
                  <a:pt x="39800" y="73010"/>
                </a:lnTo>
                <a:lnTo>
                  <a:pt x="40060" y="72960"/>
                </a:lnTo>
                <a:lnTo>
                  <a:pt x="40130" y="72960"/>
                </a:lnTo>
                <a:lnTo>
                  <a:pt x="40190" y="72980"/>
                </a:lnTo>
                <a:lnTo>
                  <a:pt x="40410" y="73180"/>
                </a:lnTo>
                <a:lnTo>
                  <a:pt x="41050" y="74010"/>
                </a:lnTo>
                <a:lnTo>
                  <a:pt x="41240" y="74650"/>
                </a:lnTo>
                <a:lnTo>
                  <a:pt x="41530" y="74980"/>
                </a:lnTo>
                <a:lnTo>
                  <a:pt x="41740" y="75220"/>
                </a:lnTo>
                <a:lnTo>
                  <a:pt x="41770" y="75270"/>
                </a:lnTo>
                <a:lnTo>
                  <a:pt x="41780" y="75430"/>
                </a:lnTo>
                <a:lnTo>
                  <a:pt x="41660" y="75840"/>
                </a:lnTo>
                <a:lnTo>
                  <a:pt x="41700" y="76100"/>
                </a:lnTo>
                <a:lnTo>
                  <a:pt x="41520" y="76300"/>
                </a:lnTo>
                <a:lnTo>
                  <a:pt x="41410" y="76570"/>
                </a:lnTo>
                <a:lnTo>
                  <a:pt x="41260" y="78350"/>
                </a:lnTo>
                <a:lnTo>
                  <a:pt x="41070" y="7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Guatem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910" y="83870"/>
                </a:moveTo>
                <a:lnTo>
                  <a:pt x="42770" y="83390"/>
                </a:lnTo>
                <a:lnTo>
                  <a:pt x="42510" y="82790"/>
                </a:lnTo>
                <a:lnTo>
                  <a:pt x="42450" y="82520"/>
                </a:lnTo>
                <a:lnTo>
                  <a:pt x="42460" y="81790"/>
                </a:lnTo>
                <a:lnTo>
                  <a:pt x="42320" y="80660"/>
                </a:lnTo>
                <a:lnTo>
                  <a:pt x="42230" y="80360"/>
                </a:lnTo>
                <a:lnTo>
                  <a:pt x="42180" y="80340"/>
                </a:lnTo>
                <a:lnTo>
                  <a:pt x="42120" y="80330"/>
                </a:lnTo>
                <a:lnTo>
                  <a:pt x="41840" y="80340"/>
                </a:lnTo>
                <a:lnTo>
                  <a:pt x="41660" y="80280"/>
                </a:lnTo>
                <a:lnTo>
                  <a:pt x="41350" y="80000"/>
                </a:lnTo>
                <a:lnTo>
                  <a:pt x="41070" y="79180"/>
                </a:lnTo>
                <a:lnTo>
                  <a:pt x="41260" y="78350"/>
                </a:lnTo>
                <a:lnTo>
                  <a:pt x="41410" y="76570"/>
                </a:lnTo>
                <a:lnTo>
                  <a:pt x="41520" y="76300"/>
                </a:lnTo>
                <a:lnTo>
                  <a:pt x="41700" y="76100"/>
                </a:lnTo>
                <a:lnTo>
                  <a:pt x="41660" y="75840"/>
                </a:lnTo>
                <a:lnTo>
                  <a:pt x="41780" y="75430"/>
                </a:lnTo>
                <a:lnTo>
                  <a:pt x="41770" y="75270"/>
                </a:lnTo>
                <a:lnTo>
                  <a:pt x="41740" y="75220"/>
                </a:lnTo>
                <a:lnTo>
                  <a:pt x="41530" y="74980"/>
                </a:lnTo>
                <a:lnTo>
                  <a:pt x="41240" y="74650"/>
                </a:lnTo>
                <a:lnTo>
                  <a:pt x="41050" y="74010"/>
                </a:lnTo>
                <a:lnTo>
                  <a:pt x="40410" y="73180"/>
                </a:lnTo>
                <a:lnTo>
                  <a:pt x="40190" y="72980"/>
                </a:lnTo>
                <a:lnTo>
                  <a:pt x="40130" y="72960"/>
                </a:lnTo>
                <a:lnTo>
                  <a:pt x="40060" y="72960"/>
                </a:lnTo>
                <a:lnTo>
                  <a:pt x="39800" y="73010"/>
                </a:lnTo>
                <a:lnTo>
                  <a:pt x="39600" y="73000"/>
                </a:lnTo>
                <a:lnTo>
                  <a:pt x="39400" y="72950"/>
                </a:lnTo>
                <a:lnTo>
                  <a:pt x="39110" y="72790"/>
                </a:lnTo>
                <a:lnTo>
                  <a:pt x="38620" y="72330"/>
                </a:lnTo>
                <a:lnTo>
                  <a:pt x="39010" y="71730"/>
                </a:lnTo>
                <a:lnTo>
                  <a:pt x="39210" y="71070"/>
                </a:lnTo>
                <a:lnTo>
                  <a:pt x="39330" y="70850"/>
                </a:lnTo>
                <a:lnTo>
                  <a:pt x="39420" y="70770"/>
                </a:lnTo>
                <a:lnTo>
                  <a:pt x="39510" y="70710"/>
                </a:lnTo>
                <a:lnTo>
                  <a:pt x="39560" y="70680"/>
                </a:lnTo>
                <a:lnTo>
                  <a:pt x="39620" y="70670"/>
                </a:lnTo>
                <a:lnTo>
                  <a:pt x="39680" y="70680"/>
                </a:lnTo>
                <a:lnTo>
                  <a:pt x="39730" y="70700"/>
                </a:lnTo>
                <a:lnTo>
                  <a:pt x="39820" y="70690"/>
                </a:lnTo>
                <a:lnTo>
                  <a:pt x="39930" y="70650"/>
                </a:lnTo>
                <a:lnTo>
                  <a:pt x="40250" y="70390"/>
                </a:lnTo>
                <a:lnTo>
                  <a:pt x="40350" y="70330"/>
                </a:lnTo>
                <a:lnTo>
                  <a:pt x="40590" y="70250"/>
                </a:lnTo>
                <a:lnTo>
                  <a:pt x="40690" y="70180"/>
                </a:lnTo>
                <a:lnTo>
                  <a:pt x="40760" y="70120"/>
                </a:lnTo>
                <a:lnTo>
                  <a:pt x="40800" y="70060"/>
                </a:lnTo>
                <a:lnTo>
                  <a:pt x="40830" y="70000"/>
                </a:lnTo>
                <a:lnTo>
                  <a:pt x="40850" y="69940"/>
                </a:lnTo>
                <a:lnTo>
                  <a:pt x="40860" y="69880"/>
                </a:lnTo>
                <a:lnTo>
                  <a:pt x="40920" y="69540"/>
                </a:lnTo>
                <a:lnTo>
                  <a:pt x="41680" y="69820"/>
                </a:lnTo>
                <a:lnTo>
                  <a:pt x="42000" y="69760"/>
                </a:lnTo>
                <a:lnTo>
                  <a:pt x="42170" y="69940"/>
                </a:lnTo>
                <a:lnTo>
                  <a:pt x="42280" y="69990"/>
                </a:lnTo>
                <a:lnTo>
                  <a:pt x="42370" y="69970"/>
                </a:lnTo>
                <a:lnTo>
                  <a:pt x="42470" y="69910"/>
                </a:lnTo>
                <a:lnTo>
                  <a:pt x="42600" y="69910"/>
                </a:lnTo>
                <a:lnTo>
                  <a:pt x="42930" y="69960"/>
                </a:lnTo>
                <a:lnTo>
                  <a:pt x="43460" y="69850"/>
                </a:lnTo>
                <a:lnTo>
                  <a:pt x="44010" y="69660"/>
                </a:lnTo>
                <a:lnTo>
                  <a:pt x="44350" y="69460"/>
                </a:lnTo>
                <a:lnTo>
                  <a:pt x="44510" y="69460"/>
                </a:lnTo>
                <a:lnTo>
                  <a:pt x="44620" y="69660"/>
                </a:lnTo>
                <a:lnTo>
                  <a:pt x="44780" y="69760"/>
                </a:lnTo>
                <a:lnTo>
                  <a:pt x="44980" y="69780"/>
                </a:lnTo>
                <a:lnTo>
                  <a:pt x="45230" y="69760"/>
                </a:lnTo>
                <a:lnTo>
                  <a:pt x="45510" y="69680"/>
                </a:lnTo>
                <a:lnTo>
                  <a:pt x="45600" y="69570"/>
                </a:lnTo>
                <a:lnTo>
                  <a:pt x="45650" y="69450"/>
                </a:lnTo>
                <a:lnTo>
                  <a:pt x="45830" y="69320"/>
                </a:lnTo>
                <a:lnTo>
                  <a:pt x="46180" y="69250"/>
                </a:lnTo>
                <a:lnTo>
                  <a:pt x="46340" y="69390"/>
                </a:lnTo>
                <a:lnTo>
                  <a:pt x="46440" y="69650"/>
                </a:lnTo>
                <a:lnTo>
                  <a:pt x="46170" y="70120"/>
                </a:lnTo>
                <a:lnTo>
                  <a:pt x="46120" y="70180"/>
                </a:lnTo>
                <a:lnTo>
                  <a:pt x="46060" y="70270"/>
                </a:lnTo>
                <a:lnTo>
                  <a:pt x="46060" y="70360"/>
                </a:lnTo>
                <a:lnTo>
                  <a:pt x="46080" y="70480"/>
                </a:lnTo>
                <a:lnTo>
                  <a:pt x="46110" y="70560"/>
                </a:lnTo>
                <a:lnTo>
                  <a:pt x="46150" y="70610"/>
                </a:lnTo>
                <a:lnTo>
                  <a:pt x="46190" y="70640"/>
                </a:lnTo>
                <a:lnTo>
                  <a:pt x="46240" y="70670"/>
                </a:lnTo>
                <a:lnTo>
                  <a:pt x="46290" y="70690"/>
                </a:lnTo>
                <a:lnTo>
                  <a:pt x="46420" y="70710"/>
                </a:lnTo>
                <a:lnTo>
                  <a:pt x="46560" y="70700"/>
                </a:lnTo>
                <a:lnTo>
                  <a:pt x="46860" y="70610"/>
                </a:lnTo>
                <a:lnTo>
                  <a:pt x="47350" y="70570"/>
                </a:lnTo>
                <a:lnTo>
                  <a:pt x="47500" y="70630"/>
                </a:lnTo>
                <a:lnTo>
                  <a:pt x="47540" y="70680"/>
                </a:lnTo>
                <a:lnTo>
                  <a:pt x="47640" y="70880"/>
                </a:lnTo>
                <a:lnTo>
                  <a:pt x="47830" y="71430"/>
                </a:lnTo>
                <a:lnTo>
                  <a:pt x="47910" y="71980"/>
                </a:lnTo>
                <a:lnTo>
                  <a:pt x="47880" y="72160"/>
                </a:lnTo>
                <a:lnTo>
                  <a:pt x="47850" y="72190"/>
                </a:lnTo>
                <a:lnTo>
                  <a:pt x="47820" y="72220"/>
                </a:lnTo>
                <a:lnTo>
                  <a:pt x="47740" y="72340"/>
                </a:lnTo>
                <a:lnTo>
                  <a:pt x="47650" y="72500"/>
                </a:lnTo>
                <a:lnTo>
                  <a:pt x="47620" y="72600"/>
                </a:lnTo>
                <a:lnTo>
                  <a:pt x="47630" y="72700"/>
                </a:lnTo>
                <a:lnTo>
                  <a:pt x="47650" y="72750"/>
                </a:lnTo>
                <a:lnTo>
                  <a:pt x="47750" y="72930"/>
                </a:lnTo>
                <a:lnTo>
                  <a:pt x="48200" y="73410"/>
                </a:lnTo>
                <a:lnTo>
                  <a:pt x="48400" y="73570"/>
                </a:lnTo>
                <a:lnTo>
                  <a:pt x="49640" y="74020"/>
                </a:lnTo>
                <a:lnTo>
                  <a:pt x="49930" y="74170"/>
                </a:lnTo>
                <a:lnTo>
                  <a:pt x="50060" y="74280"/>
                </a:lnTo>
                <a:lnTo>
                  <a:pt x="50300" y="74550"/>
                </a:lnTo>
                <a:lnTo>
                  <a:pt x="50520" y="74630"/>
                </a:lnTo>
                <a:lnTo>
                  <a:pt x="50330" y="75120"/>
                </a:lnTo>
                <a:lnTo>
                  <a:pt x="50230" y="75280"/>
                </a:lnTo>
                <a:lnTo>
                  <a:pt x="50190" y="75310"/>
                </a:lnTo>
                <a:lnTo>
                  <a:pt x="50010" y="75430"/>
                </a:lnTo>
                <a:lnTo>
                  <a:pt x="49310" y="76020"/>
                </a:lnTo>
                <a:lnTo>
                  <a:pt x="49190" y="76540"/>
                </a:lnTo>
                <a:lnTo>
                  <a:pt x="49180" y="76890"/>
                </a:lnTo>
                <a:lnTo>
                  <a:pt x="49120" y="77070"/>
                </a:lnTo>
                <a:lnTo>
                  <a:pt x="49070" y="77170"/>
                </a:lnTo>
                <a:lnTo>
                  <a:pt x="48980" y="77240"/>
                </a:lnTo>
                <a:lnTo>
                  <a:pt x="48950" y="77370"/>
                </a:lnTo>
                <a:lnTo>
                  <a:pt x="48930" y="77480"/>
                </a:lnTo>
                <a:lnTo>
                  <a:pt x="48890" y="78170"/>
                </a:lnTo>
                <a:lnTo>
                  <a:pt x="48640" y="78290"/>
                </a:lnTo>
                <a:lnTo>
                  <a:pt x="48450" y="78290"/>
                </a:lnTo>
                <a:lnTo>
                  <a:pt x="48280" y="78350"/>
                </a:lnTo>
                <a:lnTo>
                  <a:pt x="48160" y="78480"/>
                </a:lnTo>
                <a:lnTo>
                  <a:pt x="47750" y="78860"/>
                </a:lnTo>
                <a:lnTo>
                  <a:pt x="47610" y="78940"/>
                </a:lnTo>
                <a:lnTo>
                  <a:pt x="47510" y="78970"/>
                </a:lnTo>
                <a:lnTo>
                  <a:pt x="47470" y="78930"/>
                </a:lnTo>
                <a:lnTo>
                  <a:pt x="47450" y="78880"/>
                </a:lnTo>
                <a:lnTo>
                  <a:pt x="47430" y="78820"/>
                </a:lnTo>
                <a:lnTo>
                  <a:pt x="47400" y="78550"/>
                </a:lnTo>
                <a:lnTo>
                  <a:pt x="47360" y="78490"/>
                </a:lnTo>
                <a:lnTo>
                  <a:pt x="47300" y="78430"/>
                </a:lnTo>
                <a:lnTo>
                  <a:pt x="47140" y="78380"/>
                </a:lnTo>
                <a:lnTo>
                  <a:pt x="47050" y="78390"/>
                </a:lnTo>
                <a:lnTo>
                  <a:pt x="46690" y="78560"/>
                </a:lnTo>
                <a:lnTo>
                  <a:pt x="45810" y="79950"/>
                </a:lnTo>
                <a:lnTo>
                  <a:pt x="45410" y="80960"/>
                </a:lnTo>
                <a:lnTo>
                  <a:pt x="45530" y="82000"/>
                </a:lnTo>
                <a:lnTo>
                  <a:pt x="45500" y="82270"/>
                </a:lnTo>
                <a:lnTo>
                  <a:pt x="45390" y="82400"/>
                </a:lnTo>
                <a:lnTo>
                  <a:pt x="45350" y="82430"/>
                </a:lnTo>
                <a:lnTo>
                  <a:pt x="45310" y="82460"/>
                </a:lnTo>
                <a:lnTo>
                  <a:pt x="45260" y="82490"/>
                </a:lnTo>
                <a:lnTo>
                  <a:pt x="45200" y="82510"/>
                </a:lnTo>
                <a:lnTo>
                  <a:pt x="45140" y="82550"/>
                </a:lnTo>
                <a:lnTo>
                  <a:pt x="45070" y="82610"/>
                </a:lnTo>
                <a:lnTo>
                  <a:pt x="44890" y="82820"/>
                </a:lnTo>
                <a:lnTo>
                  <a:pt x="44850" y="82850"/>
                </a:lnTo>
                <a:lnTo>
                  <a:pt x="44800" y="82870"/>
                </a:lnTo>
                <a:lnTo>
                  <a:pt x="44670" y="82900"/>
                </a:lnTo>
                <a:lnTo>
                  <a:pt x="44500" y="82960"/>
                </a:lnTo>
                <a:lnTo>
                  <a:pt x="44090" y="83160"/>
                </a:lnTo>
                <a:lnTo>
                  <a:pt x="43680" y="83540"/>
                </a:lnTo>
                <a:lnTo>
                  <a:pt x="43520" y="83650"/>
                </a:lnTo>
                <a:lnTo>
                  <a:pt x="42910" y="83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Jala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740" y="76770"/>
                </a:moveTo>
                <a:lnTo>
                  <a:pt x="61900" y="77260"/>
                </a:lnTo>
                <a:lnTo>
                  <a:pt x="61900" y="77480"/>
                </a:lnTo>
                <a:lnTo>
                  <a:pt x="61890" y="77550"/>
                </a:lnTo>
                <a:lnTo>
                  <a:pt x="61430" y="77820"/>
                </a:lnTo>
                <a:lnTo>
                  <a:pt x="60090" y="78470"/>
                </a:lnTo>
                <a:lnTo>
                  <a:pt x="60050" y="78450"/>
                </a:lnTo>
                <a:lnTo>
                  <a:pt x="59810" y="78270"/>
                </a:lnTo>
                <a:lnTo>
                  <a:pt x="59670" y="78120"/>
                </a:lnTo>
                <a:lnTo>
                  <a:pt x="59600" y="78030"/>
                </a:lnTo>
                <a:lnTo>
                  <a:pt x="59520" y="77970"/>
                </a:lnTo>
                <a:lnTo>
                  <a:pt x="59370" y="77940"/>
                </a:lnTo>
                <a:lnTo>
                  <a:pt x="58950" y="78050"/>
                </a:lnTo>
                <a:lnTo>
                  <a:pt x="58600" y="78290"/>
                </a:lnTo>
                <a:lnTo>
                  <a:pt x="58190" y="78560"/>
                </a:lnTo>
                <a:lnTo>
                  <a:pt x="57750" y="78860"/>
                </a:lnTo>
                <a:lnTo>
                  <a:pt x="57570" y="79130"/>
                </a:lnTo>
                <a:lnTo>
                  <a:pt x="57460" y="79890"/>
                </a:lnTo>
                <a:lnTo>
                  <a:pt x="56500" y="79130"/>
                </a:lnTo>
                <a:lnTo>
                  <a:pt x="56440" y="79100"/>
                </a:lnTo>
                <a:lnTo>
                  <a:pt x="56380" y="79080"/>
                </a:lnTo>
                <a:lnTo>
                  <a:pt x="56320" y="79070"/>
                </a:lnTo>
                <a:lnTo>
                  <a:pt x="56230" y="79060"/>
                </a:lnTo>
                <a:lnTo>
                  <a:pt x="56140" y="79070"/>
                </a:lnTo>
                <a:lnTo>
                  <a:pt x="55990" y="79100"/>
                </a:lnTo>
                <a:lnTo>
                  <a:pt x="55910" y="79130"/>
                </a:lnTo>
                <a:lnTo>
                  <a:pt x="55840" y="79160"/>
                </a:lnTo>
                <a:lnTo>
                  <a:pt x="55760" y="79260"/>
                </a:lnTo>
                <a:lnTo>
                  <a:pt x="55250" y="79940"/>
                </a:lnTo>
                <a:lnTo>
                  <a:pt x="53890" y="79950"/>
                </a:lnTo>
                <a:lnTo>
                  <a:pt x="53330" y="79520"/>
                </a:lnTo>
                <a:lnTo>
                  <a:pt x="52560" y="78890"/>
                </a:lnTo>
                <a:lnTo>
                  <a:pt x="52370" y="78580"/>
                </a:lnTo>
                <a:lnTo>
                  <a:pt x="52260" y="78060"/>
                </a:lnTo>
                <a:lnTo>
                  <a:pt x="49910" y="78510"/>
                </a:lnTo>
                <a:lnTo>
                  <a:pt x="49630" y="78560"/>
                </a:lnTo>
                <a:lnTo>
                  <a:pt x="49340" y="78600"/>
                </a:lnTo>
                <a:lnTo>
                  <a:pt x="49290" y="78570"/>
                </a:lnTo>
                <a:lnTo>
                  <a:pt x="49210" y="78510"/>
                </a:lnTo>
                <a:lnTo>
                  <a:pt x="49160" y="78450"/>
                </a:lnTo>
                <a:lnTo>
                  <a:pt x="48890" y="78170"/>
                </a:lnTo>
                <a:lnTo>
                  <a:pt x="48930" y="77480"/>
                </a:lnTo>
                <a:lnTo>
                  <a:pt x="48950" y="77370"/>
                </a:lnTo>
                <a:lnTo>
                  <a:pt x="48980" y="77240"/>
                </a:lnTo>
                <a:lnTo>
                  <a:pt x="49070" y="77170"/>
                </a:lnTo>
                <a:lnTo>
                  <a:pt x="49120" y="77070"/>
                </a:lnTo>
                <a:lnTo>
                  <a:pt x="49180" y="76890"/>
                </a:lnTo>
                <a:lnTo>
                  <a:pt x="49190" y="76540"/>
                </a:lnTo>
                <a:lnTo>
                  <a:pt x="49310" y="76020"/>
                </a:lnTo>
                <a:lnTo>
                  <a:pt x="50010" y="75430"/>
                </a:lnTo>
                <a:lnTo>
                  <a:pt x="50190" y="75310"/>
                </a:lnTo>
                <a:lnTo>
                  <a:pt x="50230" y="75280"/>
                </a:lnTo>
                <a:lnTo>
                  <a:pt x="50330" y="75120"/>
                </a:lnTo>
                <a:lnTo>
                  <a:pt x="50520" y="74630"/>
                </a:lnTo>
                <a:lnTo>
                  <a:pt x="50560" y="74610"/>
                </a:lnTo>
                <a:lnTo>
                  <a:pt x="50710" y="74550"/>
                </a:lnTo>
                <a:lnTo>
                  <a:pt x="51060" y="74350"/>
                </a:lnTo>
                <a:lnTo>
                  <a:pt x="51140" y="74110"/>
                </a:lnTo>
                <a:lnTo>
                  <a:pt x="51160" y="73970"/>
                </a:lnTo>
                <a:lnTo>
                  <a:pt x="51200" y="73900"/>
                </a:lnTo>
                <a:lnTo>
                  <a:pt x="51290" y="73850"/>
                </a:lnTo>
                <a:lnTo>
                  <a:pt x="51850" y="73630"/>
                </a:lnTo>
                <a:lnTo>
                  <a:pt x="52570" y="73390"/>
                </a:lnTo>
                <a:lnTo>
                  <a:pt x="52900" y="73430"/>
                </a:lnTo>
                <a:lnTo>
                  <a:pt x="53160" y="73560"/>
                </a:lnTo>
                <a:lnTo>
                  <a:pt x="53330" y="73610"/>
                </a:lnTo>
                <a:lnTo>
                  <a:pt x="53430" y="73560"/>
                </a:lnTo>
                <a:lnTo>
                  <a:pt x="53510" y="73480"/>
                </a:lnTo>
                <a:lnTo>
                  <a:pt x="54180" y="72230"/>
                </a:lnTo>
                <a:lnTo>
                  <a:pt x="54670" y="72080"/>
                </a:lnTo>
                <a:lnTo>
                  <a:pt x="55390" y="72000"/>
                </a:lnTo>
                <a:lnTo>
                  <a:pt x="56040" y="71760"/>
                </a:lnTo>
                <a:lnTo>
                  <a:pt x="56660" y="71420"/>
                </a:lnTo>
                <a:lnTo>
                  <a:pt x="57410" y="70470"/>
                </a:lnTo>
                <a:lnTo>
                  <a:pt x="57700" y="70210"/>
                </a:lnTo>
                <a:lnTo>
                  <a:pt x="57820" y="70160"/>
                </a:lnTo>
                <a:lnTo>
                  <a:pt x="57950" y="70140"/>
                </a:lnTo>
                <a:lnTo>
                  <a:pt x="58220" y="70120"/>
                </a:lnTo>
                <a:lnTo>
                  <a:pt x="58560" y="70150"/>
                </a:lnTo>
                <a:lnTo>
                  <a:pt x="58390" y="70520"/>
                </a:lnTo>
                <a:lnTo>
                  <a:pt x="58450" y="70600"/>
                </a:lnTo>
                <a:lnTo>
                  <a:pt x="58580" y="70830"/>
                </a:lnTo>
                <a:lnTo>
                  <a:pt x="58780" y="71110"/>
                </a:lnTo>
                <a:lnTo>
                  <a:pt x="59120" y="71760"/>
                </a:lnTo>
                <a:lnTo>
                  <a:pt x="59300" y="72020"/>
                </a:lnTo>
                <a:lnTo>
                  <a:pt x="59420" y="72160"/>
                </a:lnTo>
                <a:lnTo>
                  <a:pt x="59490" y="72170"/>
                </a:lnTo>
                <a:lnTo>
                  <a:pt x="60060" y="72170"/>
                </a:lnTo>
                <a:lnTo>
                  <a:pt x="60400" y="72220"/>
                </a:lnTo>
                <a:lnTo>
                  <a:pt x="60650" y="72290"/>
                </a:lnTo>
                <a:lnTo>
                  <a:pt x="61660" y="72240"/>
                </a:lnTo>
                <a:lnTo>
                  <a:pt x="61940" y="72320"/>
                </a:lnTo>
                <a:lnTo>
                  <a:pt x="62050" y="72500"/>
                </a:lnTo>
                <a:lnTo>
                  <a:pt x="62130" y="72730"/>
                </a:lnTo>
                <a:lnTo>
                  <a:pt x="62180" y="72990"/>
                </a:lnTo>
                <a:lnTo>
                  <a:pt x="62170" y="73060"/>
                </a:lnTo>
                <a:lnTo>
                  <a:pt x="62130" y="73330"/>
                </a:lnTo>
                <a:lnTo>
                  <a:pt x="62110" y="73390"/>
                </a:lnTo>
                <a:lnTo>
                  <a:pt x="62100" y="73450"/>
                </a:lnTo>
                <a:lnTo>
                  <a:pt x="62090" y="73590"/>
                </a:lnTo>
                <a:lnTo>
                  <a:pt x="62120" y="73710"/>
                </a:lnTo>
                <a:lnTo>
                  <a:pt x="62190" y="73890"/>
                </a:lnTo>
                <a:lnTo>
                  <a:pt x="62280" y="74150"/>
                </a:lnTo>
                <a:lnTo>
                  <a:pt x="61510" y="76290"/>
                </a:lnTo>
                <a:lnTo>
                  <a:pt x="61430" y="76770"/>
                </a:lnTo>
                <a:lnTo>
                  <a:pt x="61510" y="76780"/>
                </a:lnTo>
                <a:lnTo>
                  <a:pt x="61740" y="76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El Progres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580" y="63940"/>
                </a:moveTo>
                <a:lnTo>
                  <a:pt x="56630" y="64060"/>
                </a:lnTo>
                <a:lnTo>
                  <a:pt x="56990" y="64030"/>
                </a:lnTo>
                <a:lnTo>
                  <a:pt x="57610" y="63870"/>
                </a:lnTo>
                <a:lnTo>
                  <a:pt x="58410" y="65010"/>
                </a:lnTo>
                <a:lnTo>
                  <a:pt x="59360" y="66450"/>
                </a:lnTo>
                <a:lnTo>
                  <a:pt x="59380" y="66750"/>
                </a:lnTo>
                <a:lnTo>
                  <a:pt x="58340" y="66770"/>
                </a:lnTo>
                <a:lnTo>
                  <a:pt x="58240" y="66790"/>
                </a:lnTo>
                <a:lnTo>
                  <a:pt x="58160" y="66820"/>
                </a:lnTo>
                <a:lnTo>
                  <a:pt x="58180" y="66910"/>
                </a:lnTo>
                <a:lnTo>
                  <a:pt x="58230" y="67010"/>
                </a:lnTo>
                <a:lnTo>
                  <a:pt x="59180" y="68320"/>
                </a:lnTo>
                <a:lnTo>
                  <a:pt x="59350" y="68560"/>
                </a:lnTo>
                <a:lnTo>
                  <a:pt x="59610" y="68700"/>
                </a:lnTo>
                <a:lnTo>
                  <a:pt x="59880" y="68740"/>
                </a:lnTo>
                <a:lnTo>
                  <a:pt x="59990" y="68800"/>
                </a:lnTo>
                <a:lnTo>
                  <a:pt x="60040" y="68870"/>
                </a:lnTo>
                <a:lnTo>
                  <a:pt x="60000" y="69310"/>
                </a:lnTo>
                <a:lnTo>
                  <a:pt x="59960" y="69420"/>
                </a:lnTo>
                <a:lnTo>
                  <a:pt x="59870" y="69450"/>
                </a:lnTo>
                <a:lnTo>
                  <a:pt x="59770" y="69470"/>
                </a:lnTo>
                <a:lnTo>
                  <a:pt x="59310" y="69490"/>
                </a:lnTo>
                <a:lnTo>
                  <a:pt x="59040" y="69610"/>
                </a:lnTo>
                <a:lnTo>
                  <a:pt x="58560" y="70150"/>
                </a:lnTo>
                <a:lnTo>
                  <a:pt x="58220" y="70120"/>
                </a:lnTo>
                <a:lnTo>
                  <a:pt x="57950" y="70140"/>
                </a:lnTo>
                <a:lnTo>
                  <a:pt x="57820" y="70160"/>
                </a:lnTo>
                <a:lnTo>
                  <a:pt x="57700" y="70210"/>
                </a:lnTo>
                <a:lnTo>
                  <a:pt x="57410" y="70470"/>
                </a:lnTo>
                <a:lnTo>
                  <a:pt x="56660" y="71420"/>
                </a:lnTo>
                <a:lnTo>
                  <a:pt x="56040" y="71760"/>
                </a:lnTo>
                <a:lnTo>
                  <a:pt x="55390" y="72000"/>
                </a:lnTo>
                <a:lnTo>
                  <a:pt x="54670" y="72080"/>
                </a:lnTo>
                <a:lnTo>
                  <a:pt x="54180" y="72230"/>
                </a:lnTo>
                <a:lnTo>
                  <a:pt x="53510" y="73480"/>
                </a:lnTo>
                <a:lnTo>
                  <a:pt x="53430" y="73560"/>
                </a:lnTo>
                <a:lnTo>
                  <a:pt x="53330" y="73610"/>
                </a:lnTo>
                <a:lnTo>
                  <a:pt x="53160" y="73560"/>
                </a:lnTo>
                <a:lnTo>
                  <a:pt x="52900" y="73430"/>
                </a:lnTo>
                <a:lnTo>
                  <a:pt x="52570" y="73390"/>
                </a:lnTo>
                <a:lnTo>
                  <a:pt x="51850" y="73630"/>
                </a:lnTo>
                <a:lnTo>
                  <a:pt x="51290" y="73850"/>
                </a:lnTo>
                <a:lnTo>
                  <a:pt x="51200" y="73900"/>
                </a:lnTo>
                <a:lnTo>
                  <a:pt x="51160" y="73970"/>
                </a:lnTo>
                <a:lnTo>
                  <a:pt x="51140" y="74110"/>
                </a:lnTo>
                <a:lnTo>
                  <a:pt x="51060" y="74350"/>
                </a:lnTo>
                <a:lnTo>
                  <a:pt x="50710" y="74550"/>
                </a:lnTo>
                <a:lnTo>
                  <a:pt x="50560" y="74610"/>
                </a:lnTo>
                <a:lnTo>
                  <a:pt x="50520" y="74630"/>
                </a:lnTo>
                <a:lnTo>
                  <a:pt x="50300" y="74550"/>
                </a:lnTo>
                <a:lnTo>
                  <a:pt x="50060" y="74280"/>
                </a:lnTo>
                <a:lnTo>
                  <a:pt x="49930" y="74170"/>
                </a:lnTo>
                <a:lnTo>
                  <a:pt x="49640" y="74020"/>
                </a:lnTo>
                <a:lnTo>
                  <a:pt x="48400" y="73570"/>
                </a:lnTo>
                <a:lnTo>
                  <a:pt x="48200" y="73410"/>
                </a:lnTo>
                <a:lnTo>
                  <a:pt x="47750" y="72930"/>
                </a:lnTo>
                <a:lnTo>
                  <a:pt x="47650" y="72750"/>
                </a:lnTo>
                <a:lnTo>
                  <a:pt x="47630" y="72700"/>
                </a:lnTo>
                <a:lnTo>
                  <a:pt x="47620" y="72600"/>
                </a:lnTo>
                <a:lnTo>
                  <a:pt x="47650" y="72500"/>
                </a:lnTo>
                <a:lnTo>
                  <a:pt x="47740" y="72340"/>
                </a:lnTo>
                <a:lnTo>
                  <a:pt x="47820" y="72220"/>
                </a:lnTo>
                <a:lnTo>
                  <a:pt x="47850" y="72190"/>
                </a:lnTo>
                <a:lnTo>
                  <a:pt x="47880" y="72160"/>
                </a:lnTo>
                <a:lnTo>
                  <a:pt x="47910" y="71980"/>
                </a:lnTo>
                <a:lnTo>
                  <a:pt x="47830" y="71430"/>
                </a:lnTo>
                <a:lnTo>
                  <a:pt x="47640" y="70880"/>
                </a:lnTo>
                <a:lnTo>
                  <a:pt x="47540" y="70680"/>
                </a:lnTo>
                <a:lnTo>
                  <a:pt x="47500" y="70630"/>
                </a:lnTo>
                <a:lnTo>
                  <a:pt x="47350" y="70570"/>
                </a:lnTo>
                <a:lnTo>
                  <a:pt x="46860" y="70610"/>
                </a:lnTo>
                <a:lnTo>
                  <a:pt x="46560" y="70700"/>
                </a:lnTo>
                <a:lnTo>
                  <a:pt x="46420" y="70710"/>
                </a:lnTo>
                <a:lnTo>
                  <a:pt x="46290" y="70690"/>
                </a:lnTo>
                <a:lnTo>
                  <a:pt x="46240" y="70670"/>
                </a:lnTo>
                <a:lnTo>
                  <a:pt x="46190" y="70640"/>
                </a:lnTo>
                <a:lnTo>
                  <a:pt x="46150" y="70610"/>
                </a:lnTo>
                <a:lnTo>
                  <a:pt x="46110" y="70560"/>
                </a:lnTo>
                <a:lnTo>
                  <a:pt x="46080" y="70480"/>
                </a:lnTo>
                <a:lnTo>
                  <a:pt x="46060" y="70360"/>
                </a:lnTo>
                <a:lnTo>
                  <a:pt x="46060" y="70270"/>
                </a:lnTo>
                <a:lnTo>
                  <a:pt x="46120" y="70180"/>
                </a:lnTo>
                <a:lnTo>
                  <a:pt x="46170" y="70120"/>
                </a:lnTo>
                <a:lnTo>
                  <a:pt x="46440" y="69650"/>
                </a:lnTo>
                <a:lnTo>
                  <a:pt x="46710" y="69910"/>
                </a:lnTo>
                <a:lnTo>
                  <a:pt x="47420" y="70040"/>
                </a:lnTo>
                <a:lnTo>
                  <a:pt x="48510" y="69860"/>
                </a:lnTo>
                <a:lnTo>
                  <a:pt x="48610" y="69500"/>
                </a:lnTo>
                <a:lnTo>
                  <a:pt x="48950" y="68420"/>
                </a:lnTo>
                <a:lnTo>
                  <a:pt x="52350" y="66050"/>
                </a:lnTo>
                <a:lnTo>
                  <a:pt x="54180" y="64820"/>
                </a:lnTo>
                <a:lnTo>
                  <a:pt x="55000" y="64260"/>
                </a:lnTo>
                <a:lnTo>
                  <a:pt x="55580" y="63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Solol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70" y="69390"/>
                </a:moveTo>
                <a:lnTo>
                  <a:pt x="29930" y="69520"/>
                </a:lnTo>
                <a:lnTo>
                  <a:pt x="30040" y="69810"/>
                </a:lnTo>
                <a:lnTo>
                  <a:pt x="30240" y="70180"/>
                </a:lnTo>
                <a:lnTo>
                  <a:pt x="30380" y="70270"/>
                </a:lnTo>
                <a:lnTo>
                  <a:pt x="30440" y="70290"/>
                </a:lnTo>
                <a:lnTo>
                  <a:pt x="30500" y="70290"/>
                </a:lnTo>
                <a:lnTo>
                  <a:pt x="30590" y="70300"/>
                </a:lnTo>
                <a:lnTo>
                  <a:pt x="30700" y="70330"/>
                </a:lnTo>
                <a:lnTo>
                  <a:pt x="30950" y="70430"/>
                </a:lnTo>
                <a:lnTo>
                  <a:pt x="31050" y="70500"/>
                </a:lnTo>
                <a:lnTo>
                  <a:pt x="31090" y="70570"/>
                </a:lnTo>
                <a:lnTo>
                  <a:pt x="31080" y="70630"/>
                </a:lnTo>
                <a:lnTo>
                  <a:pt x="31020" y="70730"/>
                </a:lnTo>
                <a:lnTo>
                  <a:pt x="30960" y="70830"/>
                </a:lnTo>
                <a:lnTo>
                  <a:pt x="30780" y="71020"/>
                </a:lnTo>
                <a:lnTo>
                  <a:pt x="30750" y="71070"/>
                </a:lnTo>
                <a:lnTo>
                  <a:pt x="30730" y="71160"/>
                </a:lnTo>
                <a:lnTo>
                  <a:pt x="30730" y="71280"/>
                </a:lnTo>
                <a:lnTo>
                  <a:pt x="30770" y="71520"/>
                </a:lnTo>
                <a:lnTo>
                  <a:pt x="30810" y="71620"/>
                </a:lnTo>
                <a:lnTo>
                  <a:pt x="30870" y="71680"/>
                </a:lnTo>
                <a:lnTo>
                  <a:pt x="30930" y="71690"/>
                </a:lnTo>
                <a:lnTo>
                  <a:pt x="31000" y="71680"/>
                </a:lnTo>
                <a:lnTo>
                  <a:pt x="31050" y="71660"/>
                </a:lnTo>
                <a:lnTo>
                  <a:pt x="31090" y="71630"/>
                </a:lnTo>
                <a:lnTo>
                  <a:pt x="31130" y="71590"/>
                </a:lnTo>
                <a:lnTo>
                  <a:pt x="31160" y="71550"/>
                </a:lnTo>
                <a:lnTo>
                  <a:pt x="31180" y="71500"/>
                </a:lnTo>
                <a:lnTo>
                  <a:pt x="31260" y="71200"/>
                </a:lnTo>
                <a:lnTo>
                  <a:pt x="31360" y="71140"/>
                </a:lnTo>
                <a:lnTo>
                  <a:pt x="31720" y="71260"/>
                </a:lnTo>
                <a:lnTo>
                  <a:pt x="31770" y="71410"/>
                </a:lnTo>
                <a:lnTo>
                  <a:pt x="32120" y="73070"/>
                </a:lnTo>
                <a:lnTo>
                  <a:pt x="31970" y="73500"/>
                </a:lnTo>
                <a:lnTo>
                  <a:pt x="31960" y="73570"/>
                </a:lnTo>
                <a:lnTo>
                  <a:pt x="32000" y="74050"/>
                </a:lnTo>
                <a:lnTo>
                  <a:pt x="31560" y="75110"/>
                </a:lnTo>
                <a:lnTo>
                  <a:pt x="31390" y="75350"/>
                </a:lnTo>
                <a:lnTo>
                  <a:pt x="31330" y="75550"/>
                </a:lnTo>
                <a:lnTo>
                  <a:pt x="31320" y="76050"/>
                </a:lnTo>
                <a:lnTo>
                  <a:pt x="31140" y="77810"/>
                </a:lnTo>
                <a:lnTo>
                  <a:pt x="30310" y="77170"/>
                </a:lnTo>
                <a:lnTo>
                  <a:pt x="30030" y="76990"/>
                </a:lnTo>
                <a:lnTo>
                  <a:pt x="29820" y="76910"/>
                </a:lnTo>
                <a:lnTo>
                  <a:pt x="29690" y="76890"/>
                </a:lnTo>
                <a:lnTo>
                  <a:pt x="29470" y="76880"/>
                </a:lnTo>
                <a:lnTo>
                  <a:pt x="29280" y="76910"/>
                </a:lnTo>
                <a:lnTo>
                  <a:pt x="28690" y="77220"/>
                </a:lnTo>
                <a:lnTo>
                  <a:pt x="28210" y="77290"/>
                </a:lnTo>
                <a:lnTo>
                  <a:pt x="28150" y="77260"/>
                </a:lnTo>
                <a:lnTo>
                  <a:pt x="28080" y="77210"/>
                </a:lnTo>
                <a:lnTo>
                  <a:pt x="28070" y="77150"/>
                </a:lnTo>
                <a:lnTo>
                  <a:pt x="28070" y="77080"/>
                </a:lnTo>
                <a:lnTo>
                  <a:pt x="28120" y="76830"/>
                </a:lnTo>
                <a:lnTo>
                  <a:pt x="28130" y="76770"/>
                </a:lnTo>
                <a:lnTo>
                  <a:pt x="28120" y="76560"/>
                </a:lnTo>
                <a:lnTo>
                  <a:pt x="28090" y="76380"/>
                </a:lnTo>
                <a:lnTo>
                  <a:pt x="28050" y="76290"/>
                </a:lnTo>
                <a:lnTo>
                  <a:pt x="27950" y="76170"/>
                </a:lnTo>
                <a:lnTo>
                  <a:pt x="27330" y="75620"/>
                </a:lnTo>
                <a:lnTo>
                  <a:pt x="27110" y="75380"/>
                </a:lnTo>
                <a:lnTo>
                  <a:pt x="27050" y="75360"/>
                </a:lnTo>
                <a:lnTo>
                  <a:pt x="26970" y="75340"/>
                </a:lnTo>
                <a:lnTo>
                  <a:pt x="26720" y="75400"/>
                </a:lnTo>
                <a:lnTo>
                  <a:pt x="26240" y="75440"/>
                </a:lnTo>
                <a:lnTo>
                  <a:pt x="26230" y="75430"/>
                </a:lnTo>
                <a:lnTo>
                  <a:pt x="25980" y="75140"/>
                </a:lnTo>
                <a:lnTo>
                  <a:pt x="25660" y="74990"/>
                </a:lnTo>
                <a:lnTo>
                  <a:pt x="25500" y="74970"/>
                </a:lnTo>
                <a:lnTo>
                  <a:pt x="25370" y="75010"/>
                </a:lnTo>
                <a:lnTo>
                  <a:pt x="25290" y="75060"/>
                </a:lnTo>
                <a:lnTo>
                  <a:pt x="25190" y="75130"/>
                </a:lnTo>
                <a:lnTo>
                  <a:pt x="25130" y="75190"/>
                </a:lnTo>
                <a:lnTo>
                  <a:pt x="25100" y="75250"/>
                </a:lnTo>
                <a:lnTo>
                  <a:pt x="25080" y="75310"/>
                </a:lnTo>
                <a:lnTo>
                  <a:pt x="25070" y="75380"/>
                </a:lnTo>
                <a:lnTo>
                  <a:pt x="25090" y="75650"/>
                </a:lnTo>
                <a:lnTo>
                  <a:pt x="25070" y="75820"/>
                </a:lnTo>
                <a:lnTo>
                  <a:pt x="24960" y="76130"/>
                </a:lnTo>
                <a:lnTo>
                  <a:pt x="24670" y="76050"/>
                </a:lnTo>
                <a:lnTo>
                  <a:pt x="23700" y="75910"/>
                </a:lnTo>
                <a:lnTo>
                  <a:pt x="23380" y="75610"/>
                </a:lnTo>
                <a:lnTo>
                  <a:pt x="23890" y="74630"/>
                </a:lnTo>
                <a:lnTo>
                  <a:pt x="23990" y="74320"/>
                </a:lnTo>
                <a:lnTo>
                  <a:pt x="23990" y="74250"/>
                </a:lnTo>
                <a:lnTo>
                  <a:pt x="23960" y="74130"/>
                </a:lnTo>
                <a:lnTo>
                  <a:pt x="23700" y="73410"/>
                </a:lnTo>
                <a:lnTo>
                  <a:pt x="23640" y="73310"/>
                </a:lnTo>
                <a:lnTo>
                  <a:pt x="23530" y="73180"/>
                </a:lnTo>
                <a:lnTo>
                  <a:pt x="24160" y="72320"/>
                </a:lnTo>
                <a:lnTo>
                  <a:pt x="24420" y="71450"/>
                </a:lnTo>
                <a:lnTo>
                  <a:pt x="24500" y="71380"/>
                </a:lnTo>
                <a:lnTo>
                  <a:pt x="25480" y="70540"/>
                </a:lnTo>
                <a:lnTo>
                  <a:pt x="25670" y="70480"/>
                </a:lnTo>
                <a:lnTo>
                  <a:pt x="25920" y="70440"/>
                </a:lnTo>
                <a:lnTo>
                  <a:pt x="26410" y="70520"/>
                </a:lnTo>
                <a:lnTo>
                  <a:pt x="26610" y="70570"/>
                </a:lnTo>
                <a:lnTo>
                  <a:pt x="26730" y="70630"/>
                </a:lnTo>
                <a:lnTo>
                  <a:pt x="26890" y="70650"/>
                </a:lnTo>
                <a:lnTo>
                  <a:pt x="27330" y="70460"/>
                </a:lnTo>
                <a:lnTo>
                  <a:pt x="27620" y="70460"/>
                </a:lnTo>
                <a:lnTo>
                  <a:pt x="27770" y="70480"/>
                </a:lnTo>
                <a:lnTo>
                  <a:pt x="28110" y="70600"/>
                </a:lnTo>
                <a:lnTo>
                  <a:pt x="28180" y="70610"/>
                </a:lnTo>
                <a:lnTo>
                  <a:pt x="28320" y="70610"/>
                </a:lnTo>
                <a:lnTo>
                  <a:pt x="28440" y="70590"/>
                </a:lnTo>
                <a:lnTo>
                  <a:pt x="28670" y="70510"/>
                </a:lnTo>
                <a:lnTo>
                  <a:pt x="28970" y="70220"/>
                </a:lnTo>
                <a:lnTo>
                  <a:pt x="29250" y="69810"/>
                </a:lnTo>
                <a:lnTo>
                  <a:pt x="29670" y="69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Quezaltena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1820" y="77800"/>
                </a:moveTo>
                <a:lnTo>
                  <a:pt x="11310" y="76290"/>
                </a:lnTo>
                <a:lnTo>
                  <a:pt x="11110" y="75910"/>
                </a:lnTo>
                <a:lnTo>
                  <a:pt x="11060" y="75880"/>
                </a:lnTo>
                <a:lnTo>
                  <a:pt x="10880" y="75840"/>
                </a:lnTo>
                <a:lnTo>
                  <a:pt x="9610" y="75710"/>
                </a:lnTo>
                <a:lnTo>
                  <a:pt x="9500" y="75680"/>
                </a:lnTo>
                <a:lnTo>
                  <a:pt x="9310" y="75610"/>
                </a:lnTo>
                <a:lnTo>
                  <a:pt x="9250" y="75540"/>
                </a:lnTo>
                <a:lnTo>
                  <a:pt x="9220" y="75480"/>
                </a:lnTo>
                <a:lnTo>
                  <a:pt x="9300" y="75340"/>
                </a:lnTo>
                <a:lnTo>
                  <a:pt x="10040" y="74490"/>
                </a:lnTo>
                <a:lnTo>
                  <a:pt x="10620" y="74020"/>
                </a:lnTo>
                <a:lnTo>
                  <a:pt x="10870" y="73890"/>
                </a:lnTo>
                <a:lnTo>
                  <a:pt x="11330" y="73800"/>
                </a:lnTo>
                <a:lnTo>
                  <a:pt x="13210" y="73260"/>
                </a:lnTo>
                <a:lnTo>
                  <a:pt x="14560" y="73400"/>
                </a:lnTo>
                <a:lnTo>
                  <a:pt x="15160" y="73440"/>
                </a:lnTo>
                <a:lnTo>
                  <a:pt x="15370" y="73420"/>
                </a:lnTo>
                <a:lnTo>
                  <a:pt x="15560" y="73340"/>
                </a:lnTo>
                <a:lnTo>
                  <a:pt x="15770" y="73210"/>
                </a:lnTo>
                <a:lnTo>
                  <a:pt x="16050" y="72700"/>
                </a:lnTo>
                <a:lnTo>
                  <a:pt x="16100" y="72620"/>
                </a:lnTo>
                <a:lnTo>
                  <a:pt x="16200" y="72510"/>
                </a:lnTo>
                <a:lnTo>
                  <a:pt x="16480" y="72300"/>
                </a:lnTo>
                <a:lnTo>
                  <a:pt x="16560" y="72220"/>
                </a:lnTo>
                <a:lnTo>
                  <a:pt x="16610" y="72140"/>
                </a:lnTo>
                <a:lnTo>
                  <a:pt x="16630" y="72070"/>
                </a:lnTo>
                <a:lnTo>
                  <a:pt x="17210" y="70840"/>
                </a:lnTo>
                <a:lnTo>
                  <a:pt x="17240" y="70790"/>
                </a:lnTo>
                <a:lnTo>
                  <a:pt x="17410" y="70500"/>
                </a:lnTo>
                <a:lnTo>
                  <a:pt x="17550" y="69670"/>
                </a:lnTo>
                <a:lnTo>
                  <a:pt x="17740" y="69400"/>
                </a:lnTo>
                <a:lnTo>
                  <a:pt x="17780" y="69190"/>
                </a:lnTo>
                <a:lnTo>
                  <a:pt x="17760" y="69030"/>
                </a:lnTo>
                <a:lnTo>
                  <a:pt x="17790" y="68940"/>
                </a:lnTo>
                <a:lnTo>
                  <a:pt x="17820" y="68880"/>
                </a:lnTo>
                <a:lnTo>
                  <a:pt x="17990" y="68780"/>
                </a:lnTo>
                <a:lnTo>
                  <a:pt x="18150" y="68700"/>
                </a:lnTo>
                <a:lnTo>
                  <a:pt x="18780" y="68090"/>
                </a:lnTo>
                <a:lnTo>
                  <a:pt x="18960" y="67850"/>
                </a:lnTo>
                <a:lnTo>
                  <a:pt x="19040" y="67630"/>
                </a:lnTo>
                <a:lnTo>
                  <a:pt x="19170" y="66680"/>
                </a:lnTo>
                <a:lnTo>
                  <a:pt x="19080" y="66320"/>
                </a:lnTo>
                <a:lnTo>
                  <a:pt x="18680" y="65980"/>
                </a:lnTo>
                <a:lnTo>
                  <a:pt x="18420" y="65360"/>
                </a:lnTo>
                <a:lnTo>
                  <a:pt x="18620" y="64700"/>
                </a:lnTo>
                <a:lnTo>
                  <a:pt x="19030" y="64100"/>
                </a:lnTo>
                <a:lnTo>
                  <a:pt x="19420" y="63680"/>
                </a:lnTo>
                <a:lnTo>
                  <a:pt x="20160" y="63070"/>
                </a:lnTo>
                <a:lnTo>
                  <a:pt x="20300" y="62930"/>
                </a:lnTo>
                <a:lnTo>
                  <a:pt x="20400" y="62510"/>
                </a:lnTo>
                <a:lnTo>
                  <a:pt x="21840" y="62890"/>
                </a:lnTo>
                <a:lnTo>
                  <a:pt x="22000" y="63020"/>
                </a:lnTo>
                <a:lnTo>
                  <a:pt x="21990" y="63240"/>
                </a:lnTo>
                <a:lnTo>
                  <a:pt x="22060" y="63440"/>
                </a:lnTo>
                <a:lnTo>
                  <a:pt x="22480" y="63950"/>
                </a:lnTo>
                <a:lnTo>
                  <a:pt x="22100" y="64080"/>
                </a:lnTo>
                <a:lnTo>
                  <a:pt x="21010" y="64510"/>
                </a:lnTo>
                <a:lnTo>
                  <a:pt x="20960" y="64530"/>
                </a:lnTo>
                <a:lnTo>
                  <a:pt x="20920" y="64560"/>
                </a:lnTo>
                <a:lnTo>
                  <a:pt x="20870" y="64750"/>
                </a:lnTo>
                <a:lnTo>
                  <a:pt x="20980" y="65390"/>
                </a:lnTo>
                <a:lnTo>
                  <a:pt x="21510" y="67400"/>
                </a:lnTo>
                <a:lnTo>
                  <a:pt x="21590" y="67720"/>
                </a:lnTo>
                <a:lnTo>
                  <a:pt x="21750" y="67940"/>
                </a:lnTo>
                <a:lnTo>
                  <a:pt x="22110" y="68260"/>
                </a:lnTo>
                <a:lnTo>
                  <a:pt x="22110" y="68520"/>
                </a:lnTo>
                <a:lnTo>
                  <a:pt x="22060" y="68640"/>
                </a:lnTo>
                <a:lnTo>
                  <a:pt x="22060" y="68780"/>
                </a:lnTo>
                <a:lnTo>
                  <a:pt x="22100" y="68930"/>
                </a:lnTo>
                <a:lnTo>
                  <a:pt x="22440" y="69330"/>
                </a:lnTo>
                <a:lnTo>
                  <a:pt x="22470" y="69380"/>
                </a:lnTo>
                <a:lnTo>
                  <a:pt x="22500" y="69420"/>
                </a:lnTo>
                <a:lnTo>
                  <a:pt x="22650" y="69470"/>
                </a:lnTo>
                <a:lnTo>
                  <a:pt x="23060" y="69420"/>
                </a:lnTo>
                <a:lnTo>
                  <a:pt x="23510" y="69400"/>
                </a:lnTo>
                <a:lnTo>
                  <a:pt x="23700" y="69840"/>
                </a:lnTo>
                <a:lnTo>
                  <a:pt x="23760" y="70500"/>
                </a:lnTo>
                <a:lnTo>
                  <a:pt x="24000" y="70710"/>
                </a:lnTo>
                <a:lnTo>
                  <a:pt x="24420" y="71450"/>
                </a:lnTo>
                <a:lnTo>
                  <a:pt x="24160" y="72320"/>
                </a:lnTo>
                <a:lnTo>
                  <a:pt x="23530" y="73180"/>
                </a:lnTo>
                <a:lnTo>
                  <a:pt x="22660" y="73770"/>
                </a:lnTo>
                <a:lnTo>
                  <a:pt x="22320" y="73630"/>
                </a:lnTo>
                <a:lnTo>
                  <a:pt x="22060" y="73610"/>
                </a:lnTo>
                <a:lnTo>
                  <a:pt x="21930" y="73650"/>
                </a:lnTo>
                <a:lnTo>
                  <a:pt x="21490" y="73940"/>
                </a:lnTo>
                <a:lnTo>
                  <a:pt x="21360" y="74010"/>
                </a:lnTo>
                <a:lnTo>
                  <a:pt x="21260" y="74040"/>
                </a:lnTo>
                <a:lnTo>
                  <a:pt x="21190" y="74040"/>
                </a:lnTo>
                <a:lnTo>
                  <a:pt x="21070" y="74010"/>
                </a:lnTo>
                <a:lnTo>
                  <a:pt x="20950" y="73960"/>
                </a:lnTo>
                <a:lnTo>
                  <a:pt x="20720" y="73900"/>
                </a:lnTo>
                <a:lnTo>
                  <a:pt x="20640" y="73910"/>
                </a:lnTo>
                <a:lnTo>
                  <a:pt x="20580" y="73930"/>
                </a:lnTo>
                <a:lnTo>
                  <a:pt x="20510" y="74010"/>
                </a:lnTo>
                <a:lnTo>
                  <a:pt x="20390" y="74200"/>
                </a:lnTo>
                <a:lnTo>
                  <a:pt x="20370" y="74250"/>
                </a:lnTo>
                <a:lnTo>
                  <a:pt x="20260" y="74400"/>
                </a:lnTo>
                <a:lnTo>
                  <a:pt x="20100" y="74580"/>
                </a:lnTo>
                <a:lnTo>
                  <a:pt x="20020" y="74610"/>
                </a:lnTo>
                <a:lnTo>
                  <a:pt x="19960" y="74610"/>
                </a:lnTo>
                <a:lnTo>
                  <a:pt x="19830" y="74530"/>
                </a:lnTo>
                <a:lnTo>
                  <a:pt x="19710" y="74490"/>
                </a:lnTo>
                <a:lnTo>
                  <a:pt x="19640" y="74530"/>
                </a:lnTo>
                <a:lnTo>
                  <a:pt x="19590" y="74560"/>
                </a:lnTo>
                <a:lnTo>
                  <a:pt x="19530" y="74710"/>
                </a:lnTo>
                <a:lnTo>
                  <a:pt x="19330" y="74900"/>
                </a:lnTo>
                <a:lnTo>
                  <a:pt x="19160" y="74890"/>
                </a:lnTo>
                <a:lnTo>
                  <a:pt x="19040" y="74850"/>
                </a:lnTo>
                <a:lnTo>
                  <a:pt x="18770" y="74800"/>
                </a:lnTo>
                <a:lnTo>
                  <a:pt x="18660" y="74750"/>
                </a:lnTo>
                <a:lnTo>
                  <a:pt x="18610" y="74690"/>
                </a:lnTo>
                <a:lnTo>
                  <a:pt x="18670" y="74300"/>
                </a:lnTo>
                <a:lnTo>
                  <a:pt x="18970" y="73570"/>
                </a:lnTo>
                <a:lnTo>
                  <a:pt x="19000" y="73300"/>
                </a:lnTo>
                <a:lnTo>
                  <a:pt x="18980" y="73250"/>
                </a:lnTo>
                <a:lnTo>
                  <a:pt x="18940" y="73200"/>
                </a:lnTo>
                <a:lnTo>
                  <a:pt x="18890" y="73170"/>
                </a:lnTo>
                <a:lnTo>
                  <a:pt x="18810" y="73170"/>
                </a:lnTo>
                <a:lnTo>
                  <a:pt x="18720" y="73180"/>
                </a:lnTo>
                <a:lnTo>
                  <a:pt x="18660" y="73210"/>
                </a:lnTo>
                <a:lnTo>
                  <a:pt x="18600" y="73240"/>
                </a:lnTo>
                <a:lnTo>
                  <a:pt x="18510" y="73300"/>
                </a:lnTo>
                <a:lnTo>
                  <a:pt x="18350" y="73440"/>
                </a:lnTo>
                <a:lnTo>
                  <a:pt x="18060" y="73760"/>
                </a:lnTo>
                <a:lnTo>
                  <a:pt x="17290" y="74140"/>
                </a:lnTo>
                <a:lnTo>
                  <a:pt x="17150" y="74360"/>
                </a:lnTo>
                <a:lnTo>
                  <a:pt x="16960" y="74970"/>
                </a:lnTo>
                <a:lnTo>
                  <a:pt x="16870" y="75180"/>
                </a:lnTo>
                <a:lnTo>
                  <a:pt x="16480" y="75760"/>
                </a:lnTo>
                <a:lnTo>
                  <a:pt x="16390" y="75960"/>
                </a:lnTo>
                <a:lnTo>
                  <a:pt x="16310" y="76160"/>
                </a:lnTo>
                <a:lnTo>
                  <a:pt x="16240" y="76480"/>
                </a:lnTo>
                <a:lnTo>
                  <a:pt x="16190" y="76620"/>
                </a:lnTo>
                <a:lnTo>
                  <a:pt x="16140" y="76720"/>
                </a:lnTo>
                <a:lnTo>
                  <a:pt x="15930" y="76960"/>
                </a:lnTo>
                <a:lnTo>
                  <a:pt x="15260" y="77970"/>
                </a:lnTo>
                <a:lnTo>
                  <a:pt x="14370" y="78170"/>
                </a:lnTo>
                <a:lnTo>
                  <a:pt x="13750" y="78220"/>
                </a:lnTo>
                <a:lnTo>
                  <a:pt x="13500" y="78190"/>
                </a:lnTo>
                <a:lnTo>
                  <a:pt x="12250" y="77640"/>
                </a:lnTo>
                <a:lnTo>
                  <a:pt x="12160" y="77620"/>
                </a:lnTo>
                <a:lnTo>
                  <a:pt x="12100" y="77630"/>
                </a:lnTo>
                <a:lnTo>
                  <a:pt x="11990" y="77680"/>
                </a:lnTo>
                <a:lnTo>
                  <a:pt x="11820" y="7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Baja Verapa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920" y="69540"/>
                </a:moveTo>
                <a:lnTo>
                  <a:pt x="40680" y="68970"/>
                </a:lnTo>
                <a:lnTo>
                  <a:pt x="40580" y="68760"/>
                </a:lnTo>
                <a:lnTo>
                  <a:pt x="40420" y="68620"/>
                </a:lnTo>
                <a:lnTo>
                  <a:pt x="40280" y="68520"/>
                </a:lnTo>
                <a:lnTo>
                  <a:pt x="40140" y="68400"/>
                </a:lnTo>
                <a:lnTo>
                  <a:pt x="39750" y="67990"/>
                </a:lnTo>
                <a:lnTo>
                  <a:pt x="39850" y="67510"/>
                </a:lnTo>
                <a:lnTo>
                  <a:pt x="39860" y="67410"/>
                </a:lnTo>
                <a:lnTo>
                  <a:pt x="37930" y="66190"/>
                </a:lnTo>
                <a:lnTo>
                  <a:pt x="36330" y="64120"/>
                </a:lnTo>
                <a:lnTo>
                  <a:pt x="36470" y="61720"/>
                </a:lnTo>
                <a:lnTo>
                  <a:pt x="36640" y="61810"/>
                </a:lnTo>
                <a:lnTo>
                  <a:pt x="40190" y="62650"/>
                </a:lnTo>
                <a:lnTo>
                  <a:pt x="42700" y="62760"/>
                </a:lnTo>
                <a:lnTo>
                  <a:pt x="43410" y="62700"/>
                </a:lnTo>
                <a:lnTo>
                  <a:pt x="44210" y="61600"/>
                </a:lnTo>
                <a:lnTo>
                  <a:pt x="44710" y="61620"/>
                </a:lnTo>
                <a:lnTo>
                  <a:pt x="45200" y="61620"/>
                </a:lnTo>
                <a:lnTo>
                  <a:pt x="45920" y="61640"/>
                </a:lnTo>
                <a:lnTo>
                  <a:pt x="46430" y="61620"/>
                </a:lnTo>
                <a:lnTo>
                  <a:pt x="46890" y="61770"/>
                </a:lnTo>
                <a:lnTo>
                  <a:pt x="48070" y="62580"/>
                </a:lnTo>
                <a:lnTo>
                  <a:pt x="48300" y="62800"/>
                </a:lnTo>
                <a:lnTo>
                  <a:pt x="48360" y="62820"/>
                </a:lnTo>
                <a:lnTo>
                  <a:pt x="48440" y="62810"/>
                </a:lnTo>
                <a:lnTo>
                  <a:pt x="48660" y="62690"/>
                </a:lnTo>
                <a:lnTo>
                  <a:pt x="48740" y="62600"/>
                </a:lnTo>
                <a:lnTo>
                  <a:pt x="49000" y="62270"/>
                </a:lnTo>
                <a:lnTo>
                  <a:pt x="49110" y="62190"/>
                </a:lnTo>
                <a:lnTo>
                  <a:pt x="49250" y="61980"/>
                </a:lnTo>
                <a:lnTo>
                  <a:pt x="49420" y="61290"/>
                </a:lnTo>
                <a:lnTo>
                  <a:pt x="49440" y="61150"/>
                </a:lnTo>
                <a:lnTo>
                  <a:pt x="49460" y="61100"/>
                </a:lnTo>
                <a:lnTo>
                  <a:pt x="49510" y="61000"/>
                </a:lnTo>
                <a:lnTo>
                  <a:pt x="49550" y="60960"/>
                </a:lnTo>
                <a:lnTo>
                  <a:pt x="49580" y="60920"/>
                </a:lnTo>
                <a:lnTo>
                  <a:pt x="49670" y="60850"/>
                </a:lnTo>
                <a:lnTo>
                  <a:pt x="49960" y="60870"/>
                </a:lnTo>
                <a:lnTo>
                  <a:pt x="50990" y="61120"/>
                </a:lnTo>
                <a:lnTo>
                  <a:pt x="53330" y="61450"/>
                </a:lnTo>
                <a:lnTo>
                  <a:pt x="54170" y="61420"/>
                </a:lnTo>
                <a:lnTo>
                  <a:pt x="54870" y="61140"/>
                </a:lnTo>
                <a:lnTo>
                  <a:pt x="55070" y="61090"/>
                </a:lnTo>
                <a:lnTo>
                  <a:pt x="56030" y="61010"/>
                </a:lnTo>
                <a:lnTo>
                  <a:pt x="56100" y="61030"/>
                </a:lnTo>
                <a:lnTo>
                  <a:pt x="56180" y="61050"/>
                </a:lnTo>
                <a:lnTo>
                  <a:pt x="56340" y="61150"/>
                </a:lnTo>
                <a:lnTo>
                  <a:pt x="56580" y="61370"/>
                </a:lnTo>
                <a:lnTo>
                  <a:pt x="56680" y="61500"/>
                </a:lnTo>
                <a:lnTo>
                  <a:pt x="56730" y="61600"/>
                </a:lnTo>
                <a:lnTo>
                  <a:pt x="56770" y="61710"/>
                </a:lnTo>
                <a:lnTo>
                  <a:pt x="56750" y="61930"/>
                </a:lnTo>
                <a:lnTo>
                  <a:pt x="56530" y="62580"/>
                </a:lnTo>
                <a:lnTo>
                  <a:pt x="55580" y="63940"/>
                </a:lnTo>
                <a:lnTo>
                  <a:pt x="55000" y="64260"/>
                </a:lnTo>
                <a:lnTo>
                  <a:pt x="54180" y="64820"/>
                </a:lnTo>
                <a:lnTo>
                  <a:pt x="52350" y="66050"/>
                </a:lnTo>
                <a:lnTo>
                  <a:pt x="48950" y="68420"/>
                </a:lnTo>
                <a:lnTo>
                  <a:pt x="48610" y="69500"/>
                </a:lnTo>
                <a:lnTo>
                  <a:pt x="48510" y="69860"/>
                </a:lnTo>
                <a:lnTo>
                  <a:pt x="47420" y="70040"/>
                </a:lnTo>
                <a:lnTo>
                  <a:pt x="46710" y="69910"/>
                </a:lnTo>
                <a:lnTo>
                  <a:pt x="46440" y="69650"/>
                </a:lnTo>
                <a:lnTo>
                  <a:pt x="46340" y="69390"/>
                </a:lnTo>
                <a:lnTo>
                  <a:pt x="46180" y="69250"/>
                </a:lnTo>
                <a:lnTo>
                  <a:pt x="45830" y="69320"/>
                </a:lnTo>
                <a:lnTo>
                  <a:pt x="45650" y="69450"/>
                </a:lnTo>
                <a:lnTo>
                  <a:pt x="45600" y="69570"/>
                </a:lnTo>
                <a:lnTo>
                  <a:pt x="45510" y="69680"/>
                </a:lnTo>
                <a:lnTo>
                  <a:pt x="45230" y="69760"/>
                </a:lnTo>
                <a:lnTo>
                  <a:pt x="44980" y="69780"/>
                </a:lnTo>
                <a:lnTo>
                  <a:pt x="44780" y="69760"/>
                </a:lnTo>
                <a:lnTo>
                  <a:pt x="44620" y="69660"/>
                </a:lnTo>
                <a:lnTo>
                  <a:pt x="44510" y="69460"/>
                </a:lnTo>
                <a:lnTo>
                  <a:pt x="44350" y="69460"/>
                </a:lnTo>
                <a:lnTo>
                  <a:pt x="44010" y="69660"/>
                </a:lnTo>
                <a:lnTo>
                  <a:pt x="43460" y="69850"/>
                </a:lnTo>
                <a:lnTo>
                  <a:pt x="42930" y="69960"/>
                </a:lnTo>
                <a:lnTo>
                  <a:pt x="42600" y="69910"/>
                </a:lnTo>
                <a:lnTo>
                  <a:pt x="42470" y="69910"/>
                </a:lnTo>
                <a:lnTo>
                  <a:pt x="42370" y="69970"/>
                </a:lnTo>
                <a:lnTo>
                  <a:pt x="42280" y="69990"/>
                </a:lnTo>
                <a:lnTo>
                  <a:pt x="42170" y="69940"/>
                </a:lnTo>
                <a:lnTo>
                  <a:pt x="42000" y="69760"/>
                </a:lnTo>
                <a:lnTo>
                  <a:pt x="41680" y="69820"/>
                </a:lnTo>
                <a:lnTo>
                  <a:pt x="40920" y="69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Totonicapá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480" y="63950"/>
                </a:moveTo>
                <a:lnTo>
                  <a:pt x="23200" y="63910"/>
                </a:lnTo>
                <a:lnTo>
                  <a:pt x="23280" y="63880"/>
                </a:lnTo>
                <a:lnTo>
                  <a:pt x="23370" y="63820"/>
                </a:lnTo>
                <a:lnTo>
                  <a:pt x="23390" y="63760"/>
                </a:lnTo>
                <a:lnTo>
                  <a:pt x="23430" y="63200"/>
                </a:lnTo>
                <a:lnTo>
                  <a:pt x="23450" y="63140"/>
                </a:lnTo>
                <a:lnTo>
                  <a:pt x="23580" y="62890"/>
                </a:lnTo>
                <a:lnTo>
                  <a:pt x="23860" y="62470"/>
                </a:lnTo>
                <a:lnTo>
                  <a:pt x="23940" y="62390"/>
                </a:lnTo>
                <a:lnTo>
                  <a:pt x="24040" y="62340"/>
                </a:lnTo>
                <a:lnTo>
                  <a:pt x="24260" y="62280"/>
                </a:lnTo>
                <a:lnTo>
                  <a:pt x="25180" y="62060"/>
                </a:lnTo>
                <a:lnTo>
                  <a:pt x="25520" y="61820"/>
                </a:lnTo>
                <a:lnTo>
                  <a:pt x="26030" y="61580"/>
                </a:lnTo>
                <a:lnTo>
                  <a:pt x="26280" y="61540"/>
                </a:lnTo>
                <a:lnTo>
                  <a:pt x="26840" y="61580"/>
                </a:lnTo>
                <a:lnTo>
                  <a:pt x="26740" y="62200"/>
                </a:lnTo>
                <a:lnTo>
                  <a:pt x="26730" y="62600"/>
                </a:lnTo>
                <a:lnTo>
                  <a:pt x="26840" y="62940"/>
                </a:lnTo>
                <a:lnTo>
                  <a:pt x="27130" y="63090"/>
                </a:lnTo>
                <a:lnTo>
                  <a:pt x="27200" y="63240"/>
                </a:lnTo>
                <a:lnTo>
                  <a:pt x="27790" y="63850"/>
                </a:lnTo>
                <a:lnTo>
                  <a:pt x="27940" y="63920"/>
                </a:lnTo>
                <a:lnTo>
                  <a:pt x="28050" y="64350"/>
                </a:lnTo>
                <a:lnTo>
                  <a:pt x="28250" y="64650"/>
                </a:lnTo>
                <a:lnTo>
                  <a:pt x="28280" y="64960"/>
                </a:lnTo>
                <a:lnTo>
                  <a:pt x="28430" y="65010"/>
                </a:lnTo>
                <a:lnTo>
                  <a:pt x="28570" y="65260"/>
                </a:lnTo>
                <a:lnTo>
                  <a:pt x="28570" y="65370"/>
                </a:lnTo>
                <a:lnTo>
                  <a:pt x="28550" y="65600"/>
                </a:lnTo>
                <a:lnTo>
                  <a:pt x="28500" y="65680"/>
                </a:lnTo>
                <a:lnTo>
                  <a:pt x="28440" y="65730"/>
                </a:lnTo>
                <a:lnTo>
                  <a:pt x="28210" y="65730"/>
                </a:lnTo>
                <a:lnTo>
                  <a:pt x="28120" y="65760"/>
                </a:lnTo>
                <a:lnTo>
                  <a:pt x="28010" y="65800"/>
                </a:lnTo>
                <a:lnTo>
                  <a:pt x="27840" y="65940"/>
                </a:lnTo>
                <a:lnTo>
                  <a:pt x="27770" y="66040"/>
                </a:lnTo>
                <a:lnTo>
                  <a:pt x="27720" y="66190"/>
                </a:lnTo>
                <a:lnTo>
                  <a:pt x="27700" y="66360"/>
                </a:lnTo>
                <a:lnTo>
                  <a:pt x="27700" y="66430"/>
                </a:lnTo>
                <a:lnTo>
                  <a:pt x="27710" y="66500"/>
                </a:lnTo>
                <a:lnTo>
                  <a:pt x="27740" y="66550"/>
                </a:lnTo>
                <a:lnTo>
                  <a:pt x="27780" y="66590"/>
                </a:lnTo>
                <a:lnTo>
                  <a:pt x="28000" y="66740"/>
                </a:lnTo>
                <a:lnTo>
                  <a:pt x="28390" y="67030"/>
                </a:lnTo>
                <a:lnTo>
                  <a:pt x="28430" y="67090"/>
                </a:lnTo>
                <a:lnTo>
                  <a:pt x="28490" y="67200"/>
                </a:lnTo>
                <a:lnTo>
                  <a:pt x="28590" y="67600"/>
                </a:lnTo>
                <a:lnTo>
                  <a:pt x="28740" y="67840"/>
                </a:lnTo>
                <a:lnTo>
                  <a:pt x="29090" y="68090"/>
                </a:lnTo>
                <a:lnTo>
                  <a:pt x="29150" y="68210"/>
                </a:lnTo>
                <a:lnTo>
                  <a:pt x="29160" y="68350"/>
                </a:lnTo>
                <a:lnTo>
                  <a:pt x="29040" y="68720"/>
                </a:lnTo>
                <a:lnTo>
                  <a:pt x="28990" y="68860"/>
                </a:lnTo>
                <a:lnTo>
                  <a:pt x="29670" y="69390"/>
                </a:lnTo>
                <a:lnTo>
                  <a:pt x="29250" y="69810"/>
                </a:lnTo>
                <a:lnTo>
                  <a:pt x="28970" y="70220"/>
                </a:lnTo>
                <a:lnTo>
                  <a:pt x="28670" y="70510"/>
                </a:lnTo>
                <a:lnTo>
                  <a:pt x="28440" y="70590"/>
                </a:lnTo>
                <a:lnTo>
                  <a:pt x="28320" y="70610"/>
                </a:lnTo>
                <a:lnTo>
                  <a:pt x="28180" y="70610"/>
                </a:lnTo>
                <a:lnTo>
                  <a:pt x="28110" y="70600"/>
                </a:lnTo>
                <a:lnTo>
                  <a:pt x="27770" y="70480"/>
                </a:lnTo>
                <a:lnTo>
                  <a:pt x="27620" y="70460"/>
                </a:lnTo>
                <a:lnTo>
                  <a:pt x="27330" y="70460"/>
                </a:lnTo>
                <a:lnTo>
                  <a:pt x="26890" y="70650"/>
                </a:lnTo>
                <a:lnTo>
                  <a:pt x="26730" y="70630"/>
                </a:lnTo>
                <a:lnTo>
                  <a:pt x="26610" y="70570"/>
                </a:lnTo>
                <a:lnTo>
                  <a:pt x="26410" y="70520"/>
                </a:lnTo>
                <a:lnTo>
                  <a:pt x="25920" y="70440"/>
                </a:lnTo>
                <a:lnTo>
                  <a:pt x="25670" y="70480"/>
                </a:lnTo>
                <a:lnTo>
                  <a:pt x="25480" y="70540"/>
                </a:lnTo>
                <a:lnTo>
                  <a:pt x="24500" y="71380"/>
                </a:lnTo>
                <a:lnTo>
                  <a:pt x="24420" y="71450"/>
                </a:lnTo>
                <a:lnTo>
                  <a:pt x="24000" y="70710"/>
                </a:lnTo>
                <a:lnTo>
                  <a:pt x="23760" y="70500"/>
                </a:lnTo>
                <a:lnTo>
                  <a:pt x="23700" y="69840"/>
                </a:lnTo>
                <a:lnTo>
                  <a:pt x="23510" y="69400"/>
                </a:lnTo>
                <a:lnTo>
                  <a:pt x="23060" y="69420"/>
                </a:lnTo>
                <a:lnTo>
                  <a:pt x="22650" y="69470"/>
                </a:lnTo>
                <a:lnTo>
                  <a:pt x="22500" y="69420"/>
                </a:lnTo>
                <a:lnTo>
                  <a:pt x="22470" y="69380"/>
                </a:lnTo>
                <a:lnTo>
                  <a:pt x="22440" y="69330"/>
                </a:lnTo>
                <a:lnTo>
                  <a:pt x="22100" y="68930"/>
                </a:lnTo>
                <a:lnTo>
                  <a:pt x="22060" y="68780"/>
                </a:lnTo>
                <a:lnTo>
                  <a:pt x="22060" y="68640"/>
                </a:lnTo>
                <a:lnTo>
                  <a:pt x="22110" y="68520"/>
                </a:lnTo>
                <a:lnTo>
                  <a:pt x="22110" y="68260"/>
                </a:lnTo>
                <a:lnTo>
                  <a:pt x="21750" y="67940"/>
                </a:lnTo>
                <a:lnTo>
                  <a:pt x="21590" y="67720"/>
                </a:lnTo>
                <a:lnTo>
                  <a:pt x="21510" y="67400"/>
                </a:lnTo>
                <a:lnTo>
                  <a:pt x="20980" y="65390"/>
                </a:lnTo>
                <a:lnTo>
                  <a:pt x="20870" y="64750"/>
                </a:lnTo>
                <a:lnTo>
                  <a:pt x="20920" y="64560"/>
                </a:lnTo>
                <a:lnTo>
                  <a:pt x="20960" y="64530"/>
                </a:lnTo>
                <a:lnTo>
                  <a:pt x="21010" y="64510"/>
                </a:lnTo>
                <a:lnTo>
                  <a:pt x="22100" y="64080"/>
                </a:lnTo>
                <a:lnTo>
                  <a:pt x="22480" y="63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