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u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020" y="7610"/>
                </a:moveTo>
                <a:lnTo>
                  <a:pt x="73220" y="12500"/>
                </a:lnTo>
                <a:lnTo>
                  <a:pt x="77000" y="15270"/>
                </a:lnTo>
                <a:lnTo>
                  <a:pt x="81300" y="16500"/>
                </a:lnTo>
                <a:lnTo>
                  <a:pt x="85050" y="16780"/>
                </a:lnTo>
                <a:lnTo>
                  <a:pt x="85100" y="19360"/>
                </a:lnTo>
                <a:lnTo>
                  <a:pt x="82000" y="25160"/>
                </a:lnTo>
                <a:lnTo>
                  <a:pt x="75430" y="34810"/>
                </a:lnTo>
                <a:lnTo>
                  <a:pt x="67910" y="41740"/>
                </a:lnTo>
                <a:lnTo>
                  <a:pt x="54300" y="50410"/>
                </a:lnTo>
                <a:lnTo>
                  <a:pt x="48990" y="55980"/>
                </a:lnTo>
                <a:lnTo>
                  <a:pt x="45980" y="65080"/>
                </a:lnTo>
                <a:lnTo>
                  <a:pt x="43990" y="85650"/>
                </a:lnTo>
                <a:lnTo>
                  <a:pt x="38750" y="93670"/>
                </a:lnTo>
                <a:lnTo>
                  <a:pt x="34990" y="95280"/>
                </a:lnTo>
                <a:lnTo>
                  <a:pt x="30600" y="95450"/>
                </a:lnTo>
                <a:lnTo>
                  <a:pt x="26990" y="94190"/>
                </a:lnTo>
                <a:lnTo>
                  <a:pt x="24800" y="90220"/>
                </a:lnTo>
                <a:lnTo>
                  <a:pt x="21870" y="86440"/>
                </a:lnTo>
                <a:lnTo>
                  <a:pt x="21190" y="85340"/>
                </a:lnTo>
                <a:lnTo>
                  <a:pt x="19880" y="77010"/>
                </a:lnTo>
                <a:lnTo>
                  <a:pt x="19200" y="75530"/>
                </a:lnTo>
                <a:lnTo>
                  <a:pt x="18180" y="74250"/>
                </a:lnTo>
                <a:lnTo>
                  <a:pt x="16920" y="73230"/>
                </a:lnTo>
                <a:lnTo>
                  <a:pt x="15350" y="72510"/>
                </a:lnTo>
                <a:lnTo>
                  <a:pt x="17550" y="70300"/>
                </a:lnTo>
                <a:lnTo>
                  <a:pt x="18940" y="68030"/>
                </a:lnTo>
                <a:lnTo>
                  <a:pt x="19670" y="65220"/>
                </a:lnTo>
                <a:lnTo>
                  <a:pt x="19880" y="61320"/>
                </a:lnTo>
                <a:lnTo>
                  <a:pt x="19470" y="59500"/>
                </a:lnTo>
                <a:lnTo>
                  <a:pt x="18390" y="57240"/>
                </a:lnTo>
                <a:lnTo>
                  <a:pt x="17170" y="55310"/>
                </a:lnTo>
                <a:lnTo>
                  <a:pt x="14900" y="53620"/>
                </a:lnTo>
                <a:lnTo>
                  <a:pt x="15860" y="51950"/>
                </a:lnTo>
                <a:lnTo>
                  <a:pt x="17530" y="51000"/>
                </a:lnTo>
                <a:lnTo>
                  <a:pt x="18420" y="52170"/>
                </a:lnTo>
                <a:lnTo>
                  <a:pt x="21380" y="51870"/>
                </a:lnTo>
                <a:lnTo>
                  <a:pt x="34310" y="44320"/>
                </a:lnTo>
                <a:lnTo>
                  <a:pt x="37280" y="41660"/>
                </a:lnTo>
                <a:lnTo>
                  <a:pt x="48990" y="34810"/>
                </a:lnTo>
                <a:lnTo>
                  <a:pt x="51270" y="32520"/>
                </a:lnTo>
                <a:lnTo>
                  <a:pt x="53220" y="29870"/>
                </a:lnTo>
                <a:lnTo>
                  <a:pt x="54930" y="26680"/>
                </a:lnTo>
                <a:lnTo>
                  <a:pt x="59420" y="11910"/>
                </a:lnTo>
                <a:lnTo>
                  <a:pt x="60800" y="9250"/>
                </a:lnTo>
                <a:lnTo>
                  <a:pt x="63330" y="6830"/>
                </a:lnTo>
                <a:lnTo>
                  <a:pt x="66810" y="4790"/>
                </a:lnTo>
                <a:lnTo>
                  <a:pt x="69790" y="4550"/>
                </a:lnTo>
                <a:lnTo>
                  <a:pt x="71020" y="7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