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Patrick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Grenada • State Map | Fully Editable Vector Shape</a:t>
            </a:r>
          </a:p>
        </p:txBody>
      </p:sp>
      <p:sp>
        <p:nvSpPr>
          <p:cNvPr id="101" name="Saint Pat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480" y="65480"/>
                </a:moveTo>
                <a:lnTo>
                  <a:pt x="45750" y="65050"/>
                </a:lnTo>
                <a:lnTo>
                  <a:pt x="41590" y="65050"/>
                </a:lnTo>
                <a:lnTo>
                  <a:pt x="41040" y="61500"/>
                </a:lnTo>
                <a:lnTo>
                  <a:pt x="39370" y="59090"/>
                </a:lnTo>
                <a:lnTo>
                  <a:pt x="37180" y="57430"/>
                </a:lnTo>
                <a:lnTo>
                  <a:pt x="38980" y="55240"/>
                </a:lnTo>
                <a:lnTo>
                  <a:pt x="42510" y="54600"/>
                </a:lnTo>
                <a:lnTo>
                  <a:pt x="46360" y="55120"/>
                </a:lnTo>
                <a:lnTo>
                  <a:pt x="50010" y="57430"/>
                </a:lnTo>
                <a:lnTo>
                  <a:pt x="49900" y="57960"/>
                </a:lnTo>
                <a:lnTo>
                  <a:pt x="48840" y="58970"/>
                </a:lnTo>
                <a:lnTo>
                  <a:pt x="50250" y="61900"/>
                </a:lnTo>
                <a:lnTo>
                  <a:pt x="50560" y="64400"/>
                </a:lnTo>
                <a:lnTo>
                  <a:pt x="50480" y="6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