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Mark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Grenada • State Map | Fully Editable Vector Shape</a:t>
            </a:r>
          </a:p>
        </p:txBody>
      </p:sp>
      <p:sp>
        <p:nvSpPr>
          <p:cNvPr id="101" name="Saint Mar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590" y="65050"/>
                </a:moveTo>
                <a:lnTo>
                  <a:pt x="40480" y="68600"/>
                </a:lnTo>
                <a:lnTo>
                  <a:pt x="37980" y="66610"/>
                </a:lnTo>
                <a:lnTo>
                  <a:pt x="34800" y="65050"/>
                </a:lnTo>
                <a:lnTo>
                  <a:pt x="31610" y="64230"/>
                </a:lnTo>
                <a:lnTo>
                  <a:pt x="37180" y="57430"/>
                </a:lnTo>
                <a:lnTo>
                  <a:pt x="39370" y="59090"/>
                </a:lnTo>
                <a:lnTo>
                  <a:pt x="41040" y="61500"/>
                </a:lnTo>
                <a:lnTo>
                  <a:pt x="41590" y="6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