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Saint John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Grenada • State Map | Fully Editable Vector Shape</a:t>
            </a:r>
          </a:p>
        </p:txBody>
      </p:sp>
      <p:sp>
        <p:nvSpPr>
          <p:cNvPr id="101" name="Saint Joh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460" y="76820"/>
                </a:moveTo>
                <a:lnTo>
                  <a:pt x="31470" y="76970"/>
                </a:lnTo>
                <a:lnTo>
                  <a:pt x="25560" y="76960"/>
                </a:lnTo>
                <a:lnTo>
                  <a:pt x="29060" y="70200"/>
                </a:lnTo>
                <a:lnTo>
                  <a:pt x="29170" y="67210"/>
                </a:lnTo>
                <a:lnTo>
                  <a:pt x="31610" y="64230"/>
                </a:lnTo>
                <a:lnTo>
                  <a:pt x="34800" y="65050"/>
                </a:lnTo>
                <a:lnTo>
                  <a:pt x="37980" y="66610"/>
                </a:lnTo>
                <a:lnTo>
                  <a:pt x="40480" y="68600"/>
                </a:lnTo>
                <a:lnTo>
                  <a:pt x="38120" y="72570"/>
                </a:lnTo>
                <a:lnTo>
                  <a:pt x="36180" y="74980"/>
                </a:lnTo>
                <a:lnTo>
                  <a:pt x="36460" y="76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