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30" y="91570"/>
                </a:moveTo>
                <a:lnTo>
                  <a:pt x="35960" y="92540"/>
                </a:lnTo>
                <a:lnTo>
                  <a:pt x="35270" y="93830"/>
                </a:lnTo>
                <a:lnTo>
                  <a:pt x="35020" y="95450"/>
                </a:lnTo>
                <a:lnTo>
                  <a:pt x="33450" y="95160"/>
                </a:lnTo>
                <a:lnTo>
                  <a:pt x="31930" y="94690"/>
                </a:lnTo>
                <a:lnTo>
                  <a:pt x="30500" y="94040"/>
                </a:lnTo>
                <a:lnTo>
                  <a:pt x="29170" y="93220"/>
                </a:lnTo>
                <a:lnTo>
                  <a:pt x="27420" y="94750"/>
                </a:lnTo>
                <a:lnTo>
                  <a:pt x="24560" y="95360"/>
                </a:lnTo>
                <a:lnTo>
                  <a:pt x="21430" y="95200"/>
                </a:lnTo>
                <a:lnTo>
                  <a:pt x="18900" y="94500"/>
                </a:lnTo>
                <a:lnTo>
                  <a:pt x="24750" y="90730"/>
                </a:lnTo>
                <a:lnTo>
                  <a:pt x="25820" y="89680"/>
                </a:lnTo>
                <a:lnTo>
                  <a:pt x="26410" y="87160"/>
                </a:lnTo>
                <a:lnTo>
                  <a:pt x="25930" y="85140"/>
                </a:lnTo>
                <a:lnTo>
                  <a:pt x="25100" y="83160"/>
                </a:lnTo>
                <a:lnTo>
                  <a:pt x="24650" y="80800"/>
                </a:lnTo>
                <a:lnTo>
                  <a:pt x="25560" y="76960"/>
                </a:lnTo>
                <a:lnTo>
                  <a:pt x="31470" y="76970"/>
                </a:lnTo>
                <a:lnTo>
                  <a:pt x="36460" y="76820"/>
                </a:lnTo>
                <a:lnTo>
                  <a:pt x="37290" y="80230"/>
                </a:lnTo>
                <a:lnTo>
                  <a:pt x="38120" y="81360"/>
                </a:lnTo>
                <a:lnTo>
                  <a:pt x="35900" y="82070"/>
                </a:lnTo>
                <a:lnTo>
                  <a:pt x="34800" y="85900"/>
                </a:lnTo>
                <a:lnTo>
                  <a:pt x="34800" y="88880"/>
                </a:lnTo>
                <a:lnTo>
                  <a:pt x="36040" y="90860"/>
                </a:lnTo>
                <a:lnTo>
                  <a:pt x="37030" y="9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