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David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30" y="91570"/>
                </a:moveTo>
                <a:lnTo>
                  <a:pt x="36040" y="90860"/>
                </a:lnTo>
                <a:lnTo>
                  <a:pt x="34800" y="88880"/>
                </a:lnTo>
                <a:lnTo>
                  <a:pt x="34800" y="85900"/>
                </a:lnTo>
                <a:lnTo>
                  <a:pt x="35900" y="82070"/>
                </a:lnTo>
                <a:lnTo>
                  <a:pt x="38120" y="81360"/>
                </a:lnTo>
                <a:lnTo>
                  <a:pt x="41170" y="80510"/>
                </a:lnTo>
                <a:lnTo>
                  <a:pt x="43810" y="81650"/>
                </a:lnTo>
                <a:lnTo>
                  <a:pt x="46890" y="84040"/>
                </a:lnTo>
                <a:lnTo>
                  <a:pt x="46690" y="85390"/>
                </a:lnTo>
                <a:lnTo>
                  <a:pt x="46630" y="86800"/>
                </a:lnTo>
                <a:lnTo>
                  <a:pt x="45700" y="88340"/>
                </a:lnTo>
                <a:lnTo>
                  <a:pt x="38470" y="92140"/>
                </a:lnTo>
                <a:lnTo>
                  <a:pt x="38470" y="90860"/>
                </a:lnTo>
                <a:lnTo>
                  <a:pt x="37030" y="9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