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Andrew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Grenada • State Map | Fully Editable Vector Shape</a:t>
            </a:r>
          </a:p>
        </p:txBody>
      </p:sp>
      <p:sp>
        <p:nvSpPr>
          <p:cNvPr id="101" name="Saint Andre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120" y="81360"/>
                </a:moveTo>
                <a:lnTo>
                  <a:pt x="37290" y="80230"/>
                </a:lnTo>
                <a:lnTo>
                  <a:pt x="36460" y="76820"/>
                </a:lnTo>
                <a:lnTo>
                  <a:pt x="36180" y="74980"/>
                </a:lnTo>
                <a:lnTo>
                  <a:pt x="38120" y="72570"/>
                </a:lnTo>
                <a:lnTo>
                  <a:pt x="40480" y="68600"/>
                </a:lnTo>
                <a:lnTo>
                  <a:pt x="41590" y="65050"/>
                </a:lnTo>
                <a:lnTo>
                  <a:pt x="45750" y="65050"/>
                </a:lnTo>
                <a:lnTo>
                  <a:pt x="50480" y="65480"/>
                </a:lnTo>
                <a:lnTo>
                  <a:pt x="49960" y="72880"/>
                </a:lnTo>
                <a:lnTo>
                  <a:pt x="49550" y="74090"/>
                </a:lnTo>
                <a:lnTo>
                  <a:pt x="48810" y="75280"/>
                </a:lnTo>
                <a:lnTo>
                  <a:pt x="47690" y="77920"/>
                </a:lnTo>
                <a:lnTo>
                  <a:pt x="47740" y="79260"/>
                </a:lnTo>
                <a:lnTo>
                  <a:pt x="48690" y="82080"/>
                </a:lnTo>
                <a:lnTo>
                  <a:pt x="48260" y="82620"/>
                </a:lnTo>
                <a:lnTo>
                  <a:pt x="47390" y="83020"/>
                </a:lnTo>
                <a:lnTo>
                  <a:pt x="46890" y="84040"/>
                </a:lnTo>
                <a:lnTo>
                  <a:pt x="43810" y="81650"/>
                </a:lnTo>
                <a:lnTo>
                  <a:pt x="41170" y="80510"/>
                </a:lnTo>
                <a:lnTo>
                  <a:pt x="38120" y="81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