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Carriacou and Petite Martinique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Grenada • State Map | Fully Editable Vector Shape</a:t>
            </a:r>
          </a:p>
        </p:txBody>
      </p:sp>
      <p:sp>
        <p:nvSpPr>
          <p:cNvPr id="101" name="Carriacou and Petite Martiniqu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010" y="17510"/>
                </a:moveTo>
                <a:lnTo>
                  <a:pt x="77040" y="16620"/>
                </a:lnTo>
                <a:lnTo>
                  <a:pt x="74200" y="17430"/>
                </a:lnTo>
                <a:lnTo>
                  <a:pt x="71380" y="18880"/>
                </a:lnTo>
                <a:lnTo>
                  <a:pt x="68520" y="19980"/>
                </a:lnTo>
                <a:lnTo>
                  <a:pt x="69100" y="18920"/>
                </a:lnTo>
                <a:lnTo>
                  <a:pt x="70230" y="16200"/>
                </a:lnTo>
                <a:lnTo>
                  <a:pt x="70810" y="15150"/>
                </a:lnTo>
                <a:lnTo>
                  <a:pt x="70290" y="15060"/>
                </a:lnTo>
                <a:lnTo>
                  <a:pt x="68520" y="15150"/>
                </a:lnTo>
                <a:lnTo>
                  <a:pt x="68760" y="14460"/>
                </a:lnTo>
                <a:lnTo>
                  <a:pt x="69760" y="12790"/>
                </a:lnTo>
                <a:lnTo>
                  <a:pt x="73400" y="13900"/>
                </a:lnTo>
                <a:lnTo>
                  <a:pt x="75580" y="10920"/>
                </a:lnTo>
                <a:lnTo>
                  <a:pt x="77410" y="6820"/>
                </a:lnTo>
                <a:lnTo>
                  <a:pt x="80010" y="4550"/>
                </a:lnTo>
                <a:lnTo>
                  <a:pt x="81100" y="7370"/>
                </a:lnTo>
                <a:lnTo>
                  <a:pt x="80810" y="10510"/>
                </a:lnTo>
                <a:lnTo>
                  <a:pt x="80120" y="13930"/>
                </a:lnTo>
                <a:lnTo>
                  <a:pt x="80010" y="17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