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Grenada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int Geor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030" y="91570"/>
                </a:moveTo>
                <a:lnTo>
                  <a:pt x="35960" y="92540"/>
                </a:lnTo>
                <a:lnTo>
                  <a:pt x="35270" y="93830"/>
                </a:lnTo>
                <a:lnTo>
                  <a:pt x="35020" y="95450"/>
                </a:lnTo>
                <a:lnTo>
                  <a:pt x="33450" y="95160"/>
                </a:lnTo>
                <a:lnTo>
                  <a:pt x="31930" y="94690"/>
                </a:lnTo>
                <a:lnTo>
                  <a:pt x="30500" y="94040"/>
                </a:lnTo>
                <a:lnTo>
                  <a:pt x="29170" y="93220"/>
                </a:lnTo>
                <a:lnTo>
                  <a:pt x="27420" y="94750"/>
                </a:lnTo>
                <a:lnTo>
                  <a:pt x="24560" y="95360"/>
                </a:lnTo>
                <a:lnTo>
                  <a:pt x="21430" y="95200"/>
                </a:lnTo>
                <a:lnTo>
                  <a:pt x="18900" y="94500"/>
                </a:lnTo>
                <a:lnTo>
                  <a:pt x="24750" y="90730"/>
                </a:lnTo>
                <a:lnTo>
                  <a:pt x="25820" y="89680"/>
                </a:lnTo>
                <a:lnTo>
                  <a:pt x="26410" y="87160"/>
                </a:lnTo>
                <a:lnTo>
                  <a:pt x="25930" y="85140"/>
                </a:lnTo>
                <a:lnTo>
                  <a:pt x="25100" y="83160"/>
                </a:lnTo>
                <a:lnTo>
                  <a:pt x="24650" y="80800"/>
                </a:lnTo>
                <a:lnTo>
                  <a:pt x="25560" y="76960"/>
                </a:lnTo>
                <a:lnTo>
                  <a:pt x="31470" y="76970"/>
                </a:lnTo>
                <a:lnTo>
                  <a:pt x="36460" y="76820"/>
                </a:lnTo>
                <a:lnTo>
                  <a:pt x="37290" y="80230"/>
                </a:lnTo>
                <a:lnTo>
                  <a:pt x="38120" y="81360"/>
                </a:lnTo>
                <a:lnTo>
                  <a:pt x="35900" y="82070"/>
                </a:lnTo>
                <a:lnTo>
                  <a:pt x="34800" y="85900"/>
                </a:lnTo>
                <a:lnTo>
                  <a:pt x="34800" y="88880"/>
                </a:lnTo>
                <a:lnTo>
                  <a:pt x="36040" y="90860"/>
                </a:lnTo>
                <a:lnTo>
                  <a:pt x="37030" y="9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int Davi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030" y="91570"/>
                </a:moveTo>
                <a:lnTo>
                  <a:pt x="36040" y="90860"/>
                </a:lnTo>
                <a:lnTo>
                  <a:pt x="34800" y="88880"/>
                </a:lnTo>
                <a:lnTo>
                  <a:pt x="34800" y="85900"/>
                </a:lnTo>
                <a:lnTo>
                  <a:pt x="35900" y="82070"/>
                </a:lnTo>
                <a:lnTo>
                  <a:pt x="38120" y="81360"/>
                </a:lnTo>
                <a:lnTo>
                  <a:pt x="41170" y="80510"/>
                </a:lnTo>
                <a:lnTo>
                  <a:pt x="43810" y="81650"/>
                </a:lnTo>
                <a:lnTo>
                  <a:pt x="46890" y="84040"/>
                </a:lnTo>
                <a:lnTo>
                  <a:pt x="46690" y="85390"/>
                </a:lnTo>
                <a:lnTo>
                  <a:pt x="46630" y="86800"/>
                </a:lnTo>
                <a:lnTo>
                  <a:pt x="45700" y="88340"/>
                </a:lnTo>
                <a:lnTo>
                  <a:pt x="38470" y="92140"/>
                </a:lnTo>
                <a:lnTo>
                  <a:pt x="38470" y="90860"/>
                </a:lnTo>
                <a:lnTo>
                  <a:pt x="37030" y="9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int Andre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120" y="81360"/>
                </a:moveTo>
                <a:lnTo>
                  <a:pt x="37290" y="80230"/>
                </a:lnTo>
                <a:lnTo>
                  <a:pt x="36460" y="76820"/>
                </a:lnTo>
                <a:lnTo>
                  <a:pt x="36180" y="74980"/>
                </a:lnTo>
                <a:lnTo>
                  <a:pt x="38120" y="72570"/>
                </a:lnTo>
                <a:lnTo>
                  <a:pt x="40480" y="68600"/>
                </a:lnTo>
                <a:lnTo>
                  <a:pt x="41590" y="65050"/>
                </a:lnTo>
                <a:lnTo>
                  <a:pt x="45750" y="65050"/>
                </a:lnTo>
                <a:lnTo>
                  <a:pt x="50480" y="65480"/>
                </a:lnTo>
                <a:lnTo>
                  <a:pt x="49960" y="72880"/>
                </a:lnTo>
                <a:lnTo>
                  <a:pt x="49550" y="74090"/>
                </a:lnTo>
                <a:lnTo>
                  <a:pt x="48810" y="75280"/>
                </a:lnTo>
                <a:lnTo>
                  <a:pt x="47690" y="77920"/>
                </a:lnTo>
                <a:lnTo>
                  <a:pt x="47740" y="79260"/>
                </a:lnTo>
                <a:lnTo>
                  <a:pt x="48690" y="82080"/>
                </a:lnTo>
                <a:lnTo>
                  <a:pt x="48260" y="82620"/>
                </a:lnTo>
                <a:lnTo>
                  <a:pt x="47390" y="83020"/>
                </a:lnTo>
                <a:lnTo>
                  <a:pt x="46890" y="84040"/>
                </a:lnTo>
                <a:lnTo>
                  <a:pt x="43810" y="81650"/>
                </a:lnTo>
                <a:lnTo>
                  <a:pt x="41170" y="80510"/>
                </a:lnTo>
                <a:lnTo>
                  <a:pt x="38120" y="81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int Patri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480" y="65480"/>
                </a:moveTo>
                <a:lnTo>
                  <a:pt x="45750" y="65050"/>
                </a:lnTo>
                <a:lnTo>
                  <a:pt x="41590" y="65050"/>
                </a:lnTo>
                <a:lnTo>
                  <a:pt x="41040" y="61500"/>
                </a:lnTo>
                <a:lnTo>
                  <a:pt x="39370" y="59090"/>
                </a:lnTo>
                <a:lnTo>
                  <a:pt x="37180" y="57430"/>
                </a:lnTo>
                <a:lnTo>
                  <a:pt x="38980" y="55240"/>
                </a:lnTo>
                <a:lnTo>
                  <a:pt x="42510" y="54600"/>
                </a:lnTo>
                <a:lnTo>
                  <a:pt x="46360" y="55120"/>
                </a:lnTo>
                <a:lnTo>
                  <a:pt x="50010" y="57430"/>
                </a:lnTo>
                <a:lnTo>
                  <a:pt x="49900" y="57960"/>
                </a:lnTo>
                <a:lnTo>
                  <a:pt x="48840" y="58970"/>
                </a:lnTo>
                <a:lnTo>
                  <a:pt x="50250" y="61900"/>
                </a:lnTo>
                <a:lnTo>
                  <a:pt x="50560" y="64400"/>
                </a:lnTo>
                <a:lnTo>
                  <a:pt x="50480" y="65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aint Mar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590" y="65050"/>
                </a:moveTo>
                <a:lnTo>
                  <a:pt x="40480" y="68600"/>
                </a:lnTo>
                <a:lnTo>
                  <a:pt x="37980" y="66610"/>
                </a:lnTo>
                <a:lnTo>
                  <a:pt x="34800" y="65050"/>
                </a:lnTo>
                <a:lnTo>
                  <a:pt x="31610" y="64230"/>
                </a:lnTo>
                <a:lnTo>
                  <a:pt x="37180" y="57430"/>
                </a:lnTo>
                <a:lnTo>
                  <a:pt x="39370" y="59090"/>
                </a:lnTo>
                <a:lnTo>
                  <a:pt x="41040" y="61500"/>
                </a:lnTo>
                <a:lnTo>
                  <a:pt x="41590" y="6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int Joh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460" y="76820"/>
                </a:moveTo>
                <a:lnTo>
                  <a:pt x="31470" y="76970"/>
                </a:lnTo>
                <a:lnTo>
                  <a:pt x="25560" y="76960"/>
                </a:lnTo>
                <a:lnTo>
                  <a:pt x="29060" y="70200"/>
                </a:lnTo>
                <a:lnTo>
                  <a:pt x="29170" y="67210"/>
                </a:lnTo>
                <a:lnTo>
                  <a:pt x="31610" y="64230"/>
                </a:lnTo>
                <a:lnTo>
                  <a:pt x="34800" y="65050"/>
                </a:lnTo>
                <a:lnTo>
                  <a:pt x="37980" y="66610"/>
                </a:lnTo>
                <a:lnTo>
                  <a:pt x="40480" y="68600"/>
                </a:lnTo>
                <a:lnTo>
                  <a:pt x="38120" y="72570"/>
                </a:lnTo>
                <a:lnTo>
                  <a:pt x="36180" y="74980"/>
                </a:lnTo>
                <a:lnTo>
                  <a:pt x="36460" y="76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arriacou and Petite Martiniqu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010" y="17510"/>
                </a:moveTo>
                <a:lnTo>
                  <a:pt x="77040" y="16620"/>
                </a:lnTo>
                <a:lnTo>
                  <a:pt x="74200" y="17430"/>
                </a:lnTo>
                <a:lnTo>
                  <a:pt x="71380" y="18880"/>
                </a:lnTo>
                <a:lnTo>
                  <a:pt x="68520" y="19980"/>
                </a:lnTo>
                <a:lnTo>
                  <a:pt x="69100" y="18920"/>
                </a:lnTo>
                <a:lnTo>
                  <a:pt x="70230" y="16200"/>
                </a:lnTo>
                <a:lnTo>
                  <a:pt x="70810" y="15150"/>
                </a:lnTo>
                <a:lnTo>
                  <a:pt x="70290" y="15060"/>
                </a:lnTo>
                <a:lnTo>
                  <a:pt x="68520" y="15150"/>
                </a:lnTo>
                <a:lnTo>
                  <a:pt x="68760" y="14460"/>
                </a:lnTo>
                <a:lnTo>
                  <a:pt x="69760" y="12790"/>
                </a:lnTo>
                <a:lnTo>
                  <a:pt x="73400" y="13900"/>
                </a:lnTo>
                <a:lnTo>
                  <a:pt x="75580" y="10920"/>
                </a:lnTo>
                <a:lnTo>
                  <a:pt x="77410" y="6820"/>
                </a:lnTo>
                <a:lnTo>
                  <a:pt x="80010" y="4550"/>
                </a:lnTo>
                <a:lnTo>
                  <a:pt x="81100" y="7370"/>
                </a:lnTo>
                <a:lnTo>
                  <a:pt x="80810" y="10510"/>
                </a:lnTo>
                <a:lnTo>
                  <a:pt x="80120" y="13930"/>
                </a:lnTo>
                <a:lnTo>
                  <a:pt x="80010" y="17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