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Qeqqata Kommunia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Greenland • State Map | Fully Editable Vector Shape</a:t>
            </a:r>
          </a:p>
        </p:txBody>
      </p:sp>
      <p:sp>
        <p:nvSpPr>
          <p:cNvPr id="101" name="Qeqqata Kommu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210" y="77760"/>
                </a:moveTo>
                <a:lnTo>
                  <a:pt x="48210" y="78350"/>
                </a:lnTo>
                <a:lnTo>
                  <a:pt x="48210" y="78940"/>
                </a:lnTo>
                <a:lnTo>
                  <a:pt x="48210" y="81140"/>
                </a:lnTo>
                <a:lnTo>
                  <a:pt x="48210" y="83260"/>
                </a:lnTo>
                <a:lnTo>
                  <a:pt x="47710" y="83260"/>
                </a:lnTo>
                <a:lnTo>
                  <a:pt x="47200" y="83260"/>
                </a:lnTo>
                <a:lnTo>
                  <a:pt x="46700" y="83260"/>
                </a:lnTo>
                <a:lnTo>
                  <a:pt x="46200" y="83260"/>
                </a:lnTo>
                <a:lnTo>
                  <a:pt x="45700" y="83260"/>
                </a:lnTo>
                <a:lnTo>
                  <a:pt x="45200" y="83260"/>
                </a:lnTo>
                <a:lnTo>
                  <a:pt x="44690" y="83260"/>
                </a:lnTo>
                <a:lnTo>
                  <a:pt x="44190" y="83260"/>
                </a:lnTo>
                <a:lnTo>
                  <a:pt x="43690" y="83260"/>
                </a:lnTo>
                <a:lnTo>
                  <a:pt x="43190" y="83260"/>
                </a:lnTo>
                <a:lnTo>
                  <a:pt x="42980" y="83260"/>
                </a:lnTo>
                <a:lnTo>
                  <a:pt x="42770" y="83260"/>
                </a:lnTo>
                <a:lnTo>
                  <a:pt x="42480" y="83260"/>
                </a:lnTo>
                <a:lnTo>
                  <a:pt x="42190" y="83260"/>
                </a:lnTo>
                <a:lnTo>
                  <a:pt x="42170" y="83260"/>
                </a:lnTo>
                <a:lnTo>
                  <a:pt x="42160" y="83260"/>
                </a:lnTo>
                <a:lnTo>
                  <a:pt x="42140" y="83270"/>
                </a:lnTo>
                <a:lnTo>
                  <a:pt x="42120" y="83270"/>
                </a:lnTo>
                <a:lnTo>
                  <a:pt x="42100" y="83270"/>
                </a:lnTo>
                <a:lnTo>
                  <a:pt x="42080" y="83280"/>
                </a:lnTo>
                <a:lnTo>
                  <a:pt x="42070" y="83280"/>
                </a:lnTo>
                <a:lnTo>
                  <a:pt x="42050" y="83290"/>
                </a:lnTo>
                <a:lnTo>
                  <a:pt x="42030" y="83290"/>
                </a:lnTo>
                <a:lnTo>
                  <a:pt x="42000" y="83300"/>
                </a:lnTo>
                <a:lnTo>
                  <a:pt x="41980" y="83310"/>
                </a:lnTo>
                <a:lnTo>
                  <a:pt x="41950" y="83320"/>
                </a:lnTo>
                <a:lnTo>
                  <a:pt x="41930" y="83330"/>
                </a:lnTo>
                <a:lnTo>
                  <a:pt x="41910" y="83350"/>
                </a:lnTo>
                <a:lnTo>
                  <a:pt x="41890" y="83360"/>
                </a:lnTo>
                <a:lnTo>
                  <a:pt x="41860" y="83370"/>
                </a:lnTo>
                <a:lnTo>
                  <a:pt x="41840" y="83390"/>
                </a:lnTo>
                <a:lnTo>
                  <a:pt x="41810" y="83400"/>
                </a:lnTo>
                <a:lnTo>
                  <a:pt x="41790" y="83420"/>
                </a:lnTo>
                <a:lnTo>
                  <a:pt x="41770" y="83430"/>
                </a:lnTo>
                <a:lnTo>
                  <a:pt x="41750" y="83450"/>
                </a:lnTo>
                <a:lnTo>
                  <a:pt x="41730" y="83460"/>
                </a:lnTo>
                <a:lnTo>
                  <a:pt x="41710" y="83480"/>
                </a:lnTo>
                <a:lnTo>
                  <a:pt x="41680" y="83490"/>
                </a:lnTo>
                <a:lnTo>
                  <a:pt x="41660" y="83510"/>
                </a:lnTo>
                <a:lnTo>
                  <a:pt x="41640" y="83530"/>
                </a:lnTo>
                <a:lnTo>
                  <a:pt x="41620" y="83550"/>
                </a:lnTo>
                <a:lnTo>
                  <a:pt x="41600" y="83560"/>
                </a:lnTo>
                <a:lnTo>
                  <a:pt x="41590" y="83580"/>
                </a:lnTo>
                <a:lnTo>
                  <a:pt x="41570" y="83600"/>
                </a:lnTo>
                <a:lnTo>
                  <a:pt x="41550" y="83610"/>
                </a:lnTo>
                <a:lnTo>
                  <a:pt x="41540" y="83630"/>
                </a:lnTo>
                <a:lnTo>
                  <a:pt x="41520" y="83650"/>
                </a:lnTo>
                <a:lnTo>
                  <a:pt x="41460" y="83700"/>
                </a:lnTo>
                <a:lnTo>
                  <a:pt x="41460" y="83690"/>
                </a:lnTo>
                <a:lnTo>
                  <a:pt x="41470" y="83670"/>
                </a:lnTo>
                <a:lnTo>
                  <a:pt x="41490" y="83640"/>
                </a:lnTo>
                <a:lnTo>
                  <a:pt x="41480" y="83630"/>
                </a:lnTo>
                <a:lnTo>
                  <a:pt x="41470" y="83630"/>
                </a:lnTo>
                <a:lnTo>
                  <a:pt x="41440" y="83640"/>
                </a:lnTo>
                <a:lnTo>
                  <a:pt x="41430" y="83670"/>
                </a:lnTo>
                <a:lnTo>
                  <a:pt x="41300" y="83770"/>
                </a:lnTo>
                <a:lnTo>
                  <a:pt x="41290" y="83770"/>
                </a:lnTo>
                <a:lnTo>
                  <a:pt x="41280" y="83760"/>
                </a:lnTo>
                <a:lnTo>
                  <a:pt x="41280" y="83750"/>
                </a:lnTo>
                <a:lnTo>
                  <a:pt x="41280" y="83730"/>
                </a:lnTo>
                <a:lnTo>
                  <a:pt x="41270" y="83720"/>
                </a:lnTo>
                <a:lnTo>
                  <a:pt x="41260" y="83710"/>
                </a:lnTo>
                <a:lnTo>
                  <a:pt x="41250" y="83690"/>
                </a:lnTo>
                <a:lnTo>
                  <a:pt x="41230" y="83650"/>
                </a:lnTo>
                <a:lnTo>
                  <a:pt x="41220" y="83620"/>
                </a:lnTo>
                <a:lnTo>
                  <a:pt x="41210" y="83610"/>
                </a:lnTo>
                <a:lnTo>
                  <a:pt x="41200" y="83610"/>
                </a:lnTo>
                <a:lnTo>
                  <a:pt x="41190" y="83620"/>
                </a:lnTo>
                <a:lnTo>
                  <a:pt x="41190" y="83640"/>
                </a:lnTo>
                <a:lnTo>
                  <a:pt x="41200" y="83650"/>
                </a:lnTo>
                <a:lnTo>
                  <a:pt x="41200" y="83670"/>
                </a:lnTo>
                <a:lnTo>
                  <a:pt x="41210" y="83680"/>
                </a:lnTo>
                <a:lnTo>
                  <a:pt x="41210" y="83690"/>
                </a:lnTo>
                <a:lnTo>
                  <a:pt x="41210" y="83710"/>
                </a:lnTo>
                <a:lnTo>
                  <a:pt x="41210" y="83720"/>
                </a:lnTo>
                <a:lnTo>
                  <a:pt x="41220" y="83780"/>
                </a:lnTo>
                <a:lnTo>
                  <a:pt x="41240" y="83830"/>
                </a:lnTo>
                <a:lnTo>
                  <a:pt x="41260" y="83860"/>
                </a:lnTo>
                <a:lnTo>
                  <a:pt x="41290" y="83870"/>
                </a:lnTo>
                <a:lnTo>
                  <a:pt x="41280" y="83900"/>
                </a:lnTo>
                <a:lnTo>
                  <a:pt x="41270" y="83910"/>
                </a:lnTo>
                <a:lnTo>
                  <a:pt x="41240" y="83920"/>
                </a:lnTo>
                <a:lnTo>
                  <a:pt x="41240" y="83940"/>
                </a:lnTo>
                <a:lnTo>
                  <a:pt x="41280" y="83950"/>
                </a:lnTo>
                <a:lnTo>
                  <a:pt x="41300" y="83970"/>
                </a:lnTo>
                <a:lnTo>
                  <a:pt x="41300" y="84010"/>
                </a:lnTo>
                <a:lnTo>
                  <a:pt x="41300" y="84030"/>
                </a:lnTo>
                <a:lnTo>
                  <a:pt x="41300" y="84070"/>
                </a:lnTo>
                <a:lnTo>
                  <a:pt x="41300" y="84110"/>
                </a:lnTo>
                <a:lnTo>
                  <a:pt x="41290" y="84150"/>
                </a:lnTo>
                <a:lnTo>
                  <a:pt x="41290" y="84170"/>
                </a:lnTo>
                <a:lnTo>
                  <a:pt x="41310" y="84180"/>
                </a:lnTo>
                <a:lnTo>
                  <a:pt x="41350" y="84170"/>
                </a:lnTo>
                <a:lnTo>
                  <a:pt x="41340" y="84170"/>
                </a:lnTo>
                <a:lnTo>
                  <a:pt x="41340" y="84180"/>
                </a:lnTo>
                <a:lnTo>
                  <a:pt x="41340" y="84190"/>
                </a:lnTo>
                <a:lnTo>
                  <a:pt x="41330" y="84200"/>
                </a:lnTo>
                <a:lnTo>
                  <a:pt x="41320" y="84210"/>
                </a:lnTo>
                <a:lnTo>
                  <a:pt x="41310" y="84220"/>
                </a:lnTo>
                <a:lnTo>
                  <a:pt x="41300" y="84230"/>
                </a:lnTo>
                <a:lnTo>
                  <a:pt x="41260" y="84240"/>
                </a:lnTo>
                <a:lnTo>
                  <a:pt x="41230" y="84250"/>
                </a:lnTo>
                <a:lnTo>
                  <a:pt x="41220" y="84260"/>
                </a:lnTo>
                <a:lnTo>
                  <a:pt x="41200" y="84260"/>
                </a:lnTo>
                <a:lnTo>
                  <a:pt x="41200" y="84270"/>
                </a:lnTo>
                <a:lnTo>
                  <a:pt x="41200" y="84280"/>
                </a:lnTo>
                <a:lnTo>
                  <a:pt x="41200" y="84290"/>
                </a:lnTo>
                <a:lnTo>
                  <a:pt x="41200" y="84300"/>
                </a:lnTo>
                <a:lnTo>
                  <a:pt x="41190" y="84310"/>
                </a:lnTo>
                <a:lnTo>
                  <a:pt x="41180" y="84320"/>
                </a:lnTo>
                <a:lnTo>
                  <a:pt x="41170" y="84320"/>
                </a:lnTo>
                <a:lnTo>
                  <a:pt x="41160" y="84330"/>
                </a:lnTo>
                <a:lnTo>
                  <a:pt x="41160" y="84340"/>
                </a:lnTo>
                <a:lnTo>
                  <a:pt x="41150" y="84340"/>
                </a:lnTo>
                <a:lnTo>
                  <a:pt x="41140" y="84350"/>
                </a:lnTo>
                <a:lnTo>
                  <a:pt x="41130" y="84360"/>
                </a:lnTo>
                <a:lnTo>
                  <a:pt x="41130" y="84370"/>
                </a:lnTo>
                <a:lnTo>
                  <a:pt x="41120" y="84370"/>
                </a:lnTo>
                <a:lnTo>
                  <a:pt x="41110" y="84370"/>
                </a:lnTo>
                <a:lnTo>
                  <a:pt x="41100" y="84370"/>
                </a:lnTo>
                <a:lnTo>
                  <a:pt x="41090" y="84370"/>
                </a:lnTo>
                <a:lnTo>
                  <a:pt x="41080" y="84370"/>
                </a:lnTo>
                <a:lnTo>
                  <a:pt x="41070" y="84370"/>
                </a:lnTo>
                <a:lnTo>
                  <a:pt x="41020" y="84360"/>
                </a:lnTo>
                <a:lnTo>
                  <a:pt x="40960" y="84360"/>
                </a:lnTo>
                <a:lnTo>
                  <a:pt x="40840" y="84400"/>
                </a:lnTo>
                <a:lnTo>
                  <a:pt x="40720" y="84430"/>
                </a:lnTo>
                <a:lnTo>
                  <a:pt x="40720" y="84440"/>
                </a:lnTo>
                <a:lnTo>
                  <a:pt x="40720" y="84450"/>
                </a:lnTo>
                <a:lnTo>
                  <a:pt x="40710" y="84470"/>
                </a:lnTo>
                <a:lnTo>
                  <a:pt x="40710" y="84480"/>
                </a:lnTo>
                <a:lnTo>
                  <a:pt x="40710" y="84490"/>
                </a:lnTo>
                <a:lnTo>
                  <a:pt x="40710" y="84500"/>
                </a:lnTo>
                <a:lnTo>
                  <a:pt x="40710" y="84510"/>
                </a:lnTo>
                <a:lnTo>
                  <a:pt x="40720" y="84520"/>
                </a:lnTo>
                <a:lnTo>
                  <a:pt x="40720" y="84530"/>
                </a:lnTo>
                <a:lnTo>
                  <a:pt x="40730" y="84530"/>
                </a:lnTo>
                <a:lnTo>
                  <a:pt x="40720" y="84540"/>
                </a:lnTo>
                <a:lnTo>
                  <a:pt x="40710" y="84550"/>
                </a:lnTo>
                <a:lnTo>
                  <a:pt x="40700" y="84560"/>
                </a:lnTo>
                <a:lnTo>
                  <a:pt x="40690" y="84560"/>
                </a:lnTo>
                <a:lnTo>
                  <a:pt x="40690" y="84570"/>
                </a:lnTo>
                <a:lnTo>
                  <a:pt x="40680" y="84580"/>
                </a:lnTo>
                <a:lnTo>
                  <a:pt x="40670" y="84580"/>
                </a:lnTo>
                <a:lnTo>
                  <a:pt x="40660" y="84580"/>
                </a:lnTo>
                <a:lnTo>
                  <a:pt x="40650" y="84580"/>
                </a:lnTo>
                <a:lnTo>
                  <a:pt x="40650" y="84590"/>
                </a:lnTo>
                <a:lnTo>
                  <a:pt x="40640" y="84590"/>
                </a:lnTo>
                <a:lnTo>
                  <a:pt x="40640" y="84600"/>
                </a:lnTo>
                <a:lnTo>
                  <a:pt x="40640" y="84610"/>
                </a:lnTo>
                <a:lnTo>
                  <a:pt x="40630" y="84620"/>
                </a:lnTo>
                <a:lnTo>
                  <a:pt x="40640" y="84620"/>
                </a:lnTo>
                <a:lnTo>
                  <a:pt x="40640" y="84630"/>
                </a:lnTo>
                <a:lnTo>
                  <a:pt x="40650" y="84640"/>
                </a:lnTo>
                <a:lnTo>
                  <a:pt x="40650" y="84650"/>
                </a:lnTo>
                <a:lnTo>
                  <a:pt x="40650" y="84660"/>
                </a:lnTo>
                <a:lnTo>
                  <a:pt x="40640" y="84660"/>
                </a:lnTo>
                <a:lnTo>
                  <a:pt x="40630" y="84660"/>
                </a:lnTo>
                <a:lnTo>
                  <a:pt x="40620" y="84660"/>
                </a:lnTo>
                <a:lnTo>
                  <a:pt x="40620" y="84670"/>
                </a:lnTo>
                <a:lnTo>
                  <a:pt x="40610" y="84670"/>
                </a:lnTo>
                <a:lnTo>
                  <a:pt x="40610" y="84680"/>
                </a:lnTo>
                <a:lnTo>
                  <a:pt x="40600" y="84690"/>
                </a:lnTo>
                <a:lnTo>
                  <a:pt x="40590" y="84700"/>
                </a:lnTo>
                <a:lnTo>
                  <a:pt x="40580" y="84700"/>
                </a:lnTo>
                <a:lnTo>
                  <a:pt x="40570" y="84710"/>
                </a:lnTo>
                <a:lnTo>
                  <a:pt x="40560" y="84750"/>
                </a:lnTo>
                <a:lnTo>
                  <a:pt x="40540" y="84790"/>
                </a:lnTo>
                <a:lnTo>
                  <a:pt x="40540" y="84810"/>
                </a:lnTo>
                <a:lnTo>
                  <a:pt x="40530" y="84820"/>
                </a:lnTo>
                <a:lnTo>
                  <a:pt x="40530" y="84840"/>
                </a:lnTo>
                <a:lnTo>
                  <a:pt x="40520" y="84850"/>
                </a:lnTo>
                <a:lnTo>
                  <a:pt x="40510" y="84860"/>
                </a:lnTo>
                <a:lnTo>
                  <a:pt x="40510" y="84870"/>
                </a:lnTo>
                <a:lnTo>
                  <a:pt x="40500" y="84870"/>
                </a:lnTo>
                <a:lnTo>
                  <a:pt x="40490" y="84880"/>
                </a:lnTo>
                <a:lnTo>
                  <a:pt x="40480" y="84890"/>
                </a:lnTo>
                <a:lnTo>
                  <a:pt x="40480" y="84900"/>
                </a:lnTo>
                <a:lnTo>
                  <a:pt x="40480" y="84910"/>
                </a:lnTo>
                <a:lnTo>
                  <a:pt x="40480" y="84920"/>
                </a:lnTo>
                <a:lnTo>
                  <a:pt x="40480" y="84930"/>
                </a:lnTo>
                <a:lnTo>
                  <a:pt x="40480" y="84940"/>
                </a:lnTo>
                <a:lnTo>
                  <a:pt x="40470" y="84940"/>
                </a:lnTo>
                <a:lnTo>
                  <a:pt x="40470" y="84950"/>
                </a:lnTo>
                <a:lnTo>
                  <a:pt x="40470" y="84960"/>
                </a:lnTo>
                <a:lnTo>
                  <a:pt x="40470" y="84970"/>
                </a:lnTo>
                <a:lnTo>
                  <a:pt x="40460" y="84970"/>
                </a:lnTo>
                <a:lnTo>
                  <a:pt x="40460" y="84980"/>
                </a:lnTo>
                <a:lnTo>
                  <a:pt x="40450" y="84990"/>
                </a:lnTo>
                <a:lnTo>
                  <a:pt x="40450" y="85000"/>
                </a:lnTo>
                <a:lnTo>
                  <a:pt x="40440" y="85010"/>
                </a:lnTo>
                <a:lnTo>
                  <a:pt x="40430" y="85010"/>
                </a:lnTo>
                <a:lnTo>
                  <a:pt x="40430" y="85020"/>
                </a:lnTo>
                <a:lnTo>
                  <a:pt x="40420" y="85020"/>
                </a:lnTo>
                <a:lnTo>
                  <a:pt x="40410" y="85020"/>
                </a:lnTo>
                <a:lnTo>
                  <a:pt x="40400" y="85030"/>
                </a:lnTo>
                <a:lnTo>
                  <a:pt x="40390" y="85030"/>
                </a:lnTo>
                <a:lnTo>
                  <a:pt x="40380" y="85040"/>
                </a:lnTo>
                <a:lnTo>
                  <a:pt x="40370" y="85040"/>
                </a:lnTo>
                <a:lnTo>
                  <a:pt x="40360" y="85040"/>
                </a:lnTo>
                <a:lnTo>
                  <a:pt x="40350" y="85050"/>
                </a:lnTo>
                <a:lnTo>
                  <a:pt x="40340" y="85050"/>
                </a:lnTo>
                <a:lnTo>
                  <a:pt x="40330" y="85050"/>
                </a:lnTo>
                <a:lnTo>
                  <a:pt x="40330" y="85060"/>
                </a:lnTo>
                <a:lnTo>
                  <a:pt x="40320" y="85060"/>
                </a:lnTo>
                <a:lnTo>
                  <a:pt x="40310" y="85060"/>
                </a:lnTo>
                <a:lnTo>
                  <a:pt x="40290" y="85060"/>
                </a:lnTo>
                <a:lnTo>
                  <a:pt x="40280" y="85060"/>
                </a:lnTo>
                <a:lnTo>
                  <a:pt x="40260" y="85060"/>
                </a:lnTo>
                <a:lnTo>
                  <a:pt x="40250" y="85070"/>
                </a:lnTo>
                <a:lnTo>
                  <a:pt x="40240" y="85070"/>
                </a:lnTo>
                <a:lnTo>
                  <a:pt x="40230" y="85070"/>
                </a:lnTo>
                <a:lnTo>
                  <a:pt x="40220" y="85080"/>
                </a:lnTo>
                <a:lnTo>
                  <a:pt x="40200" y="85080"/>
                </a:lnTo>
                <a:lnTo>
                  <a:pt x="40180" y="85080"/>
                </a:lnTo>
                <a:lnTo>
                  <a:pt x="40170" y="85090"/>
                </a:lnTo>
                <a:lnTo>
                  <a:pt x="40160" y="85090"/>
                </a:lnTo>
                <a:lnTo>
                  <a:pt x="40150" y="85090"/>
                </a:lnTo>
                <a:lnTo>
                  <a:pt x="40150" y="85080"/>
                </a:lnTo>
                <a:lnTo>
                  <a:pt x="40150" y="85050"/>
                </a:lnTo>
                <a:lnTo>
                  <a:pt x="40140" y="85070"/>
                </a:lnTo>
                <a:lnTo>
                  <a:pt x="40110" y="85110"/>
                </a:lnTo>
                <a:lnTo>
                  <a:pt x="40080" y="85100"/>
                </a:lnTo>
                <a:lnTo>
                  <a:pt x="40060" y="85140"/>
                </a:lnTo>
                <a:lnTo>
                  <a:pt x="40030" y="85130"/>
                </a:lnTo>
                <a:lnTo>
                  <a:pt x="40020" y="85090"/>
                </a:lnTo>
                <a:lnTo>
                  <a:pt x="40010" y="85060"/>
                </a:lnTo>
                <a:lnTo>
                  <a:pt x="40000" y="85020"/>
                </a:lnTo>
                <a:lnTo>
                  <a:pt x="40010" y="85000"/>
                </a:lnTo>
                <a:lnTo>
                  <a:pt x="40080" y="85050"/>
                </a:lnTo>
                <a:lnTo>
                  <a:pt x="40120" y="85050"/>
                </a:lnTo>
                <a:lnTo>
                  <a:pt x="40130" y="85020"/>
                </a:lnTo>
                <a:lnTo>
                  <a:pt x="40120" y="85000"/>
                </a:lnTo>
                <a:lnTo>
                  <a:pt x="40060" y="84980"/>
                </a:lnTo>
                <a:lnTo>
                  <a:pt x="40050" y="84970"/>
                </a:lnTo>
                <a:lnTo>
                  <a:pt x="40040" y="84950"/>
                </a:lnTo>
                <a:lnTo>
                  <a:pt x="40040" y="84920"/>
                </a:lnTo>
                <a:lnTo>
                  <a:pt x="40040" y="84900"/>
                </a:lnTo>
                <a:lnTo>
                  <a:pt x="40030" y="84900"/>
                </a:lnTo>
                <a:lnTo>
                  <a:pt x="40020" y="84890"/>
                </a:lnTo>
                <a:lnTo>
                  <a:pt x="40040" y="84810"/>
                </a:lnTo>
                <a:lnTo>
                  <a:pt x="40080" y="84770"/>
                </a:lnTo>
                <a:lnTo>
                  <a:pt x="40120" y="84750"/>
                </a:lnTo>
                <a:lnTo>
                  <a:pt x="40160" y="84750"/>
                </a:lnTo>
                <a:lnTo>
                  <a:pt x="40180" y="84760"/>
                </a:lnTo>
                <a:lnTo>
                  <a:pt x="40190" y="84750"/>
                </a:lnTo>
                <a:lnTo>
                  <a:pt x="40210" y="84740"/>
                </a:lnTo>
                <a:lnTo>
                  <a:pt x="40230" y="84650"/>
                </a:lnTo>
                <a:lnTo>
                  <a:pt x="40240" y="84640"/>
                </a:lnTo>
                <a:lnTo>
                  <a:pt x="40250" y="84630"/>
                </a:lnTo>
                <a:lnTo>
                  <a:pt x="40260" y="84640"/>
                </a:lnTo>
                <a:lnTo>
                  <a:pt x="40270" y="84640"/>
                </a:lnTo>
                <a:lnTo>
                  <a:pt x="40280" y="84640"/>
                </a:lnTo>
                <a:lnTo>
                  <a:pt x="40280" y="84620"/>
                </a:lnTo>
                <a:lnTo>
                  <a:pt x="40260" y="84620"/>
                </a:lnTo>
                <a:lnTo>
                  <a:pt x="40280" y="84580"/>
                </a:lnTo>
                <a:lnTo>
                  <a:pt x="40300" y="84550"/>
                </a:lnTo>
                <a:lnTo>
                  <a:pt x="40440" y="84470"/>
                </a:lnTo>
                <a:lnTo>
                  <a:pt x="40450" y="84470"/>
                </a:lnTo>
                <a:lnTo>
                  <a:pt x="40480" y="84470"/>
                </a:lnTo>
                <a:lnTo>
                  <a:pt x="40490" y="84470"/>
                </a:lnTo>
                <a:lnTo>
                  <a:pt x="40520" y="84450"/>
                </a:lnTo>
                <a:lnTo>
                  <a:pt x="40530" y="84440"/>
                </a:lnTo>
                <a:lnTo>
                  <a:pt x="40540" y="84430"/>
                </a:lnTo>
                <a:lnTo>
                  <a:pt x="40550" y="84410"/>
                </a:lnTo>
                <a:lnTo>
                  <a:pt x="40550" y="84400"/>
                </a:lnTo>
                <a:lnTo>
                  <a:pt x="40570" y="84390"/>
                </a:lnTo>
                <a:lnTo>
                  <a:pt x="40580" y="84400"/>
                </a:lnTo>
                <a:lnTo>
                  <a:pt x="40590" y="84450"/>
                </a:lnTo>
                <a:lnTo>
                  <a:pt x="40610" y="84460"/>
                </a:lnTo>
                <a:lnTo>
                  <a:pt x="40630" y="84450"/>
                </a:lnTo>
                <a:lnTo>
                  <a:pt x="40640" y="84440"/>
                </a:lnTo>
                <a:lnTo>
                  <a:pt x="40660" y="84420"/>
                </a:lnTo>
                <a:lnTo>
                  <a:pt x="40670" y="84380"/>
                </a:lnTo>
                <a:lnTo>
                  <a:pt x="40690" y="84350"/>
                </a:lnTo>
                <a:lnTo>
                  <a:pt x="40740" y="84300"/>
                </a:lnTo>
                <a:lnTo>
                  <a:pt x="40750" y="84270"/>
                </a:lnTo>
                <a:lnTo>
                  <a:pt x="40760" y="84240"/>
                </a:lnTo>
                <a:lnTo>
                  <a:pt x="40790" y="84210"/>
                </a:lnTo>
                <a:lnTo>
                  <a:pt x="40820" y="84190"/>
                </a:lnTo>
                <a:lnTo>
                  <a:pt x="40860" y="84170"/>
                </a:lnTo>
                <a:lnTo>
                  <a:pt x="40890" y="84150"/>
                </a:lnTo>
                <a:lnTo>
                  <a:pt x="40910" y="84120"/>
                </a:lnTo>
                <a:lnTo>
                  <a:pt x="40930" y="84080"/>
                </a:lnTo>
                <a:lnTo>
                  <a:pt x="40910" y="84050"/>
                </a:lnTo>
                <a:lnTo>
                  <a:pt x="40880" y="84080"/>
                </a:lnTo>
                <a:lnTo>
                  <a:pt x="40860" y="84110"/>
                </a:lnTo>
                <a:lnTo>
                  <a:pt x="40830" y="84130"/>
                </a:lnTo>
                <a:lnTo>
                  <a:pt x="40770" y="84110"/>
                </a:lnTo>
                <a:lnTo>
                  <a:pt x="40750" y="84120"/>
                </a:lnTo>
                <a:lnTo>
                  <a:pt x="40740" y="84130"/>
                </a:lnTo>
                <a:lnTo>
                  <a:pt x="40750" y="84150"/>
                </a:lnTo>
                <a:lnTo>
                  <a:pt x="40790" y="84170"/>
                </a:lnTo>
                <a:lnTo>
                  <a:pt x="40720" y="84200"/>
                </a:lnTo>
                <a:lnTo>
                  <a:pt x="40700" y="84220"/>
                </a:lnTo>
                <a:lnTo>
                  <a:pt x="40690" y="84240"/>
                </a:lnTo>
                <a:lnTo>
                  <a:pt x="40590" y="84340"/>
                </a:lnTo>
                <a:lnTo>
                  <a:pt x="40510" y="84390"/>
                </a:lnTo>
                <a:lnTo>
                  <a:pt x="40470" y="84390"/>
                </a:lnTo>
                <a:lnTo>
                  <a:pt x="40480" y="84380"/>
                </a:lnTo>
                <a:lnTo>
                  <a:pt x="40490" y="84370"/>
                </a:lnTo>
                <a:lnTo>
                  <a:pt x="40500" y="84350"/>
                </a:lnTo>
                <a:lnTo>
                  <a:pt x="40510" y="84330"/>
                </a:lnTo>
                <a:lnTo>
                  <a:pt x="40490" y="84320"/>
                </a:lnTo>
                <a:lnTo>
                  <a:pt x="40490" y="84310"/>
                </a:lnTo>
                <a:lnTo>
                  <a:pt x="40510" y="84270"/>
                </a:lnTo>
                <a:lnTo>
                  <a:pt x="40510" y="84250"/>
                </a:lnTo>
                <a:lnTo>
                  <a:pt x="40520" y="84210"/>
                </a:lnTo>
                <a:lnTo>
                  <a:pt x="40530" y="84200"/>
                </a:lnTo>
                <a:lnTo>
                  <a:pt x="40540" y="84190"/>
                </a:lnTo>
                <a:lnTo>
                  <a:pt x="40580" y="84200"/>
                </a:lnTo>
                <a:lnTo>
                  <a:pt x="40600" y="84190"/>
                </a:lnTo>
                <a:lnTo>
                  <a:pt x="40610" y="84180"/>
                </a:lnTo>
                <a:lnTo>
                  <a:pt x="40620" y="84150"/>
                </a:lnTo>
                <a:lnTo>
                  <a:pt x="40550" y="84120"/>
                </a:lnTo>
                <a:lnTo>
                  <a:pt x="40510" y="84070"/>
                </a:lnTo>
                <a:lnTo>
                  <a:pt x="40500" y="84070"/>
                </a:lnTo>
                <a:lnTo>
                  <a:pt x="40480" y="84070"/>
                </a:lnTo>
                <a:lnTo>
                  <a:pt x="40470" y="84080"/>
                </a:lnTo>
                <a:lnTo>
                  <a:pt x="40460" y="84100"/>
                </a:lnTo>
                <a:lnTo>
                  <a:pt x="40460" y="84140"/>
                </a:lnTo>
                <a:lnTo>
                  <a:pt x="40450" y="84160"/>
                </a:lnTo>
                <a:lnTo>
                  <a:pt x="40440" y="84180"/>
                </a:lnTo>
                <a:lnTo>
                  <a:pt x="40440" y="84190"/>
                </a:lnTo>
                <a:lnTo>
                  <a:pt x="40440" y="84230"/>
                </a:lnTo>
                <a:lnTo>
                  <a:pt x="40410" y="84240"/>
                </a:lnTo>
                <a:lnTo>
                  <a:pt x="40380" y="84260"/>
                </a:lnTo>
                <a:lnTo>
                  <a:pt x="40350" y="84300"/>
                </a:lnTo>
                <a:lnTo>
                  <a:pt x="40330" y="84340"/>
                </a:lnTo>
                <a:lnTo>
                  <a:pt x="40340" y="84340"/>
                </a:lnTo>
                <a:lnTo>
                  <a:pt x="40360" y="84340"/>
                </a:lnTo>
                <a:lnTo>
                  <a:pt x="40380" y="84350"/>
                </a:lnTo>
                <a:lnTo>
                  <a:pt x="40380" y="84370"/>
                </a:lnTo>
                <a:lnTo>
                  <a:pt x="40390" y="84400"/>
                </a:lnTo>
                <a:lnTo>
                  <a:pt x="40410" y="84430"/>
                </a:lnTo>
                <a:lnTo>
                  <a:pt x="40420" y="84460"/>
                </a:lnTo>
                <a:lnTo>
                  <a:pt x="40410" y="84460"/>
                </a:lnTo>
                <a:lnTo>
                  <a:pt x="40390" y="84470"/>
                </a:lnTo>
                <a:lnTo>
                  <a:pt x="40370" y="84470"/>
                </a:lnTo>
                <a:lnTo>
                  <a:pt x="40370" y="84460"/>
                </a:lnTo>
                <a:lnTo>
                  <a:pt x="40390" y="84440"/>
                </a:lnTo>
                <a:lnTo>
                  <a:pt x="40360" y="84400"/>
                </a:lnTo>
                <a:lnTo>
                  <a:pt x="40340" y="84390"/>
                </a:lnTo>
                <a:lnTo>
                  <a:pt x="40320" y="84400"/>
                </a:lnTo>
                <a:lnTo>
                  <a:pt x="40300" y="84430"/>
                </a:lnTo>
                <a:lnTo>
                  <a:pt x="40300" y="84450"/>
                </a:lnTo>
                <a:lnTo>
                  <a:pt x="40310" y="84470"/>
                </a:lnTo>
                <a:lnTo>
                  <a:pt x="40310" y="84510"/>
                </a:lnTo>
                <a:lnTo>
                  <a:pt x="40290" y="84520"/>
                </a:lnTo>
                <a:lnTo>
                  <a:pt x="40230" y="84570"/>
                </a:lnTo>
                <a:lnTo>
                  <a:pt x="40200" y="84590"/>
                </a:lnTo>
                <a:lnTo>
                  <a:pt x="40160" y="84590"/>
                </a:lnTo>
                <a:lnTo>
                  <a:pt x="40110" y="84620"/>
                </a:lnTo>
                <a:lnTo>
                  <a:pt x="40090" y="84620"/>
                </a:lnTo>
                <a:lnTo>
                  <a:pt x="40070" y="84610"/>
                </a:lnTo>
                <a:lnTo>
                  <a:pt x="40070" y="84590"/>
                </a:lnTo>
                <a:lnTo>
                  <a:pt x="40110" y="84550"/>
                </a:lnTo>
                <a:lnTo>
                  <a:pt x="40160" y="84530"/>
                </a:lnTo>
                <a:lnTo>
                  <a:pt x="40180" y="84510"/>
                </a:lnTo>
                <a:lnTo>
                  <a:pt x="40190" y="84500"/>
                </a:lnTo>
                <a:lnTo>
                  <a:pt x="40200" y="84470"/>
                </a:lnTo>
                <a:lnTo>
                  <a:pt x="40230" y="84420"/>
                </a:lnTo>
                <a:lnTo>
                  <a:pt x="40210" y="84410"/>
                </a:lnTo>
                <a:lnTo>
                  <a:pt x="40170" y="84380"/>
                </a:lnTo>
                <a:lnTo>
                  <a:pt x="40150" y="84370"/>
                </a:lnTo>
                <a:lnTo>
                  <a:pt x="40140" y="84360"/>
                </a:lnTo>
                <a:lnTo>
                  <a:pt x="40130" y="84330"/>
                </a:lnTo>
                <a:lnTo>
                  <a:pt x="40120" y="84310"/>
                </a:lnTo>
                <a:lnTo>
                  <a:pt x="40100" y="84340"/>
                </a:lnTo>
                <a:lnTo>
                  <a:pt x="40130" y="84420"/>
                </a:lnTo>
                <a:lnTo>
                  <a:pt x="40090" y="84490"/>
                </a:lnTo>
                <a:lnTo>
                  <a:pt x="39990" y="84600"/>
                </a:lnTo>
                <a:lnTo>
                  <a:pt x="39980" y="84590"/>
                </a:lnTo>
                <a:lnTo>
                  <a:pt x="39960" y="84570"/>
                </a:lnTo>
                <a:lnTo>
                  <a:pt x="39950" y="84560"/>
                </a:lnTo>
                <a:lnTo>
                  <a:pt x="39950" y="84520"/>
                </a:lnTo>
                <a:lnTo>
                  <a:pt x="39990" y="84510"/>
                </a:lnTo>
                <a:lnTo>
                  <a:pt x="40020" y="84460"/>
                </a:lnTo>
                <a:lnTo>
                  <a:pt x="39960" y="84410"/>
                </a:lnTo>
                <a:lnTo>
                  <a:pt x="39950" y="84380"/>
                </a:lnTo>
                <a:lnTo>
                  <a:pt x="39950" y="84340"/>
                </a:lnTo>
                <a:lnTo>
                  <a:pt x="39970" y="84330"/>
                </a:lnTo>
                <a:lnTo>
                  <a:pt x="40010" y="84310"/>
                </a:lnTo>
                <a:lnTo>
                  <a:pt x="40050" y="84280"/>
                </a:lnTo>
                <a:lnTo>
                  <a:pt x="40070" y="84270"/>
                </a:lnTo>
                <a:lnTo>
                  <a:pt x="40090" y="84260"/>
                </a:lnTo>
                <a:lnTo>
                  <a:pt x="40110" y="84250"/>
                </a:lnTo>
                <a:lnTo>
                  <a:pt x="40130" y="84230"/>
                </a:lnTo>
                <a:lnTo>
                  <a:pt x="40150" y="84210"/>
                </a:lnTo>
                <a:lnTo>
                  <a:pt x="40160" y="84180"/>
                </a:lnTo>
                <a:lnTo>
                  <a:pt x="40140" y="84170"/>
                </a:lnTo>
                <a:lnTo>
                  <a:pt x="40070" y="84170"/>
                </a:lnTo>
                <a:lnTo>
                  <a:pt x="40090" y="84130"/>
                </a:lnTo>
                <a:lnTo>
                  <a:pt x="40100" y="84100"/>
                </a:lnTo>
                <a:lnTo>
                  <a:pt x="40090" y="84080"/>
                </a:lnTo>
                <a:lnTo>
                  <a:pt x="40070" y="84080"/>
                </a:lnTo>
                <a:lnTo>
                  <a:pt x="40030" y="84120"/>
                </a:lnTo>
                <a:lnTo>
                  <a:pt x="40010" y="84120"/>
                </a:lnTo>
                <a:lnTo>
                  <a:pt x="40010" y="84100"/>
                </a:lnTo>
                <a:lnTo>
                  <a:pt x="39990" y="84070"/>
                </a:lnTo>
                <a:lnTo>
                  <a:pt x="39980" y="84070"/>
                </a:lnTo>
                <a:lnTo>
                  <a:pt x="40000" y="84040"/>
                </a:lnTo>
                <a:lnTo>
                  <a:pt x="40010" y="84020"/>
                </a:lnTo>
                <a:lnTo>
                  <a:pt x="39930" y="83980"/>
                </a:lnTo>
                <a:lnTo>
                  <a:pt x="39890" y="83950"/>
                </a:lnTo>
                <a:lnTo>
                  <a:pt x="39900" y="83890"/>
                </a:lnTo>
                <a:lnTo>
                  <a:pt x="39920" y="83870"/>
                </a:lnTo>
                <a:lnTo>
                  <a:pt x="39940" y="83860"/>
                </a:lnTo>
                <a:lnTo>
                  <a:pt x="39990" y="83870"/>
                </a:lnTo>
                <a:lnTo>
                  <a:pt x="40000" y="83880"/>
                </a:lnTo>
                <a:lnTo>
                  <a:pt x="40010" y="83890"/>
                </a:lnTo>
                <a:lnTo>
                  <a:pt x="40020" y="83890"/>
                </a:lnTo>
                <a:lnTo>
                  <a:pt x="40030" y="83880"/>
                </a:lnTo>
                <a:lnTo>
                  <a:pt x="40040" y="83870"/>
                </a:lnTo>
                <a:lnTo>
                  <a:pt x="40050" y="83850"/>
                </a:lnTo>
                <a:lnTo>
                  <a:pt x="40070" y="83840"/>
                </a:lnTo>
                <a:lnTo>
                  <a:pt x="40070" y="83820"/>
                </a:lnTo>
                <a:lnTo>
                  <a:pt x="40050" y="83820"/>
                </a:lnTo>
                <a:lnTo>
                  <a:pt x="40030" y="83840"/>
                </a:lnTo>
                <a:lnTo>
                  <a:pt x="40010" y="83840"/>
                </a:lnTo>
                <a:lnTo>
                  <a:pt x="40000" y="83830"/>
                </a:lnTo>
                <a:lnTo>
                  <a:pt x="39990" y="83810"/>
                </a:lnTo>
                <a:lnTo>
                  <a:pt x="39980" y="83770"/>
                </a:lnTo>
                <a:lnTo>
                  <a:pt x="39970" y="83760"/>
                </a:lnTo>
                <a:lnTo>
                  <a:pt x="39970" y="83740"/>
                </a:lnTo>
                <a:lnTo>
                  <a:pt x="39970" y="83730"/>
                </a:lnTo>
                <a:lnTo>
                  <a:pt x="39970" y="83710"/>
                </a:lnTo>
                <a:lnTo>
                  <a:pt x="39980" y="83690"/>
                </a:lnTo>
                <a:lnTo>
                  <a:pt x="40020" y="83660"/>
                </a:lnTo>
                <a:lnTo>
                  <a:pt x="40110" y="83470"/>
                </a:lnTo>
                <a:lnTo>
                  <a:pt x="40170" y="83380"/>
                </a:lnTo>
                <a:lnTo>
                  <a:pt x="40150" y="83380"/>
                </a:lnTo>
                <a:lnTo>
                  <a:pt x="40120" y="83410"/>
                </a:lnTo>
                <a:lnTo>
                  <a:pt x="40090" y="83450"/>
                </a:lnTo>
                <a:lnTo>
                  <a:pt x="40050" y="83520"/>
                </a:lnTo>
                <a:lnTo>
                  <a:pt x="40000" y="83600"/>
                </a:lnTo>
                <a:lnTo>
                  <a:pt x="39980" y="83610"/>
                </a:lnTo>
                <a:lnTo>
                  <a:pt x="39960" y="83630"/>
                </a:lnTo>
                <a:lnTo>
                  <a:pt x="39940" y="83640"/>
                </a:lnTo>
                <a:lnTo>
                  <a:pt x="39920" y="83650"/>
                </a:lnTo>
                <a:lnTo>
                  <a:pt x="39900" y="83660"/>
                </a:lnTo>
                <a:lnTo>
                  <a:pt x="39880" y="83650"/>
                </a:lnTo>
                <a:lnTo>
                  <a:pt x="39860" y="83630"/>
                </a:lnTo>
                <a:lnTo>
                  <a:pt x="39860" y="83620"/>
                </a:lnTo>
                <a:lnTo>
                  <a:pt x="39880" y="83610"/>
                </a:lnTo>
                <a:lnTo>
                  <a:pt x="39910" y="83580"/>
                </a:lnTo>
                <a:lnTo>
                  <a:pt x="39950" y="83520"/>
                </a:lnTo>
                <a:lnTo>
                  <a:pt x="39970" y="83450"/>
                </a:lnTo>
                <a:lnTo>
                  <a:pt x="39950" y="83430"/>
                </a:lnTo>
                <a:lnTo>
                  <a:pt x="39980" y="83390"/>
                </a:lnTo>
                <a:lnTo>
                  <a:pt x="39980" y="83360"/>
                </a:lnTo>
                <a:lnTo>
                  <a:pt x="39960" y="83340"/>
                </a:lnTo>
                <a:lnTo>
                  <a:pt x="39940" y="83340"/>
                </a:lnTo>
                <a:lnTo>
                  <a:pt x="39930" y="83360"/>
                </a:lnTo>
                <a:lnTo>
                  <a:pt x="39910" y="83400"/>
                </a:lnTo>
                <a:lnTo>
                  <a:pt x="39890" y="83410"/>
                </a:lnTo>
                <a:lnTo>
                  <a:pt x="39860" y="83430"/>
                </a:lnTo>
                <a:lnTo>
                  <a:pt x="39850" y="83440"/>
                </a:lnTo>
                <a:lnTo>
                  <a:pt x="39840" y="83420"/>
                </a:lnTo>
                <a:lnTo>
                  <a:pt x="39830" y="83380"/>
                </a:lnTo>
                <a:lnTo>
                  <a:pt x="39840" y="83350"/>
                </a:lnTo>
                <a:lnTo>
                  <a:pt x="39840" y="83310"/>
                </a:lnTo>
                <a:lnTo>
                  <a:pt x="39820" y="83330"/>
                </a:lnTo>
                <a:lnTo>
                  <a:pt x="39810" y="83370"/>
                </a:lnTo>
                <a:lnTo>
                  <a:pt x="39800" y="83430"/>
                </a:lnTo>
                <a:lnTo>
                  <a:pt x="39790" y="83470"/>
                </a:lnTo>
                <a:lnTo>
                  <a:pt x="39740" y="83590"/>
                </a:lnTo>
                <a:lnTo>
                  <a:pt x="39730" y="83620"/>
                </a:lnTo>
                <a:lnTo>
                  <a:pt x="39720" y="83640"/>
                </a:lnTo>
                <a:lnTo>
                  <a:pt x="39710" y="83640"/>
                </a:lnTo>
                <a:lnTo>
                  <a:pt x="39680" y="83640"/>
                </a:lnTo>
                <a:lnTo>
                  <a:pt x="39650" y="83670"/>
                </a:lnTo>
                <a:lnTo>
                  <a:pt x="39640" y="83680"/>
                </a:lnTo>
                <a:lnTo>
                  <a:pt x="39640" y="83650"/>
                </a:lnTo>
                <a:lnTo>
                  <a:pt x="39660" y="83610"/>
                </a:lnTo>
                <a:lnTo>
                  <a:pt x="39700" y="83560"/>
                </a:lnTo>
                <a:lnTo>
                  <a:pt x="39710" y="83530"/>
                </a:lnTo>
                <a:lnTo>
                  <a:pt x="39690" y="83530"/>
                </a:lnTo>
                <a:lnTo>
                  <a:pt x="39700" y="83510"/>
                </a:lnTo>
                <a:lnTo>
                  <a:pt x="39710" y="83500"/>
                </a:lnTo>
                <a:lnTo>
                  <a:pt x="39720" y="83500"/>
                </a:lnTo>
                <a:lnTo>
                  <a:pt x="39730" y="83490"/>
                </a:lnTo>
                <a:lnTo>
                  <a:pt x="39730" y="83480"/>
                </a:lnTo>
                <a:lnTo>
                  <a:pt x="39710" y="83460"/>
                </a:lnTo>
                <a:lnTo>
                  <a:pt x="39710" y="83440"/>
                </a:lnTo>
                <a:lnTo>
                  <a:pt x="39720" y="83430"/>
                </a:lnTo>
                <a:lnTo>
                  <a:pt x="39700" y="83410"/>
                </a:lnTo>
                <a:lnTo>
                  <a:pt x="39690" y="83420"/>
                </a:lnTo>
                <a:lnTo>
                  <a:pt x="39670" y="83440"/>
                </a:lnTo>
                <a:lnTo>
                  <a:pt x="39660" y="83440"/>
                </a:lnTo>
                <a:lnTo>
                  <a:pt x="39650" y="83430"/>
                </a:lnTo>
                <a:lnTo>
                  <a:pt x="39600" y="83380"/>
                </a:lnTo>
                <a:lnTo>
                  <a:pt x="39600" y="83360"/>
                </a:lnTo>
                <a:lnTo>
                  <a:pt x="39620" y="83320"/>
                </a:lnTo>
                <a:lnTo>
                  <a:pt x="39650" y="83290"/>
                </a:lnTo>
                <a:lnTo>
                  <a:pt x="39680" y="83270"/>
                </a:lnTo>
                <a:lnTo>
                  <a:pt x="39710" y="83260"/>
                </a:lnTo>
                <a:lnTo>
                  <a:pt x="39730" y="83250"/>
                </a:lnTo>
                <a:lnTo>
                  <a:pt x="39790" y="83180"/>
                </a:lnTo>
                <a:lnTo>
                  <a:pt x="39820" y="83160"/>
                </a:lnTo>
                <a:lnTo>
                  <a:pt x="39880" y="83150"/>
                </a:lnTo>
                <a:lnTo>
                  <a:pt x="39940" y="83110"/>
                </a:lnTo>
                <a:lnTo>
                  <a:pt x="40020" y="83020"/>
                </a:lnTo>
                <a:lnTo>
                  <a:pt x="40140" y="82950"/>
                </a:lnTo>
                <a:lnTo>
                  <a:pt x="40190" y="82950"/>
                </a:lnTo>
                <a:lnTo>
                  <a:pt x="40210" y="82940"/>
                </a:lnTo>
                <a:lnTo>
                  <a:pt x="40220" y="82910"/>
                </a:lnTo>
                <a:lnTo>
                  <a:pt x="40230" y="82900"/>
                </a:lnTo>
                <a:lnTo>
                  <a:pt x="40250" y="82870"/>
                </a:lnTo>
                <a:lnTo>
                  <a:pt x="40260" y="82860"/>
                </a:lnTo>
                <a:lnTo>
                  <a:pt x="40270" y="82860"/>
                </a:lnTo>
                <a:lnTo>
                  <a:pt x="40310" y="82830"/>
                </a:lnTo>
                <a:lnTo>
                  <a:pt x="40320" y="82820"/>
                </a:lnTo>
                <a:lnTo>
                  <a:pt x="40320" y="82800"/>
                </a:lnTo>
                <a:lnTo>
                  <a:pt x="40330" y="82760"/>
                </a:lnTo>
                <a:lnTo>
                  <a:pt x="40330" y="82750"/>
                </a:lnTo>
                <a:lnTo>
                  <a:pt x="40360" y="82720"/>
                </a:lnTo>
                <a:lnTo>
                  <a:pt x="40430" y="82730"/>
                </a:lnTo>
                <a:lnTo>
                  <a:pt x="40460" y="82720"/>
                </a:lnTo>
                <a:lnTo>
                  <a:pt x="40430" y="82710"/>
                </a:lnTo>
                <a:lnTo>
                  <a:pt x="40390" y="82680"/>
                </a:lnTo>
                <a:lnTo>
                  <a:pt x="40370" y="82670"/>
                </a:lnTo>
                <a:lnTo>
                  <a:pt x="40320" y="82680"/>
                </a:lnTo>
                <a:lnTo>
                  <a:pt x="40290" y="82670"/>
                </a:lnTo>
                <a:lnTo>
                  <a:pt x="40270" y="82630"/>
                </a:lnTo>
                <a:lnTo>
                  <a:pt x="40300" y="82590"/>
                </a:lnTo>
                <a:lnTo>
                  <a:pt x="40410" y="82510"/>
                </a:lnTo>
                <a:lnTo>
                  <a:pt x="40440" y="82500"/>
                </a:lnTo>
                <a:lnTo>
                  <a:pt x="40460" y="82460"/>
                </a:lnTo>
                <a:lnTo>
                  <a:pt x="40490" y="82440"/>
                </a:lnTo>
                <a:lnTo>
                  <a:pt x="40680" y="82350"/>
                </a:lnTo>
                <a:lnTo>
                  <a:pt x="41050" y="82300"/>
                </a:lnTo>
                <a:lnTo>
                  <a:pt x="41090" y="82320"/>
                </a:lnTo>
                <a:lnTo>
                  <a:pt x="41110" y="82320"/>
                </a:lnTo>
                <a:lnTo>
                  <a:pt x="41150" y="82280"/>
                </a:lnTo>
                <a:lnTo>
                  <a:pt x="41190" y="82290"/>
                </a:lnTo>
                <a:lnTo>
                  <a:pt x="41240" y="82310"/>
                </a:lnTo>
                <a:lnTo>
                  <a:pt x="41270" y="82330"/>
                </a:lnTo>
                <a:lnTo>
                  <a:pt x="41380" y="82450"/>
                </a:lnTo>
                <a:lnTo>
                  <a:pt x="41440" y="82490"/>
                </a:lnTo>
                <a:lnTo>
                  <a:pt x="41500" y="82500"/>
                </a:lnTo>
                <a:lnTo>
                  <a:pt x="41650" y="82460"/>
                </a:lnTo>
                <a:lnTo>
                  <a:pt x="41640" y="82450"/>
                </a:lnTo>
                <a:lnTo>
                  <a:pt x="41640" y="82440"/>
                </a:lnTo>
                <a:lnTo>
                  <a:pt x="41630" y="82430"/>
                </a:lnTo>
                <a:lnTo>
                  <a:pt x="41630" y="82410"/>
                </a:lnTo>
                <a:lnTo>
                  <a:pt x="41500" y="82430"/>
                </a:lnTo>
                <a:lnTo>
                  <a:pt x="41440" y="82460"/>
                </a:lnTo>
                <a:lnTo>
                  <a:pt x="41410" y="82450"/>
                </a:lnTo>
                <a:lnTo>
                  <a:pt x="41390" y="82400"/>
                </a:lnTo>
                <a:lnTo>
                  <a:pt x="41420" y="82380"/>
                </a:lnTo>
                <a:lnTo>
                  <a:pt x="41490" y="82390"/>
                </a:lnTo>
                <a:lnTo>
                  <a:pt x="41520" y="82380"/>
                </a:lnTo>
                <a:lnTo>
                  <a:pt x="41520" y="82360"/>
                </a:lnTo>
                <a:lnTo>
                  <a:pt x="41510" y="82360"/>
                </a:lnTo>
                <a:lnTo>
                  <a:pt x="41490" y="82350"/>
                </a:lnTo>
                <a:lnTo>
                  <a:pt x="41490" y="82320"/>
                </a:lnTo>
                <a:lnTo>
                  <a:pt x="41500" y="82310"/>
                </a:lnTo>
                <a:lnTo>
                  <a:pt x="41410" y="82300"/>
                </a:lnTo>
                <a:lnTo>
                  <a:pt x="41360" y="82310"/>
                </a:lnTo>
                <a:lnTo>
                  <a:pt x="41340" y="82350"/>
                </a:lnTo>
                <a:lnTo>
                  <a:pt x="41310" y="82320"/>
                </a:lnTo>
                <a:lnTo>
                  <a:pt x="41290" y="82290"/>
                </a:lnTo>
                <a:lnTo>
                  <a:pt x="41270" y="82260"/>
                </a:lnTo>
                <a:lnTo>
                  <a:pt x="41240" y="82250"/>
                </a:lnTo>
                <a:lnTo>
                  <a:pt x="41130" y="82270"/>
                </a:lnTo>
                <a:lnTo>
                  <a:pt x="40920" y="82220"/>
                </a:lnTo>
                <a:lnTo>
                  <a:pt x="40740" y="82270"/>
                </a:lnTo>
                <a:lnTo>
                  <a:pt x="40260" y="82540"/>
                </a:lnTo>
                <a:lnTo>
                  <a:pt x="40240" y="82550"/>
                </a:lnTo>
                <a:lnTo>
                  <a:pt x="40200" y="82500"/>
                </a:lnTo>
                <a:lnTo>
                  <a:pt x="40180" y="82510"/>
                </a:lnTo>
                <a:lnTo>
                  <a:pt x="40230" y="82620"/>
                </a:lnTo>
                <a:lnTo>
                  <a:pt x="40240" y="82680"/>
                </a:lnTo>
                <a:lnTo>
                  <a:pt x="40240" y="82750"/>
                </a:lnTo>
                <a:lnTo>
                  <a:pt x="40260" y="82760"/>
                </a:lnTo>
                <a:lnTo>
                  <a:pt x="40240" y="82800"/>
                </a:lnTo>
                <a:lnTo>
                  <a:pt x="40180" y="82880"/>
                </a:lnTo>
                <a:lnTo>
                  <a:pt x="40120" y="82900"/>
                </a:lnTo>
                <a:lnTo>
                  <a:pt x="40100" y="82920"/>
                </a:lnTo>
                <a:lnTo>
                  <a:pt x="40080" y="82940"/>
                </a:lnTo>
                <a:lnTo>
                  <a:pt x="39990" y="82930"/>
                </a:lnTo>
                <a:lnTo>
                  <a:pt x="39980" y="82950"/>
                </a:lnTo>
                <a:lnTo>
                  <a:pt x="39950" y="83020"/>
                </a:lnTo>
                <a:lnTo>
                  <a:pt x="39940" y="83030"/>
                </a:lnTo>
                <a:lnTo>
                  <a:pt x="39900" y="83060"/>
                </a:lnTo>
                <a:lnTo>
                  <a:pt x="39880" y="83080"/>
                </a:lnTo>
                <a:lnTo>
                  <a:pt x="39850" y="83080"/>
                </a:lnTo>
                <a:lnTo>
                  <a:pt x="39800" y="83080"/>
                </a:lnTo>
                <a:lnTo>
                  <a:pt x="39780" y="83080"/>
                </a:lnTo>
                <a:lnTo>
                  <a:pt x="39700" y="83190"/>
                </a:lnTo>
                <a:lnTo>
                  <a:pt x="39680" y="83200"/>
                </a:lnTo>
                <a:lnTo>
                  <a:pt x="39670" y="83180"/>
                </a:lnTo>
                <a:lnTo>
                  <a:pt x="39620" y="83100"/>
                </a:lnTo>
                <a:lnTo>
                  <a:pt x="39640" y="83070"/>
                </a:lnTo>
                <a:lnTo>
                  <a:pt x="39680" y="83010"/>
                </a:lnTo>
                <a:lnTo>
                  <a:pt x="39670" y="83000"/>
                </a:lnTo>
                <a:lnTo>
                  <a:pt x="39720" y="82910"/>
                </a:lnTo>
                <a:lnTo>
                  <a:pt x="39730" y="82890"/>
                </a:lnTo>
                <a:lnTo>
                  <a:pt x="39720" y="82880"/>
                </a:lnTo>
                <a:lnTo>
                  <a:pt x="39690" y="82900"/>
                </a:lnTo>
                <a:lnTo>
                  <a:pt x="39660" y="82930"/>
                </a:lnTo>
                <a:lnTo>
                  <a:pt x="39630" y="82980"/>
                </a:lnTo>
                <a:lnTo>
                  <a:pt x="39610" y="83000"/>
                </a:lnTo>
                <a:lnTo>
                  <a:pt x="39590" y="83010"/>
                </a:lnTo>
                <a:lnTo>
                  <a:pt x="39570" y="83000"/>
                </a:lnTo>
                <a:lnTo>
                  <a:pt x="39560" y="82960"/>
                </a:lnTo>
                <a:lnTo>
                  <a:pt x="39570" y="82940"/>
                </a:lnTo>
                <a:lnTo>
                  <a:pt x="39600" y="82910"/>
                </a:lnTo>
                <a:lnTo>
                  <a:pt x="39570" y="82880"/>
                </a:lnTo>
                <a:lnTo>
                  <a:pt x="39560" y="82860"/>
                </a:lnTo>
                <a:lnTo>
                  <a:pt x="39600" y="82790"/>
                </a:lnTo>
                <a:lnTo>
                  <a:pt x="39650" y="82720"/>
                </a:lnTo>
                <a:lnTo>
                  <a:pt x="39690" y="82630"/>
                </a:lnTo>
                <a:lnTo>
                  <a:pt x="39700" y="82510"/>
                </a:lnTo>
                <a:lnTo>
                  <a:pt x="39670" y="82560"/>
                </a:lnTo>
                <a:lnTo>
                  <a:pt x="39640" y="82610"/>
                </a:lnTo>
                <a:lnTo>
                  <a:pt x="39630" y="82660"/>
                </a:lnTo>
                <a:lnTo>
                  <a:pt x="39620" y="82690"/>
                </a:lnTo>
                <a:lnTo>
                  <a:pt x="39610" y="82700"/>
                </a:lnTo>
                <a:lnTo>
                  <a:pt x="39600" y="82710"/>
                </a:lnTo>
                <a:lnTo>
                  <a:pt x="39580" y="82730"/>
                </a:lnTo>
                <a:lnTo>
                  <a:pt x="39570" y="82750"/>
                </a:lnTo>
                <a:lnTo>
                  <a:pt x="39560" y="82770"/>
                </a:lnTo>
                <a:lnTo>
                  <a:pt x="39560" y="82790"/>
                </a:lnTo>
                <a:lnTo>
                  <a:pt x="39550" y="82810"/>
                </a:lnTo>
                <a:lnTo>
                  <a:pt x="39550" y="82820"/>
                </a:lnTo>
                <a:lnTo>
                  <a:pt x="39540" y="82830"/>
                </a:lnTo>
                <a:lnTo>
                  <a:pt x="39520" y="82840"/>
                </a:lnTo>
                <a:lnTo>
                  <a:pt x="39510" y="82850"/>
                </a:lnTo>
                <a:lnTo>
                  <a:pt x="39500" y="82870"/>
                </a:lnTo>
                <a:lnTo>
                  <a:pt x="39490" y="82900"/>
                </a:lnTo>
                <a:lnTo>
                  <a:pt x="39490" y="82920"/>
                </a:lnTo>
                <a:lnTo>
                  <a:pt x="39470" y="82930"/>
                </a:lnTo>
                <a:lnTo>
                  <a:pt x="39450" y="82930"/>
                </a:lnTo>
                <a:lnTo>
                  <a:pt x="39450" y="82910"/>
                </a:lnTo>
                <a:lnTo>
                  <a:pt x="39440" y="82890"/>
                </a:lnTo>
                <a:lnTo>
                  <a:pt x="39440" y="82880"/>
                </a:lnTo>
                <a:lnTo>
                  <a:pt x="39400" y="82870"/>
                </a:lnTo>
                <a:lnTo>
                  <a:pt x="39380" y="82850"/>
                </a:lnTo>
                <a:lnTo>
                  <a:pt x="39370" y="82810"/>
                </a:lnTo>
                <a:lnTo>
                  <a:pt x="39380" y="82750"/>
                </a:lnTo>
                <a:lnTo>
                  <a:pt x="39400" y="82750"/>
                </a:lnTo>
                <a:lnTo>
                  <a:pt x="39440" y="82730"/>
                </a:lnTo>
                <a:lnTo>
                  <a:pt x="39510" y="82650"/>
                </a:lnTo>
                <a:lnTo>
                  <a:pt x="39470" y="82650"/>
                </a:lnTo>
                <a:lnTo>
                  <a:pt x="39400" y="82710"/>
                </a:lnTo>
                <a:lnTo>
                  <a:pt x="39370" y="82700"/>
                </a:lnTo>
                <a:lnTo>
                  <a:pt x="39400" y="82660"/>
                </a:lnTo>
                <a:lnTo>
                  <a:pt x="39520" y="82560"/>
                </a:lnTo>
                <a:lnTo>
                  <a:pt x="39590" y="82530"/>
                </a:lnTo>
                <a:lnTo>
                  <a:pt x="39620" y="82500"/>
                </a:lnTo>
                <a:lnTo>
                  <a:pt x="39600" y="82480"/>
                </a:lnTo>
                <a:lnTo>
                  <a:pt x="39570" y="82500"/>
                </a:lnTo>
                <a:lnTo>
                  <a:pt x="39480" y="82570"/>
                </a:lnTo>
                <a:lnTo>
                  <a:pt x="39430" y="82600"/>
                </a:lnTo>
                <a:lnTo>
                  <a:pt x="39400" y="82600"/>
                </a:lnTo>
                <a:lnTo>
                  <a:pt x="39410" y="82520"/>
                </a:lnTo>
                <a:lnTo>
                  <a:pt x="39450" y="82470"/>
                </a:lnTo>
                <a:lnTo>
                  <a:pt x="39530" y="82410"/>
                </a:lnTo>
                <a:lnTo>
                  <a:pt x="39490" y="82400"/>
                </a:lnTo>
                <a:lnTo>
                  <a:pt x="39480" y="82400"/>
                </a:lnTo>
                <a:lnTo>
                  <a:pt x="39490" y="82320"/>
                </a:lnTo>
                <a:lnTo>
                  <a:pt x="39490" y="82230"/>
                </a:lnTo>
                <a:lnTo>
                  <a:pt x="39480" y="82190"/>
                </a:lnTo>
                <a:lnTo>
                  <a:pt x="39450" y="82250"/>
                </a:lnTo>
                <a:lnTo>
                  <a:pt x="39410" y="82420"/>
                </a:lnTo>
                <a:lnTo>
                  <a:pt x="39380" y="82490"/>
                </a:lnTo>
                <a:lnTo>
                  <a:pt x="39350" y="82510"/>
                </a:lnTo>
                <a:lnTo>
                  <a:pt x="39330" y="82510"/>
                </a:lnTo>
                <a:lnTo>
                  <a:pt x="39310" y="82470"/>
                </a:lnTo>
                <a:lnTo>
                  <a:pt x="39290" y="82460"/>
                </a:lnTo>
                <a:lnTo>
                  <a:pt x="39280" y="82470"/>
                </a:lnTo>
                <a:lnTo>
                  <a:pt x="39260" y="82490"/>
                </a:lnTo>
                <a:lnTo>
                  <a:pt x="39170" y="82530"/>
                </a:lnTo>
                <a:lnTo>
                  <a:pt x="38980" y="82510"/>
                </a:lnTo>
                <a:lnTo>
                  <a:pt x="38930" y="82480"/>
                </a:lnTo>
                <a:lnTo>
                  <a:pt x="39020" y="82380"/>
                </a:lnTo>
                <a:lnTo>
                  <a:pt x="39070" y="82360"/>
                </a:lnTo>
                <a:lnTo>
                  <a:pt x="39150" y="82340"/>
                </a:lnTo>
                <a:lnTo>
                  <a:pt x="39180" y="82320"/>
                </a:lnTo>
                <a:lnTo>
                  <a:pt x="39200" y="82300"/>
                </a:lnTo>
                <a:lnTo>
                  <a:pt x="39240" y="82240"/>
                </a:lnTo>
                <a:lnTo>
                  <a:pt x="39290" y="82220"/>
                </a:lnTo>
                <a:lnTo>
                  <a:pt x="39320" y="82200"/>
                </a:lnTo>
                <a:lnTo>
                  <a:pt x="39290" y="82180"/>
                </a:lnTo>
                <a:lnTo>
                  <a:pt x="39280" y="82180"/>
                </a:lnTo>
                <a:lnTo>
                  <a:pt x="39270" y="82180"/>
                </a:lnTo>
                <a:lnTo>
                  <a:pt x="39260" y="82190"/>
                </a:lnTo>
                <a:lnTo>
                  <a:pt x="39230" y="82210"/>
                </a:lnTo>
                <a:lnTo>
                  <a:pt x="39160" y="82250"/>
                </a:lnTo>
                <a:lnTo>
                  <a:pt x="39100" y="82310"/>
                </a:lnTo>
                <a:lnTo>
                  <a:pt x="39060" y="82330"/>
                </a:lnTo>
                <a:lnTo>
                  <a:pt x="38930" y="82350"/>
                </a:lnTo>
                <a:lnTo>
                  <a:pt x="38910" y="82340"/>
                </a:lnTo>
                <a:lnTo>
                  <a:pt x="38910" y="82320"/>
                </a:lnTo>
                <a:lnTo>
                  <a:pt x="38910" y="82310"/>
                </a:lnTo>
                <a:lnTo>
                  <a:pt x="38950" y="82310"/>
                </a:lnTo>
                <a:lnTo>
                  <a:pt x="38960" y="82310"/>
                </a:lnTo>
                <a:lnTo>
                  <a:pt x="38970" y="82280"/>
                </a:lnTo>
                <a:lnTo>
                  <a:pt x="38990" y="82270"/>
                </a:lnTo>
                <a:lnTo>
                  <a:pt x="39010" y="82250"/>
                </a:lnTo>
                <a:lnTo>
                  <a:pt x="39030" y="82240"/>
                </a:lnTo>
                <a:lnTo>
                  <a:pt x="39050" y="82220"/>
                </a:lnTo>
                <a:lnTo>
                  <a:pt x="39130" y="82180"/>
                </a:lnTo>
                <a:lnTo>
                  <a:pt x="39150" y="82160"/>
                </a:lnTo>
                <a:lnTo>
                  <a:pt x="39110" y="82180"/>
                </a:lnTo>
                <a:lnTo>
                  <a:pt x="39100" y="82180"/>
                </a:lnTo>
                <a:lnTo>
                  <a:pt x="39080" y="82160"/>
                </a:lnTo>
                <a:lnTo>
                  <a:pt x="39090" y="82140"/>
                </a:lnTo>
                <a:lnTo>
                  <a:pt x="39120" y="82070"/>
                </a:lnTo>
                <a:lnTo>
                  <a:pt x="39140" y="82050"/>
                </a:lnTo>
                <a:lnTo>
                  <a:pt x="39180" y="82030"/>
                </a:lnTo>
                <a:lnTo>
                  <a:pt x="39240" y="81990"/>
                </a:lnTo>
                <a:lnTo>
                  <a:pt x="39280" y="81980"/>
                </a:lnTo>
                <a:lnTo>
                  <a:pt x="39300" y="81980"/>
                </a:lnTo>
                <a:lnTo>
                  <a:pt x="39320" y="82000"/>
                </a:lnTo>
                <a:lnTo>
                  <a:pt x="39340" y="82010"/>
                </a:lnTo>
                <a:lnTo>
                  <a:pt x="39360" y="82000"/>
                </a:lnTo>
                <a:lnTo>
                  <a:pt x="39350" y="81980"/>
                </a:lnTo>
                <a:lnTo>
                  <a:pt x="39340" y="81970"/>
                </a:lnTo>
                <a:lnTo>
                  <a:pt x="39340" y="81960"/>
                </a:lnTo>
                <a:lnTo>
                  <a:pt x="39360" y="81930"/>
                </a:lnTo>
                <a:lnTo>
                  <a:pt x="39400" y="81890"/>
                </a:lnTo>
                <a:lnTo>
                  <a:pt x="39480" y="81860"/>
                </a:lnTo>
                <a:lnTo>
                  <a:pt x="39520" y="81880"/>
                </a:lnTo>
                <a:lnTo>
                  <a:pt x="39600" y="81960"/>
                </a:lnTo>
                <a:lnTo>
                  <a:pt x="39760" y="82010"/>
                </a:lnTo>
                <a:lnTo>
                  <a:pt x="39810" y="82010"/>
                </a:lnTo>
                <a:lnTo>
                  <a:pt x="39830" y="82020"/>
                </a:lnTo>
                <a:lnTo>
                  <a:pt x="39850" y="82050"/>
                </a:lnTo>
                <a:lnTo>
                  <a:pt x="39850" y="82060"/>
                </a:lnTo>
                <a:lnTo>
                  <a:pt x="39850" y="82090"/>
                </a:lnTo>
                <a:lnTo>
                  <a:pt x="39860" y="82100"/>
                </a:lnTo>
                <a:lnTo>
                  <a:pt x="39870" y="82110"/>
                </a:lnTo>
                <a:lnTo>
                  <a:pt x="39880" y="82110"/>
                </a:lnTo>
                <a:lnTo>
                  <a:pt x="39890" y="82090"/>
                </a:lnTo>
                <a:lnTo>
                  <a:pt x="39900" y="82060"/>
                </a:lnTo>
                <a:lnTo>
                  <a:pt x="39920" y="82040"/>
                </a:lnTo>
                <a:lnTo>
                  <a:pt x="39950" y="82010"/>
                </a:lnTo>
                <a:lnTo>
                  <a:pt x="39950" y="82000"/>
                </a:lnTo>
                <a:lnTo>
                  <a:pt x="39910" y="81970"/>
                </a:lnTo>
                <a:lnTo>
                  <a:pt x="39910" y="81920"/>
                </a:lnTo>
                <a:lnTo>
                  <a:pt x="39940" y="81870"/>
                </a:lnTo>
                <a:lnTo>
                  <a:pt x="39980" y="81830"/>
                </a:lnTo>
                <a:lnTo>
                  <a:pt x="40200" y="81700"/>
                </a:lnTo>
                <a:lnTo>
                  <a:pt x="40240" y="81700"/>
                </a:lnTo>
                <a:lnTo>
                  <a:pt x="40290" y="81720"/>
                </a:lnTo>
                <a:lnTo>
                  <a:pt x="40330" y="81760"/>
                </a:lnTo>
                <a:lnTo>
                  <a:pt x="40400" y="81850"/>
                </a:lnTo>
                <a:lnTo>
                  <a:pt x="40430" y="81880"/>
                </a:lnTo>
                <a:lnTo>
                  <a:pt x="40460" y="81860"/>
                </a:lnTo>
                <a:lnTo>
                  <a:pt x="40430" y="81800"/>
                </a:lnTo>
                <a:lnTo>
                  <a:pt x="40350" y="81720"/>
                </a:lnTo>
                <a:lnTo>
                  <a:pt x="40330" y="81690"/>
                </a:lnTo>
                <a:lnTo>
                  <a:pt x="40310" y="81660"/>
                </a:lnTo>
                <a:lnTo>
                  <a:pt x="40340" y="81610"/>
                </a:lnTo>
                <a:lnTo>
                  <a:pt x="40380" y="81580"/>
                </a:lnTo>
                <a:lnTo>
                  <a:pt x="40440" y="81540"/>
                </a:lnTo>
                <a:lnTo>
                  <a:pt x="40440" y="81520"/>
                </a:lnTo>
                <a:lnTo>
                  <a:pt x="40380" y="81540"/>
                </a:lnTo>
                <a:lnTo>
                  <a:pt x="40090" y="81700"/>
                </a:lnTo>
                <a:lnTo>
                  <a:pt x="39990" y="81720"/>
                </a:lnTo>
                <a:lnTo>
                  <a:pt x="39960" y="81740"/>
                </a:lnTo>
                <a:lnTo>
                  <a:pt x="39930" y="81770"/>
                </a:lnTo>
                <a:lnTo>
                  <a:pt x="39890" y="81920"/>
                </a:lnTo>
                <a:lnTo>
                  <a:pt x="39870" y="81940"/>
                </a:lnTo>
                <a:lnTo>
                  <a:pt x="39670" y="81950"/>
                </a:lnTo>
                <a:lnTo>
                  <a:pt x="39640" y="81930"/>
                </a:lnTo>
                <a:lnTo>
                  <a:pt x="39610" y="81900"/>
                </a:lnTo>
                <a:lnTo>
                  <a:pt x="39580" y="81840"/>
                </a:lnTo>
                <a:lnTo>
                  <a:pt x="39580" y="81810"/>
                </a:lnTo>
                <a:lnTo>
                  <a:pt x="39600" y="81770"/>
                </a:lnTo>
                <a:lnTo>
                  <a:pt x="39650" y="81730"/>
                </a:lnTo>
                <a:lnTo>
                  <a:pt x="39610" y="81690"/>
                </a:lnTo>
                <a:lnTo>
                  <a:pt x="39590" y="81690"/>
                </a:lnTo>
                <a:lnTo>
                  <a:pt x="39480" y="81800"/>
                </a:lnTo>
                <a:lnTo>
                  <a:pt x="39460" y="81810"/>
                </a:lnTo>
                <a:lnTo>
                  <a:pt x="39430" y="81790"/>
                </a:lnTo>
                <a:lnTo>
                  <a:pt x="39390" y="81730"/>
                </a:lnTo>
                <a:lnTo>
                  <a:pt x="39370" y="81720"/>
                </a:lnTo>
                <a:lnTo>
                  <a:pt x="39370" y="81760"/>
                </a:lnTo>
                <a:lnTo>
                  <a:pt x="39390" y="81840"/>
                </a:lnTo>
                <a:lnTo>
                  <a:pt x="39360" y="81850"/>
                </a:lnTo>
                <a:lnTo>
                  <a:pt x="39310" y="81900"/>
                </a:lnTo>
                <a:lnTo>
                  <a:pt x="39230" y="81940"/>
                </a:lnTo>
                <a:lnTo>
                  <a:pt x="39200" y="81970"/>
                </a:lnTo>
                <a:lnTo>
                  <a:pt x="39170" y="81980"/>
                </a:lnTo>
                <a:lnTo>
                  <a:pt x="39010" y="82050"/>
                </a:lnTo>
                <a:lnTo>
                  <a:pt x="38990" y="82060"/>
                </a:lnTo>
                <a:lnTo>
                  <a:pt x="38960" y="82050"/>
                </a:lnTo>
                <a:lnTo>
                  <a:pt x="38940" y="82030"/>
                </a:lnTo>
                <a:lnTo>
                  <a:pt x="38950" y="81980"/>
                </a:lnTo>
                <a:lnTo>
                  <a:pt x="38970" y="81980"/>
                </a:lnTo>
                <a:lnTo>
                  <a:pt x="39030" y="82000"/>
                </a:lnTo>
                <a:lnTo>
                  <a:pt x="39030" y="81980"/>
                </a:lnTo>
                <a:lnTo>
                  <a:pt x="39020" y="81980"/>
                </a:lnTo>
                <a:lnTo>
                  <a:pt x="39010" y="81960"/>
                </a:lnTo>
                <a:lnTo>
                  <a:pt x="38900" y="81930"/>
                </a:lnTo>
                <a:lnTo>
                  <a:pt x="38900" y="81910"/>
                </a:lnTo>
                <a:lnTo>
                  <a:pt x="39040" y="81830"/>
                </a:lnTo>
                <a:lnTo>
                  <a:pt x="39070" y="81790"/>
                </a:lnTo>
                <a:lnTo>
                  <a:pt x="39290" y="81660"/>
                </a:lnTo>
                <a:lnTo>
                  <a:pt x="39250" y="81620"/>
                </a:lnTo>
                <a:lnTo>
                  <a:pt x="39190" y="81660"/>
                </a:lnTo>
                <a:lnTo>
                  <a:pt x="39130" y="81710"/>
                </a:lnTo>
                <a:lnTo>
                  <a:pt x="39040" y="81760"/>
                </a:lnTo>
                <a:lnTo>
                  <a:pt x="38910" y="81860"/>
                </a:lnTo>
                <a:lnTo>
                  <a:pt x="38910" y="81840"/>
                </a:lnTo>
                <a:lnTo>
                  <a:pt x="38920" y="81830"/>
                </a:lnTo>
                <a:lnTo>
                  <a:pt x="38870" y="81820"/>
                </a:lnTo>
                <a:lnTo>
                  <a:pt x="38850" y="81830"/>
                </a:lnTo>
                <a:lnTo>
                  <a:pt x="38840" y="81840"/>
                </a:lnTo>
                <a:lnTo>
                  <a:pt x="38820" y="81870"/>
                </a:lnTo>
                <a:lnTo>
                  <a:pt x="38810" y="81880"/>
                </a:lnTo>
                <a:lnTo>
                  <a:pt x="38780" y="81870"/>
                </a:lnTo>
                <a:lnTo>
                  <a:pt x="38740" y="81850"/>
                </a:lnTo>
                <a:lnTo>
                  <a:pt x="38710" y="81810"/>
                </a:lnTo>
                <a:lnTo>
                  <a:pt x="38700" y="81760"/>
                </a:lnTo>
                <a:lnTo>
                  <a:pt x="38720" y="81750"/>
                </a:lnTo>
                <a:lnTo>
                  <a:pt x="38740" y="81740"/>
                </a:lnTo>
                <a:lnTo>
                  <a:pt x="38760" y="81710"/>
                </a:lnTo>
                <a:lnTo>
                  <a:pt x="38780" y="81690"/>
                </a:lnTo>
                <a:lnTo>
                  <a:pt x="38800" y="81690"/>
                </a:lnTo>
                <a:lnTo>
                  <a:pt x="38870" y="81710"/>
                </a:lnTo>
                <a:lnTo>
                  <a:pt x="39060" y="81660"/>
                </a:lnTo>
                <a:lnTo>
                  <a:pt x="39010" y="81640"/>
                </a:lnTo>
                <a:lnTo>
                  <a:pt x="38850" y="81670"/>
                </a:lnTo>
                <a:lnTo>
                  <a:pt x="38850" y="81660"/>
                </a:lnTo>
                <a:lnTo>
                  <a:pt x="38860" y="81650"/>
                </a:lnTo>
                <a:lnTo>
                  <a:pt x="38870" y="81640"/>
                </a:lnTo>
                <a:lnTo>
                  <a:pt x="38870" y="81620"/>
                </a:lnTo>
                <a:lnTo>
                  <a:pt x="38740" y="81660"/>
                </a:lnTo>
                <a:lnTo>
                  <a:pt x="38700" y="81620"/>
                </a:lnTo>
                <a:lnTo>
                  <a:pt x="38790" y="81520"/>
                </a:lnTo>
                <a:lnTo>
                  <a:pt x="39060" y="81330"/>
                </a:lnTo>
                <a:lnTo>
                  <a:pt x="39170" y="81290"/>
                </a:lnTo>
                <a:lnTo>
                  <a:pt x="39430" y="81060"/>
                </a:lnTo>
                <a:lnTo>
                  <a:pt x="39450" y="80980"/>
                </a:lnTo>
                <a:lnTo>
                  <a:pt x="39460" y="80940"/>
                </a:lnTo>
                <a:lnTo>
                  <a:pt x="39470" y="80910"/>
                </a:lnTo>
                <a:lnTo>
                  <a:pt x="39490" y="80890"/>
                </a:lnTo>
                <a:lnTo>
                  <a:pt x="39690" y="80740"/>
                </a:lnTo>
                <a:lnTo>
                  <a:pt x="39810" y="80610"/>
                </a:lnTo>
                <a:lnTo>
                  <a:pt x="39930" y="80590"/>
                </a:lnTo>
                <a:lnTo>
                  <a:pt x="40120" y="80500"/>
                </a:lnTo>
                <a:lnTo>
                  <a:pt x="40170" y="80500"/>
                </a:lnTo>
                <a:lnTo>
                  <a:pt x="40200" y="80490"/>
                </a:lnTo>
                <a:lnTo>
                  <a:pt x="40210" y="80460"/>
                </a:lnTo>
                <a:lnTo>
                  <a:pt x="40190" y="80460"/>
                </a:lnTo>
                <a:lnTo>
                  <a:pt x="40170" y="80450"/>
                </a:lnTo>
                <a:lnTo>
                  <a:pt x="40150" y="80430"/>
                </a:lnTo>
                <a:lnTo>
                  <a:pt x="40140" y="80410"/>
                </a:lnTo>
                <a:lnTo>
                  <a:pt x="40150" y="80370"/>
                </a:lnTo>
                <a:lnTo>
                  <a:pt x="40170" y="80340"/>
                </a:lnTo>
                <a:lnTo>
                  <a:pt x="40200" y="80300"/>
                </a:lnTo>
                <a:lnTo>
                  <a:pt x="40200" y="80260"/>
                </a:lnTo>
                <a:lnTo>
                  <a:pt x="40230" y="80200"/>
                </a:lnTo>
                <a:lnTo>
                  <a:pt x="40300" y="80110"/>
                </a:lnTo>
                <a:lnTo>
                  <a:pt x="40340" y="80070"/>
                </a:lnTo>
                <a:lnTo>
                  <a:pt x="40450" y="80030"/>
                </a:lnTo>
                <a:lnTo>
                  <a:pt x="40560" y="79950"/>
                </a:lnTo>
                <a:lnTo>
                  <a:pt x="40720" y="79950"/>
                </a:lnTo>
                <a:lnTo>
                  <a:pt x="40730" y="79940"/>
                </a:lnTo>
                <a:lnTo>
                  <a:pt x="40750" y="79910"/>
                </a:lnTo>
                <a:lnTo>
                  <a:pt x="40720" y="79900"/>
                </a:lnTo>
                <a:lnTo>
                  <a:pt x="40700" y="79890"/>
                </a:lnTo>
                <a:lnTo>
                  <a:pt x="40670" y="79880"/>
                </a:lnTo>
                <a:lnTo>
                  <a:pt x="40650" y="79850"/>
                </a:lnTo>
                <a:lnTo>
                  <a:pt x="40720" y="79790"/>
                </a:lnTo>
                <a:lnTo>
                  <a:pt x="40740" y="79760"/>
                </a:lnTo>
                <a:lnTo>
                  <a:pt x="40750" y="79740"/>
                </a:lnTo>
                <a:lnTo>
                  <a:pt x="40810" y="79710"/>
                </a:lnTo>
                <a:lnTo>
                  <a:pt x="40820" y="79700"/>
                </a:lnTo>
                <a:lnTo>
                  <a:pt x="40890" y="79590"/>
                </a:lnTo>
                <a:lnTo>
                  <a:pt x="40920" y="79570"/>
                </a:lnTo>
                <a:lnTo>
                  <a:pt x="40990" y="79570"/>
                </a:lnTo>
                <a:lnTo>
                  <a:pt x="41060" y="79610"/>
                </a:lnTo>
                <a:lnTo>
                  <a:pt x="41080" y="79610"/>
                </a:lnTo>
                <a:lnTo>
                  <a:pt x="41050" y="79570"/>
                </a:lnTo>
                <a:lnTo>
                  <a:pt x="41030" y="79540"/>
                </a:lnTo>
                <a:lnTo>
                  <a:pt x="41060" y="79500"/>
                </a:lnTo>
                <a:lnTo>
                  <a:pt x="41120" y="79520"/>
                </a:lnTo>
                <a:lnTo>
                  <a:pt x="41290" y="79630"/>
                </a:lnTo>
                <a:lnTo>
                  <a:pt x="41460" y="79600"/>
                </a:lnTo>
                <a:lnTo>
                  <a:pt x="41500" y="79580"/>
                </a:lnTo>
                <a:lnTo>
                  <a:pt x="41520" y="79570"/>
                </a:lnTo>
                <a:lnTo>
                  <a:pt x="41550" y="79580"/>
                </a:lnTo>
                <a:lnTo>
                  <a:pt x="41610" y="79620"/>
                </a:lnTo>
                <a:lnTo>
                  <a:pt x="41820" y="79630"/>
                </a:lnTo>
                <a:lnTo>
                  <a:pt x="41850" y="79590"/>
                </a:lnTo>
                <a:lnTo>
                  <a:pt x="41580" y="79560"/>
                </a:lnTo>
                <a:lnTo>
                  <a:pt x="41500" y="79510"/>
                </a:lnTo>
                <a:lnTo>
                  <a:pt x="41480" y="79530"/>
                </a:lnTo>
                <a:lnTo>
                  <a:pt x="41440" y="79570"/>
                </a:lnTo>
                <a:lnTo>
                  <a:pt x="41400" y="79570"/>
                </a:lnTo>
                <a:lnTo>
                  <a:pt x="41170" y="79430"/>
                </a:lnTo>
                <a:lnTo>
                  <a:pt x="41210" y="79360"/>
                </a:lnTo>
                <a:lnTo>
                  <a:pt x="41330" y="79300"/>
                </a:lnTo>
                <a:lnTo>
                  <a:pt x="41400" y="79230"/>
                </a:lnTo>
                <a:lnTo>
                  <a:pt x="41440" y="79220"/>
                </a:lnTo>
                <a:lnTo>
                  <a:pt x="41480" y="79180"/>
                </a:lnTo>
                <a:lnTo>
                  <a:pt x="41500" y="79170"/>
                </a:lnTo>
                <a:lnTo>
                  <a:pt x="41530" y="79170"/>
                </a:lnTo>
                <a:lnTo>
                  <a:pt x="41600" y="79200"/>
                </a:lnTo>
                <a:lnTo>
                  <a:pt x="41690" y="79200"/>
                </a:lnTo>
                <a:lnTo>
                  <a:pt x="41700" y="79200"/>
                </a:lnTo>
                <a:lnTo>
                  <a:pt x="41880" y="79200"/>
                </a:lnTo>
                <a:lnTo>
                  <a:pt x="42050" y="79280"/>
                </a:lnTo>
                <a:lnTo>
                  <a:pt x="42120" y="79270"/>
                </a:lnTo>
                <a:lnTo>
                  <a:pt x="42190" y="79240"/>
                </a:lnTo>
                <a:lnTo>
                  <a:pt x="42160" y="79210"/>
                </a:lnTo>
                <a:lnTo>
                  <a:pt x="42080" y="79200"/>
                </a:lnTo>
                <a:lnTo>
                  <a:pt x="41980" y="79210"/>
                </a:lnTo>
                <a:lnTo>
                  <a:pt x="41960" y="79210"/>
                </a:lnTo>
                <a:lnTo>
                  <a:pt x="41890" y="79160"/>
                </a:lnTo>
                <a:lnTo>
                  <a:pt x="41830" y="79150"/>
                </a:lnTo>
                <a:lnTo>
                  <a:pt x="41750" y="79170"/>
                </a:lnTo>
                <a:lnTo>
                  <a:pt x="41710" y="79190"/>
                </a:lnTo>
                <a:lnTo>
                  <a:pt x="41700" y="79190"/>
                </a:lnTo>
                <a:lnTo>
                  <a:pt x="41690" y="79190"/>
                </a:lnTo>
                <a:lnTo>
                  <a:pt x="41670" y="79190"/>
                </a:lnTo>
                <a:lnTo>
                  <a:pt x="41610" y="79150"/>
                </a:lnTo>
                <a:lnTo>
                  <a:pt x="41550" y="79150"/>
                </a:lnTo>
                <a:lnTo>
                  <a:pt x="41550" y="79130"/>
                </a:lnTo>
                <a:lnTo>
                  <a:pt x="41560" y="79120"/>
                </a:lnTo>
                <a:lnTo>
                  <a:pt x="41600" y="79090"/>
                </a:lnTo>
                <a:lnTo>
                  <a:pt x="41620" y="79080"/>
                </a:lnTo>
                <a:lnTo>
                  <a:pt x="41690" y="79080"/>
                </a:lnTo>
                <a:lnTo>
                  <a:pt x="41880" y="79030"/>
                </a:lnTo>
                <a:lnTo>
                  <a:pt x="41900" y="79010"/>
                </a:lnTo>
                <a:lnTo>
                  <a:pt x="41860" y="78990"/>
                </a:lnTo>
                <a:lnTo>
                  <a:pt x="41590" y="79080"/>
                </a:lnTo>
                <a:lnTo>
                  <a:pt x="41520" y="79140"/>
                </a:lnTo>
                <a:lnTo>
                  <a:pt x="41470" y="79160"/>
                </a:lnTo>
                <a:lnTo>
                  <a:pt x="41440" y="79180"/>
                </a:lnTo>
                <a:lnTo>
                  <a:pt x="41420" y="79190"/>
                </a:lnTo>
                <a:lnTo>
                  <a:pt x="41360" y="79190"/>
                </a:lnTo>
                <a:lnTo>
                  <a:pt x="41280" y="79210"/>
                </a:lnTo>
                <a:lnTo>
                  <a:pt x="41080" y="79370"/>
                </a:lnTo>
                <a:lnTo>
                  <a:pt x="41050" y="79380"/>
                </a:lnTo>
                <a:lnTo>
                  <a:pt x="41000" y="79380"/>
                </a:lnTo>
                <a:lnTo>
                  <a:pt x="40990" y="79390"/>
                </a:lnTo>
                <a:lnTo>
                  <a:pt x="40960" y="79430"/>
                </a:lnTo>
                <a:lnTo>
                  <a:pt x="40860" y="79480"/>
                </a:lnTo>
                <a:lnTo>
                  <a:pt x="40780" y="79580"/>
                </a:lnTo>
                <a:lnTo>
                  <a:pt x="40720" y="79600"/>
                </a:lnTo>
                <a:lnTo>
                  <a:pt x="40680" y="79620"/>
                </a:lnTo>
                <a:lnTo>
                  <a:pt x="40460" y="79900"/>
                </a:lnTo>
                <a:lnTo>
                  <a:pt x="40200" y="80050"/>
                </a:lnTo>
                <a:lnTo>
                  <a:pt x="40150" y="80150"/>
                </a:lnTo>
                <a:lnTo>
                  <a:pt x="40070" y="80350"/>
                </a:lnTo>
                <a:lnTo>
                  <a:pt x="40030" y="80420"/>
                </a:lnTo>
                <a:lnTo>
                  <a:pt x="39890" y="80510"/>
                </a:lnTo>
                <a:lnTo>
                  <a:pt x="39870" y="80510"/>
                </a:lnTo>
                <a:lnTo>
                  <a:pt x="39450" y="80840"/>
                </a:lnTo>
                <a:lnTo>
                  <a:pt x="39280" y="81090"/>
                </a:lnTo>
                <a:lnTo>
                  <a:pt x="39160" y="81220"/>
                </a:lnTo>
                <a:lnTo>
                  <a:pt x="38810" y="81430"/>
                </a:lnTo>
                <a:lnTo>
                  <a:pt x="38720" y="81450"/>
                </a:lnTo>
                <a:lnTo>
                  <a:pt x="38570" y="81400"/>
                </a:lnTo>
                <a:lnTo>
                  <a:pt x="38520" y="81400"/>
                </a:lnTo>
                <a:lnTo>
                  <a:pt x="38640" y="81330"/>
                </a:lnTo>
                <a:lnTo>
                  <a:pt x="38680" y="81330"/>
                </a:lnTo>
                <a:lnTo>
                  <a:pt x="38680" y="81320"/>
                </a:lnTo>
                <a:lnTo>
                  <a:pt x="38500" y="81370"/>
                </a:lnTo>
                <a:lnTo>
                  <a:pt x="38530" y="81340"/>
                </a:lnTo>
                <a:lnTo>
                  <a:pt x="38560" y="81290"/>
                </a:lnTo>
                <a:lnTo>
                  <a:pt x="38580" y="81240"/>
                </a:lnTo>
                <a:lnTo>
                  <a:pt x="38580" y="81200"/>
                </a:lnTo>
                <a:lnTo>
                  <a:pt x="38580" y="81180"/>
                </a:lnTo>
                <a:lnTo>
                  <a:pt x="38640" y="81130"/>
                </a:lnTo>
                <a:lnTo>
                  <a:pt x="38690" y="81110"/>
                </a:lnTo>
                <a:lnTo>
                  <a:pt x="38840" y="81090"/>
                </a:lnTo>
                <a:lnTo>
                  <a:pt x="39050" y="80990"/>
                </a:lnTo>
                <a:lnTo>
                  <a:pt x="38960" y="81010"/>
                </a:lnTo>
                <a:lnTo>
                  <a:pt x="38880" y="80990"/>
                </a:lnTo>
                <a:lnTo>
                  <a:pt x="38850" y="80990"/>
                </a:lnTo>
                <a:lnTo>
                  <a:pt x="38790" y="81040"/>
                </a:lnTo>
                <a:lnTo>
                  <a:pt x="38690" y="81060"/>
                </a:lnTo>
                <a:lnTo>
                  <a:pt x="38670" y="81080"/>
                </a:lnTo>
                <a:lnTo>
                  <a:pt x="38670" y="81060"/>
                </a:lnTo>
                <a:lnTo>
                  <a:pt x="38640" y="81080"/>
                </a:lnTo>
                <a:lnTo>
                  <a:pt x="38600" y="81100"/>
                </a:lnTo>
                <a:lnTo>
                  <a:pt x="38560" y="81100"/>
                </a:lnTo>
                <a:lnTo>
                  <a:pt x="38540" y="81090"/>
                </a:lnTo>
                <a:lnTo>
                  <a:pt x="38510" y="81030"/>
                </a:lnTo>
                <a:lnTo>
                  <a:pt x="38510" y="81000"/>
                </a:lnTo>
                <a:lnTo>
                  <a:pt x="38520" y="80980"/>
                </a:lnTo>
                <a:lnTo>
                  <a:pt x="38530" y="80970"/>
                </a:lnTo>
                <a:lnTo>
                  <a:pt x="38530" y="80960"/>
                </a:lnTo>
                <a:lnTo>
                  <a:pt x="38520" y="80910"/>
                </a:lnTo>
                <a:lnTo>
                  <a:pt x="38480" y="80900"/>
                </a:lnTo>
                <a:lnTo>
                  <a:pt x="38470" y="80850"/>
                </a:lnTo>
                <a:lnTo>
                  <a:pt x="38470" y="80820"/>
                </a:lnTo>
                <a:lnTo>
                  <a:pt x="38480" y="80800"/>
                </a:lnTo>
                <a:lnTo>
                  <a:pt x="38480" y="80790"/>
                </a:lnTo>
                <a:lnTo>
                  <a:pt x="38490" y="80770"/>
                </a:lnTo>
                <a:lnTo>
                  <a:pt x="38500" y="80710"/>
                </a:lnTo>
                <a:lnTo>
                  <a:pt x="38510" y="80680"/>
                </a:lnTo>
                <a:lnTo>
                  <a:pt x="38530" y="80700"/>
                </a:lnTo>
                <a:lnTo>
                  <a:pt x="38550" y="80680"/>
                </a:lnTo>
                <a:lnTo>
                  <a:pt x="38580" y="80610"/>
                </a:lnTo>
                <a:lnTo>
                  <a:pt x="38600" y="80580"/>
                </a:lnTo>
                <a:lnTo>
                  <a:pt x="38620" y="80550"/>
                </a:lnTo>
                <a:lnTo>
                  <a:pt x="38670" y="80530"/>
                </a:lnTo>
                <a:lnTo>
                  <a:pt x="38670" y="80510"/>
                </a:lnTo>
                <a:lnTo>
                  <a:pt x="38640" y="80510"/>
                </a:lnTo>
                <a:lnTo>
                  <a:pt x="38600" y="80550"/>
                </a:lnTo>
                <a:lnTo>
                  <a:pt x="38560" y="80590"/>
                </a:lnTo>
                <a:lnTo>
                  <a:pt x="38520" y="80670"/>
                </a:lnTo>
                <a:lnTo>
                  <a:pt x="38520" y="80650"/>
                </a:lnTo>
                <a:lnTo>
                  <a:pt x="38520" y="80610"/>
                </a:lnTo>
                <a:lnTo>
                  <a:pt x="38520" y="80590"/>
                </a:lnTo>
                <a:lnTo>
                  <a:pt x="38520" y="80560"/>
                </a:lnTo>
                <a:lnTo>
                  <a:pt x="38560" y="80530"/>
                </a:lnTo>
                <a:lnTo>
                  <a:pt x="38580" y="80510"/>
                </a:lnTo>
                <a:lnTo>
                  <a:pt x="38530" y="80460"/>
                </a:lnTo>
                <a:lnTo>
                  <a:pt x="38540" y="80440"/>
                </a:lnTo>
                <a:lnTo>
                  <a:pt x="38650" y="80390"/>
                </a:lnTo>
                <a:lnTo>
                  <a:pt x="38770" y="80390"/>
                </a:lnTo>
                <a:lnTo>
                  <a:pt x="38780" y="80380"/>
                </a:lnTo>
                <a:lnTo>
                  <a:pt x="38790" y="80370"/>
                </a:lnTo>
                <a:lnTo>
                  <a:pt x="38800" y="80360"/>
                </a:lnTo>
                <a:lnTo>
                  <a:pt x="38840" y="80390"/>
                </a:lnTo>
                <a:lnTo>
                  <a:pt x="38880" y="80400"/>
                </a:lnTo>
                <a:lnTo>
                  <a:pt x="38960" y="80410"/>
                </a:lnTo>
                <a:lnTo>
                  <a:pt x="38960" y="80430"/>
                </a:lnTo>
                <a:lnTo>
                  <a:pt x="38810" y="80410"/>
                </a:lnTo>
                <a:lnTo>
                  <a:pt x="38840" y="80440"/>
                </a:lnTo>
                <a:lnTo>
                  <a:pt x="38870" y="80460"/>
                </a:lnTo>
                <a:lnTo>
                  <a:pt x="38970" y="80480"/>
                </a:lnTo>
                <a:lnTo>
                  <a:pt x="39000" y="80480"/>
                </a:lnTo>
                <a:lnTo>
                  <a:pt x="39010" y="80470"/>
                </a:lnTo>
                <a:lnTo>
                  <a:pt x="39040" y="80430"/>
                </a:lnTo>
                <a:lnTo>
                  <a:pt x="39220" y="80350"/>
                </a:lnTo>
                <a:lnTo>
                  <a:pt x="39340" y="80340"/>
                </a:lnTo>
                <a:lnTo>
                  <a:pt x="39350" y="80340"/>
                </a:lnTo>
                <a:lnTo>
                  <a:pt x="39380" y="80370"/>
                </a:lnTo>
                <a:lnTo>
                  <a:pt x="39710" y="80410"/>
                </a:lnTo>
                <a:lnTo>
                  <a:pt x="39730" y="80400"/>
                </a:lnTo>
                <a:lnTo>
                  <a:pt x="39740" y="80360"/>
                </a:lnTo>
                <a:lnTo>
                  <a:pt x="39760" y="80360"/>
                </a:lnTo>
                <a:lnTo>
                  <a:pt x="39760" y="80340"/>
                </a:lnTo>
                <a:lnTo>
                  <a:pt x="39710" y="80320"/>
                </a:lnTo>
                <a:lnTo>
                  <a:pt x="39560" y="80340"/>
                </a:lnTo>
                <a:lnTo>
                  <a:pt x="39450" y="80300"/>
                </a:lnTo>
                <a:lnTo>
                  <a:pt x="39360" y="80310"/>
                </a:lnTo>
                <a:lnTo>
                  <a:pt x="39350" y="80290"/>
                </a:lnTo>
                <a:lnTo>
                  <a:pt x="39350" y="80270"/>
                </a:lnTo>
                <a:lnTo>
                  <a:pt x="39180" y="80270"/>
                </a:lnTo>
                <a:lnTo>
                  <a:pt x="39150" y="80280"/>
                </a:lnTo>
                <a:lnTo>
                  <a:pt x="39080" y="80330"/>
                </a:lnTo>
                <a:lnTo>
                  <a:pt x="39050" y="80340"/>
                </a:lnTo>
                <a:lnTo>
                  <a:pt x="38940" y="80330"/>
                </a:lnTo>
                <a:lnTo>
                  <a:pt x="38900" y="80310"/>
                </a:lnTo>
                <a:lnTo>
                  <a:pt x="38760" y="80280"/>
                </a:lnTo>
                <a:lnTo>
                  <a:pt x="38740" y="80250"/>
                </a:lnTo>
                <a:lnTo>
                  <a:pt x="38750" y="80250"/>
                </a:lnTo>
                <a:lnTo>
                  <a:pt x="38780" y="80220"/>
                </a:lnTo>
                <a:lnTo>
                  <a:pt x="38800" y="80220"/>
                </a:lnTo>
                <a:lnTo>
                  <a:pt x="38820" y="80220"/>
                </a:lnTo>
                <a:lnTo>
                  <a:pt x="38840" y="80200"/>
                </a:lnTo>
                <a:lnTo>
                  <a:pt x="38840" y="80170"/>
                </a:lnTo>
                <a:lnTo>
                  <a:pt x="38820" y="80170"/>
                </a:lnTo>
                <a:lnTo>
                  <a:pt x="38810" y="80170"/>
                </a:lnTo>
                <a:lnTo>
                  <a:pt x="38810" y="80180"/>
                </a:lnTo>
                <a:lnTo>
                  <a:pt x="38780" y="80170"/>
                </a:lnTo>
                <a:lnTo>
                  <a:pt x="38710" y="80200"/>
                </a:lnTo>
                <a:lnTo>
                  <a:pt x="38680" y="80180"/>
                </a:lnTo>
                <a:lnTo>
                  <a:pt x="38690" y="80170"/>
                </a:lnTo>
                <a:lnTo>
                  <a:pt x="38740" y="80150"/>
                </a:lnTo>
                <a:lnTo>
                  <a:pt x="38740" y="80130"/>
                </a:lnTo>
                <a:lnTo>
                  <a:pt x="38730" y="80130"/>
                </a:lnTo>
                <a:lnTo>
                  <a:pt x="38710" y="80110"/>
                </a:lnTo>
                <a:lnTo>
                  <a:pt x="38740" y="80100"/>
                </a:lnTo>
                <a:lnTo>
                  <a:pt x="38880" y="79970"/>
                </a:lnTo>
                <a:lnTo>
                  <a:pt x="38910" y="79960"/>
                </a:lnTo>
                <a:lnTo>
                  <a:pt x="38930" y="79970"/>
                </a:lnTo>
                <a:lnTo>
                  <a:pt x="38980" y="79990"/>
                </a:lnTo>
                <a:lnTo>
                  <a:pt x="39070" y="79990"/>
                </a:lnTo>
                <a:lnTo>
                  <a:pt x="39090" y="80000"/>
                </a:lnTo>
                <a:lnTo>
                  <a:pt x="39110" y="80030"/>
                </a:lnTo>
                <a:lnTo>
                  <a:pt x="39340" y="79980"/>
                </a:lnTo>
                <a:lnTo>
                  <a:pt x="39380" y="79950"/>
                </a:lnTo>
                <a:lnTo>
                  <a:pt x="39400" y="79940"/>
                </a:lnTo>
                <a:lnTo>
                  <a:pt x="39500" y="79980"/>
                </a:lnTo>
                <a:lnTo>
                  <a:pt x="39530" y="79970"/>
                </a:lnTo>
                <a:lnTo>
                  <a:pt x="39530" y="79960"/>
                </a:lnTo>
                <a:lnTo>
                  <a:pt x="39540" y="79940"/>
                </a:lnTo>
                <a:lnTo>
                  <a:pt x="39560" y="79940"/>
                </a:lnTo>
                <a:lnTo>
                  <a:pt x="39590" y="79940"/>
                </a:lnTo>
                <a:lnTo>
                  <a:pt x="39580" y="79920"/>
                </a:lnTo>
                <a:lnTo>
                  <a:pt x="39570" y="79900"/>
                </a:lnTo>
                <a:lnTo>
                  <a:pt x="39580" y="79880"/>
                </a:lnTo>
                <a:lnTo>
                  <a:pt x="39580" y="79850"/>
                </a:lnTo>
                <a:lnTo>
                  <a:pt x="39500" y="79870"/>
                </a:lnTo>
                <a:lnTo>
                  <a:pt x="39480" y="79870"/>
                </a:lnTo>
                <a:lnTo>
                  <a:pt x="39420" y="79840"/>
                </a:lnTo>
                <a:lnTo>
                  <a:pt x="39380" y="79840"/>
                </a:lnTo>
                <a:lnTo>
                  <a:pt x="39180" y="79940"/>
                </a:lnTo>
                <a:lnTo>
                  <a:pt x="39160" y="79940"/>
                </a:lnTo>
                <a:lnTo>
                  <a:pt x="39130" y="79910"/>
                </a:lnTo>
                <a:lnTo>
                  <a:pt x="39110" y="79910"/>
                </a:lnTo>
                <a:lnTo>
                  <a:pt x="39050" y="79910"/>
                </a:lnTo>
                <a:lnTo>
                  <a:pt x="39030" y="79910"/>
                </a:lnTo>
                <a:lnTo>
                  <a:pt x="38960" y="79840"/>
                </a:lnTo>
                <a:lnTo>
                  <a:pt x="38980" y="79830"/>
                </a:lnTo>
                <a:lnTo>
                  <a:pt x="39030" y="79850"/>
                </a:lnTo>
                <a:lnTo>
                  <a:pt x="39090" y="79840"/>
                </a:lnTo>
                <a:lnTo>
                  <a:pt x="39120" y="79850"/>
                </a:lnTo>
                <a:lnTo>
                  <a:pt x="39140" y="79840"/>
                </a:lnTo>
                <a:lnTo>
                  <a:pt x="39160" y="79820"/>
                </a:lnTo>
                <a:lnTo>
                  <a:pt x="39180" y="79810"/>
                </a:lnTo>
                <a:lnTo>
                  <a:pt x="39350" y="79810"/>
                </a:lnTo>
                <a:lnTo>
                  <a:pt x="39410" y="79770"/>
                </a:lnTo>
                <a:lnTo>
                  <a:pt x="39420" y="79760"/>
                </a:lnTo>
                <a:lnTo>
                  <a:pt x="39460" y="79760"/>
                </a:lnTo>
                <a:lnTo>
                  <a:pt x="39480" y="79760"/>
                </a:lnTo>
                <a:lnTo>
                  <a:pt x="39520" y="79700"/>
                </a:lnTo>
                <a:lnTo>
                  <a:pt x="39520" y="79680"/>
                </a:lnTo>
                <a:lnTo>
                  <a:pt x="39500" y="79640"/>
                </a:lnTo>
                <a:lnTo>
                  <a:pt x="39490" y="79620"/>
                </a:lnTo>
                <a:lnTo>
                  <a:pt x="39470" y="79630"/>
                </a:lnTo>
                <a:lnTo>
                  <a:pt x="39450" y="79660"/>
                </a:lnTo>
                <a:lnTo>
                  <a:pt x="39380" y="79680"/>
                </a:lnTo>
                <a:lnTo>
                  <a:pt x="39360" y="79680"/>
                </a:lnTo>
                <a:lnTo>
                  <a:pt x="39320" y="79650"/>
                </a:lnTo>
                <a:lnTo>
                  <a:pt x="39310" y="79640"/>
                </a:lnTo>
                <a:lnTo>
                  <a:pt x="39240" y="79660"/>
                </a:lnTo>
                <a:lnTo>
                  <a:pt x="39080" y="79790"/>
                </a:lnTo>
                <a:lnTo>
                  <a:pt x="39060" y="79770"/>
                </a:lnTo>
                <a:lnTo>
                  <a:pt x="39070" y="79740"/>
                </a:lnTo>
                <a:lnTo>
                  <a:pt x="39080" y="79720"/>
                </a:lnTo>
                <a:lnTo>
                  <a:pt x="39100" y="79700"/>
                </a:lnTo>
                <a:lnTo>
                  <a:pt x="39120" y="79700"/>
                </a:lnTo>
                <a:lnTo>
                  <a:pt x="39120" y="79680"/>
                </a:lnTo>
                <a:lnTo>
                  <a:pt x="39110" y="79680"/>
                </a:lnTo>
                <a:lnTo>
                  <a:pt x="39080" y="79660"/>
                </a:lnTo>
                <a:lnTo>
                  <a:pt x="39140" y="79590"/>
                </a:lnTo>
                <a:lnTo>
                  <a:pt x="39170" y="79560"/>
                </a:lnTo>
                <a:lnTo>
                  <a:pt x="39200" y="79560"/>
                </a:lnTo>
                <a:lnTo>
                  <a:pt x="39260" y="79600"/>
                </a:lnTo>
                <a:lnTo>
                  <a:pt x="39290" y="79610"/>
                </a:lnTo>
                <a:lnTo>
                  <a:pt x="39290" y="79560"/>
                </a:lnTo>
                <a:lnTo>
                  <a:pt x="39680" y="79560"/>
                </a:lnTo>
                <a:lnTo>
                  <a:pt x="39830" y="79660"/>
                </a:lnTo>
                <a:lnTo>
                  <a:pt x="39880" y="79670"/>
                </a:lnTo>
                <a:lnTo>
                  <a:pt x="39920" y="79650"/>
                </a:lnTo>
                <a:lnTo>
                  <a:pt x="39940" y="79590"/>
                </a:lnTo>
                <a:lnTo>
                  <a:pt x="39840" y="79600"/>
                </a:lnTo>
                <a:lnTo>
                  <a:pt x="39820" y="79590"/>
                </a:lnTo>
                <a:lnTo>
                  <a:pt x="39780" y="79530"/>
                </a:lnTo>
                <a:lnTo>
                  <a:pt x="39760" y="79520"/>
                </a:lnTo>
                <a:lnTo>
                  <a:pt x="39720" y="79520"/>
                </a:lnTo>
                <a:lnTo>
                  <a:pt x="39710" y="79500"/>
                </a:lnTo>
                <a:lnTo>
                  <a:pt x="39730" y="79490"/>
                </a:lnTo>
                <a:lnTo>
                  <a:pt x="39860" y="79460"/>
                </a:lnTo>
                <a:lnTo>
                  <a:pt x="39880" y="79450"/>
                </a:lnTo>
                <a:lnTo>
                  <a:pt x="39870" y="79450"/>
                </a:lnTo>
                <a:lnTo>
                  <a:pt x="39870" y="79440"/>
                </a:lnTo>
                <a:lnTo>
                  <a:pt x="39870" y="79430"/>
                </a:lnTo>
                <a:lnTo>
                  <a:pt x="39870" y="79420"/>
                </a:lnTo>
                <a:lnTo>
                  <a:pt x="39880" y="79380"/>
                </a:lnTo>
                <a:lnTo>
                  <a:pt x="39850" y="79390"/>
                </a:lnTo>
                <a:lnTo>
                  <a:pt x="39810" y="79410"/>
                </a:lnTo>
                <a:lnTo>
                  <a:pt x="39700" y="79420"/>
                </a:lnTo>
                <a:lnTo>
                  <a:pt x="39670" y="79400"/>
                </a:lnTo>
                <a:lnTo>
                  <a:pt x="39680" y="79380"/>
                </a:lnTo>
                <a:lnTo>
                  <a:pt x="39680" y="79360"/>
                </a:lnTo>
                <a:lnTo>
                  <a:pt x="39680" y="79340"/>
                </a:lnTo>
                <a:lnTo>
                  <a:pt x="39670" y="79330"/>
                </a:lnTo>
                <a:lnTo>
                  <a:pt x="39690" y="79290"/>
                </a:lnTo>
                <a:lnTo>
                  <a:pt x="39720" y="79260"/>
                </a:lnTo>
                <a:lnTo>
                  <a:pt x="39720" y="79240"/>
                </a:lnTo>
                <a:lnTo>
                  <a:pt x="39680" y="79250"/>
                </a:lnTo>
                <a:lnTo>
                  <a:pt x="39650" y="79280"/>
                </a:lnTo>
                <a:lnTo>
                  <a:pt x="39600" y="79380"/>
                </a:lnTo>
                <a:lnTo>
                  <a:pt x="39570" y="79420"/>
                </a:lnTo>
                <a:lnTo>
                  <a:pt x="39370" y="79470"/>
                </a:lnTo>
                <a:lnTo>
                  <a:pt x="39350" y="79460"/>
                </a:lnTo>
                <a:lnTo>
                  <a:pt x="39290" y="79420"/>
                </a:lnTo>
                <a:lnTo>
                  <a:pt x="39100" y="79420"/>
                </a:lnTo>
                <a:lnTo>
                  <a:pt x="39110" y="79390"/>
                </a:lnTo>
                <a:lnTo>
                  <a:pt x="39110" y="79380"/>
                </a:lnTo>
                <a:lnTo>
                  <a:pt x="39070" y="79370"/>
                </a:lnTo>
                <a:lnTo>
                  <a:pt x="38810" y="79390"/>
                </a:lnTo>
                <a:lnTo>
                  <a:pt x="38790" y="79410"/>
                </a:lnTo>
                <a:lnTo>
                  <a:pt x="38780" y="79410"/>
                </a:lnTo>
                <a:lnTo>
                  <a:pt x="38720" y="79400"/>
                </a:lnTo>
                <a:lnTo>
                  <a:pt x="38520" y="79420"/>
                </a:lnTo>
                <a:lnTo>
                  <a:pt x="38480" y="79400"/>
                </a:lnTo>
                <a:lnTo>
                  <a:pt x="38490" y="79380"/>
                </a:lnTo>
                <a:lnTo>
                  <a:pt x="38500" y="79360"/>
                </a:lnTo>
                <a:lnTo>
                  <a:pt x="38520" y="79350"/>
                </a:lnTo>
                <a:lnTo>
                  <a:pt x="38500" y="79330"/>
                </a:lnTo>
                <a:lnTo>
                  <a:pt x="38390" y="79300"/>
                </a:lnTo>
                <a:lnTo>
                  <a:pt x="38360" y="79270"/>
                </a:lnTo>
                <a:lnTo>
                  <a:pt x="38340" y="79260"/>
                </a:lnTo>
                <a:lnTo>
                  <a:pt x="38340" y="79250"/>
                </a:lnTo>
                <a:lnTo>
                  <a:pt x="38340" y="79230"/>
                </a:lnTo>
                <a:lnTo>
                  <a:pt x="38340" y="79210"/>
                </a:lnTo>
                <a:lnTo>
                  <a:pt x="38350" y="79210"/>
                </a:lnTo>
                <a:lnTo>
                  <a:pt x="38410" y="79210"/>
                </a:lnTo>
                <a:lnTo>
                  <a:pt x="38530" y="79240"/>
                </a:lnTo>
                <a:lnTo>
                  <a:pt x="38740" y="79210"/>
                </a:lnTo>
                <a:lnTo>
                  <a:pt x="38850" y="79240"/>
                </a:lnTo>
                <a:lnTo>
                  <a:pt x="38900" y="79230"/>
                </a:lnTo>
                <a:lnTo>
                  <a:pt x="38950" y="79210"/>
                </a:lnTo>
                <a:lnTo>
                  <a:pt x="38920" y="79180"/>
                </a:lnTo>
                <a:lnTo>
                  <a:pt x="38610" y="79150"/>
                </a:lnTo>
                <a:lnTo>
                  <a:pt x="38590" y="79160"/>
                </a:lnTo>
                <a:lnTo>
                  <a:pt x="38560" y="79200"/>
                </a:lnTo>
                <a:lnTo>
                  <a:pt x="38550" y="79210"/>
                </a:lnTo>
                <a:lnTo>
                  <a:pt x="38530" y="79200"/>
                </a:lnTo>
                <a:lnTo>
                  <a:pt x="38480" y="79150"/>
                </a:lnTo>
                <a:lnTo>
                  <a:pt x="38390" y="79150"/>
                </a:lnTo>
                <a:lnTo>
                  <a:pt x="38350" y="79120"/>
                </a:lnTo>
                <a:lnTo>
                  <a:pt x="38350" y="79060"/>
                </a:lnTo>
                <a:lnTo>
                  <a:pt x="38340" y="79030"/>
                </a:lnTo>
                <a:lnTo>
                  <a:pt x="38360" y="79000"/>
                </a:lnTo>
                <a:lnTo>
                  <a:pt x="38430" y="78990"/>
                </a:lnTo>
                <a:lnTo>
                  <a:pt x="38580" y="79010"/>
                </a:lnTo>
                <a:lnTo>
                  <a:pt x="38740" y="78950"/>
                </a:lnTo>
                <a:lnTo>
                  <a:pt x="38760" y="78920"/>
                </a:lnTo>
                <a:lnTo>
                  <a:pt x="38770" y="78900"/>
                </a:lnTo>
                <a:lnTo>
                  <a:pt x="38740" y="78910"/>
                </a:lnTo>
                <a:lnTo>
                  <a:pt x="38610" y="78960"/>
                </a:lnTo>
                <a:lnTo>
                  <a:pt x="38200" y="78990"/>
                </a:lnTo>
                <a:lnTo>
                  <a:pt x="38220" y="78950"/>
                </a:lnTo>
                <a:lnTo>
                  <a:pt x="38230" y="78940"/>
                </a:lnTo>
                <a:lnTo>
                  <a:pt x="38220" y="78940"/>
                </a:lnTo>
                <a:lnTo>
                  <a:pt x="38200" y="78920"/>
                </a:lnTo>
                <a:lnTo>
                  <a:pt x="38230" y="78900"/>
                </a:lnTo>
                <a:lnTo>
                  <a:pt x="38250" y="78890"/>
                </a:lnTo>
                <a:lnTo>
                  <a:pt x="38260" y="78890"/>
                </a:lnTo>
                <a:lnTo>
                  <a:pt x="38240" y="78870"/>
                </a:lnTo>
                <a:lnTo>
                  <a:pt x="38250" y="78860"/>
                </a:lnTo>
                <a:lnTo>
                  <a:pt x="38260" y="78840"/>
                </a:lnTo>
                <a:lnTo>
                  <a:pt x="38270" y="78840"/>
                </a:lnTo>
                <a:lnTo>
                  <a:pt x="38280" y="78830"/>
                </a:lnTo>
                <a:lnTo>
                  <a:pt x="38250" y="78820"/>
                </a:lnTo>
                <a:lnTo>
                  <a:pt x="38240" y="78820"/>
                </a:lnTo>
                <a:lnTo>
                  <a:pt x="38260" y="78800"/>
                </a:lnTo>
                <a:lnTo>
                  <a:pt x="38270" y="78800"/>
                </a:lnTo>
                <a:lnTo>
                  <a:pt x="38290" y="78800"/>
                </a:lnTo>
                <a:lnTo>
                  <a:pt x="38300" y="78800"/>
                </a:lnTo>
                <a:lnTo>
                  <a:pt x="38310" y="78790"/>
                </a:lnTo>
                <a:lnTo>
                  <a:pt x="38310" y="78770"/>
                </a:lnTo>
                <a:lnTo>
                  <a:pt x="38310" y="78750"/>
                </a:lnTo>
                <a:lnTo>
                  <a:pt x="38320" y="78740"/>
                </a:lnTo>
                <a:lnTo>
                  <a:pt x="38450" y="78700"/>
                </a:lnTo>
                <a:lnTo>
                  <a:pt x="38760" y="78690"/>
                </a:lnTo>
                <a:lnTo>
                  <a:pt x="38780" y="78660"/>
                </a:lnTo>
                <a:lnTo>
                  <a:pt x="38760" y="78660"/>
                </a:lnTo>
                <a:lnTo>
                  <a:pt x="38710" y="78640"/>
                </a:lnTo>
                <a:lnTo>
                  <a:pt x="38630" y="78650"/>
                </a:lnTo>
                <a:lnTo>
                  <a:pt x="38600" y="78650"/>
                </a:lnTo>
                <a:lnTo>
                  <a:pt x="38580" y="78620"/>
                </a:lnTo>
                <a:lnTo>
                  <a:pt x="38610" y="78590"/>
                </a:lnTo>
                <a:lnTo>
                  <a:pt x="38650" y="78570"/>
                </a:lnTo>
                <a:lnTo>
                  <a:pt x="38680" y="78560"/>
                </a:lnTo>
                <a:lnTo>
                  <a:pt x="38750" y="78590"/>
                </a:lnTo>
                <a:lnTo>
                  <a:pt x="38780" y="78590"/>
                </a:lnTo>
                <a:lnTo>
                  <a:pt x="38850" y="78550"/>
                </a:lnTo>
                <a:lnTo>
                  <a:pt x="39090" y="78530"/>
                </a:lnTo>
                <a:lnTo>
                  <a:pt x="39110" y="78520"/>
                </a:lnTo>
                <a:lnTo>
                  <a:pt x="39150" y="78490"/>
                </a:lnTo>
                <a:lnTo>
                  <a:pt x="39160" y="78480"/>
                </a:lnTo>
                <a:lnTo>
                  <a:pt x="39240" y="78500"/>
                </a:lnTo>
                <a:lnTo>
                  <a:pt x="39280" y="78470"/>
                </a:lnTo>
                <a:lnTo>
                  <a:pt x="39310" y="78460"/>
                </a:lnTo>
                <a:lnTo>
                  <a:pt x="39350" y="78430"/>
                </a:lnTo>
                <a:lnTo>
                  <a:pt x="39590" y="78350"/>
                </a:lnTo>
                <a:lnTo>
                  <a:pt x="39610" y="78360"/>
                </a:lnTo>
                <a:lnTo>
                  <a:pt x="39650" y="78380"/>
                </a:lnTo>
                <a:lnTo>
                  <a:pt x="39670" y="78390"/>
                </a:lnTo>
                <a:lnTo>
                  <a:pt x="39690" y="78380"/>
                </a:lnTo>
                <a:lnTo>
                  <a:pt x="39700" y="78370"/>
                </a:lnTo>
                <a:lnTo>
                  <a:pt x="39710" y="78350"/>
                </a:lnTo>
                <a:lnTo>
                  <a:pt x="39720" y="78340"/>
                </a:lnTo>
                <a:lnTo>
                  <a:pt x="39750" y="78310"/>
                </a:lnTo>
                <a:lnTo>
                  <a:pt x="39900" y="78270"/>
                </a:lnTo>
                <a:lnTo>
                  <a:pt x="39980" y="78230"/>
                </a:lnTo>
                <a:lnTo>
                  <a:pt x="40020" y="78230"/>
                </a:lnTo>
                <a:lnTo>
                  <a:pt x="40120" y="78310"/>
                </a:lnTo>
                <a:lnTo>
                  <a:pt x="40620" y="78340"/>
                </a:lnTo>
                <a:lnTo>
                  <a:pt x="40690" y="78380"/>
                </a:lnTo>
                <a:lnTo>
                  <a:pt x="40710" y="78410"/>
                </a:lnTo>
                <a:lnTo>
                  <a:pt x="40740" y="78450"/>
                </a:lnTo>
                <a:lnTo>
                  <a:pt x="40760" y="78520"/>
                </a:lnTo>
                <a:lnTo>
                  <a:pt x="40760" y="78540"/>
                </a:lnTo>
                <a:lnTo>
                  <a:pt x="40770" y="78560"/>
                </a:lnTo>
                <a:lnTo>
                  <a:pt x="40800" y="78600"/>
                </a:lnTo>
                <a:lnTo>
                  <a:pt x="40870" y="78770"/>
                </a:lnTo>
                <a:lnTo>
                  <a:pt x="40900" y="78810"/>
                </a:lnTo>
                <a:lnTo>
                  <a:pt x="40930" y="78840"/>
                </a:lnTo>
                <a:lnTo>
                  <a:pt x="41000" y="78870"/>
                </a:lnTo>
                <a:lnTo>
                  <a:pt x="41040" y="78870"/>
                </a:lnTo>
                <a:lnTo>
                  <a:pt x="41180" y="78820"/>
                </a:lnTo>
                <a:lnTo>
                  <a:pt x="41240" y="78770"/>
                </a:lnTo>
                <a:lnTo>
                  <a:pt x="41290" y="78760"/>
                </a:lnTo>
                <a:lnTo>
                  <a:pt x="41350" y="78720"/>
                </a:lnTo>
                <a:lnTo>
                  <a:pt x="41510" y="78690"/>
                </a:lnTo>
                <a:lnTo>
                  <a:pt x="41760" y="78740"/>
                </a:lnTo>
                <a:lnTo>
                  <a:pt x="41830" y="78710"/>
                </a:lnTo>
                <a:lnTo>
                  <a:pt x="41830" y="78700"/>
                </a:lnTo>
                <a:lnTo>
                  <a:pt x="41830" y="78690"/>
                </a:lnTo>
                <a:lnTo>
                  <a:pt x="41820" y="78680"/>
                </a:lnTo>
                <a:lnTo>
                  <a:pt x="41800" y="78680"/>
                </a:lnTo>
                <a:lnTo>
                  <a:pt x="41760" y="78690"/>
                </a:lnTo>
                <a:lnTo>
                  <a:pt x="41750" y="78690"/>
                </a:lnTo>
                <a:lnTo>
                  <a:pt x="41710" y="78660"/>
                </a:lnTo>
                <a:lnTo>
                  <a:pt x="41670" y="78610"/>
                </a:lnTo>
                <a:lnTo>
                  <a:pt x="41660" y="78600"/>
                </a:lnTo>
                <a:lnTo>
                  <a:pt x="41350" y="78680"/>
                </a:lnTo>
                <a:lnTo>
                  <a:pt x="41060" y="78830"/>
                </a:lnTo>
                <a:lnTo>
                  <a:pt x="40990" y="78820"/>
                </a:lnTo>
                <a:lnTo>
                  <a:pt x="40970" y="78790"/>
                </a:lnTo>
                <a:lnTo>
                  <a:pt x="40940" y="78750"/>
                </a:lnTo>
                <a:lnTo>
                  <a:pt x="40870" y="78620"/>
                </a:lnTo>
                <a:lnTo>
                  <a:pt x="40810" y="78550"/>
                </a:lnTo>
                <a:lnTo>
                  <a:pt x="40790" y="78500"/>
                </a:lnTo>
                <a:lnTo>
                  <a:pt x="40760" y="78380"/>
                </a:lnTo>
                <a:lnTo>
                  <a:pt x="40740" y="78340"/>
                </a:lnTo>
                <a:lnTo>
                  <a:pt x="40710" y="78320"/>
                </a:lnTo>
                <a:lnTo>
                  <a:pt x="40690" y="78320"/>
                </a:lnTo>
                <a:lnTo>
                  <a:pt x="40670" y="78310"/>
                </a:lnTo>
                <a:lnTo>
                  <a:pt x="40650" y="78280"/>
                </a:lnTo>
                <a:lnTo>
                  <a:pt x="40660" y="78250"/>
                </a:lnTo>
                <a:lnTo>
                  <a:pt x="40670" y="78230"/>
                </a:lnTo>
                <a:lnTo>
                  <a:pt x="40910" y="78190"/>
                </a:lnTo>
                <a:lnTo>
                  <a:pt x="40990" y="78140"/>
                </a:lnTo>
                <a:lnTo>
                  <a:pt x="41030" y="78130"/>
                </a:lnTo>
                <a:lnTo>
                  <a:pt x="41040" y="78120"/>
                </a:lnTo>
                <a:lnTo>
                  <a:pt x="41060" y="78090"/>
                </a:lnTo>
                <a:lnTo>
                  <a:pt x="40630" y="78170"/>
                </a:lnTo>
                <a:lnTo>
                  <a:pt x="40200" y="78260"/>
                </a:lnTo>
                <a:lnTo>
                  <a:pt x="40160" y="78250"/>
                </a:lnTo>
                <a:lnTo>
                  <a:pt x="40060" y="78150"/>
                </a:lnTo>
                <a:lnTo>
                  <a:pt x="40020" y="78140"/>
                </a:lnTo>
                <a:lnTo>
                  <a:pt x="39740" y="78220"/>
                </a:lnTo>
                <a:lnTo>
                  <a:pt x="39690" y="78250"/>
                </a:lnTo>
                <a:lnTo>
                  <a:pt x="39660" y="78270"/>
                </a:lnTo>
                <a:lnTo>
                  <a:pt x="39600" y="78270"/>
                </a:lnTo>
                <a:lnTo>
                  <a:pt x="39560" y="78290"/>
                </a:lnTo>
                <a:lnTo>
                  <a:pt x="39310" y="78380"/>
                </a:lnTo>
                <a:lnTo>
                  <a:pt x="39050" y="78470"/>
                </a:lnTo>
                <a:lnTo>
                  <a:pt x="38940" y="78430"/>
                </a:lnTo>
                <a:lnTo>
                  <a:pt x="38950" y="78390"/>
                </a:lnTo>
                <a:lnTo>
                  <a:pt x="38980" y="78340"/>
                </a:lnTo>
                <a:lnTo>
                  <a:pt x="39000" y="78300"/>
                </a:lnTo>
                <a:lnTo>
                  <a:pt x="38980" y="78300"/>
                </a:lnTo>
                <a:lnTo>
                  <a:pt x="38920" y="78350"/>
                </a:lnTo>
                <a:lnTo>
                  <a:pt x="38870" y="78400"/>
                </a:lnTo>
                <a:lnTo>
                  <a:pt x="38820" y="78470"/>
                </a:lnTo>
                <a:lnTo>
                  <a:pt x="38780" y="78490"/>
                </a:lnTo>
                <a:lnTo>
                  <a:pt x="38660" y="78490"/>
                </a:lnTo>
                <a:lnTo>
                  <a:pt x="38570" y="78530"/>
                </a:lnTo>
                <a:lnTo>
                  <a:pt x="38490" y="78600"/>
                </a:lnTo>
                <a:lnTo>
                  <a:pt x="38400" y="78660"/>
                </a:lnTo>
                <a:lnTo>
                  <a:pt x="38360" y="78660"/>
                </a:lnTo>
                <a:lnTo>
                  <a:pt x="38360" y="78640"/>
                </a:lnTo>
                <a:lnTo>
                  <a:pt x="38390" y="78600"/>
                </a:lnTo>
                <a:lnTo>
                  <a:pt x="38370" y="78590"/>
                </a:lnTo>
                <a:lnTo>
                  <a:pt x="38310" y="78600"/>
                </a:lnTo>
                <a:lnTo>
                  <a:pt x="38290" y="78590"/>
                </a:lnTo>
                <a:lnTo>
                  <a:pt x="38300" y="78570"/>
                </a:lnTo>
                <a:lnTo>
                  <a:pt x="38310" y="78560"/>
                </a:lnTo>
                <a:lnTo>
                  <a:pt x="38310" y="78550"/>
                </a:lnTo>
                <a:lnTo>
                  <a:pt x="38320" y="78550"/>
                </a:lnTo>
                <a:lnTo>
                  <a:pt x="38320" y="78530"/>
                </a:lnTo>
                <a:lnTo>
                  <a:pt x="38300" y="78530"/>
                </a:lnTo>
                <a:lnTo>
                  <a:pt x="38280" y="78510"/>
                </a:lnTo>
                <a:lnTo>
                  <a:pt x="38290" y="78480"/>
                </a:lnTo>
                <a:lnTo>
                  <a:pt x="38300" y="78460"/>
                </a:lnTo>
                <a:lnTo>
                  <a:pt x="38310" y="78440"/>
                </a:lnTo>
                <a:lnTo>
                  <a:pt x="38290" y="78370"/>
                </a:lnTo>
                <a:lnTo>
                  <a:pt x="38300" y="78350"/>
                </a:lnTo>
                <a:lnTo>
                  <a:pt x="38330" y="78340"/>
                </a:lnTo>
                <a:lnTo>
                  <a:pt x="38310" y="78290"/>
                </a:lnTo>
                <a:lnTo>
                  <a:pt x="38320" y="78240"/>
                </a:lnTo>
                <a:lnTo>
                  <a:pt x="38340" y="78200"/>
                </a:lnTo>
                <a:lnTo>
                  <a:pt x="38370" y="78170"/>
                </a:lnTo>
                <a:lnTo>
                  <a:pt x="38360" y="78170"/>
                </a:lnTo>
                <a:lnTo>
                  <a:pt x="38340" y="78140"/>
                </a:lnTo>
                <a:lnTo>
                  <a:pt x="38360" y="78110"/>
                </a:lnTo>
                <a:lnTo>
                  <a:pt x="38380" y="78080"/>
                </a:lnTo>
                <a:lnTo>
                  <a:pt x="38410" y="78060"/>
                </a:lnTo>
                <a:lnTo>
                  <a:pt x="38430" y="78050"/>
                </a:lnTo>
                <a:lnTo>
                  <a:pt x="38440" y="78040"/>
                </a:lnTo>
                <a:lnTo>
                  <a:pt x="38450" y="78010"/>
                </a:lnTo>
                <a:lnTo>
                  <a:pt x="38460" y="77990"/>
                </a:lnTo>
                <a:lnTo>
                  <a:pt x="38470" y="77990"/>
                </a:lnTo>
                <a:lnTo>
                  <a:pt x="38490" y="78000"/>
                </a:lnTo>
                <a:lnTo>
                  <a:pt x="38540" y="77930"/>
                </a:lnTo>
                <a:lnTo>
                  <a:pt x="38590" y="77900"/>
                </a:lnTo>
                <a:lnTo>
                  <a:pt x="38690" y="77870"/>
                </a:lnTo>
                <a:lnTo>
                  <a:pt x="38760" y="77820"/>
                </a:lnTo>
                <a:lnTo>
                  <a:pt x="38780" y="77820"/>
                </a:lnTo>
                <a:lnTo>
                  <a:pt x="38790" y="77810"/>
                </a:lnTo>
                <a:lnTo>
                  <a:pt x="38820" y="77760"/>
                </a:lnTo>
                <a:lnTo>
                  <a:pt x="38860" y="77730"/>
                </a:lnTo>
                <a:lnTo>
                  <a:pt x="39040" y="77660"/>
                </a:lnTo>
                <a:lnTo>
                  <a:pt x="39070" y="77640"/>
                </a:lnTo>
                <a:lnTo>
                  <a:pt x="39030" y="77610"/>
                </a:lnTo>
                <a:lnTo>
                  <a:pt x="38960" y="77670"/>
                </a:lnTo>
                <a:lnTo>
                  <a:pt x="38930" y="77660"/>
                </a:lnTo>
                <a:lnTo>
                  <a:pt x="39050" y="77540"/>
                </a:lnTo>
                <a:lnTo>
                  <a:pt x="39130" y="77520"/>
                </a:lnTo>
                <a:lnTo>
                  <a:pt x="39180" y="77490"/>
                </a:lnTo>
                <a:lnTo>
                  <a:pt x="39260" y="77400"/>
                </a:lnTo>
                <a:lnTo>
                  <a:pt x="39210" y="77400"/>
                </a:lnTo>
                <a:lnTo>
                  <a:pt x="39180" y="77420"/>
                </a:lnTo>
                <a:lnTo>
                  <a:pt x="39140" y="77470"/>
                </a:lnTo>
                <a:lnTo>
                  <a:pt x="39110" y="77480"/>
                </a:lnTo>
                <a:lnTo>
                  <a:pt x="39080" y="77480"/>
                </a:lnTo>
                <a:lnTo>
                  <a:pt x="39060" y="77470"/>
                </a:lnTo>
                <a:lnTo>
                  <a:pt x="39090" y="77420"/>
                </a:lnTo>
                <a:lnTo>
                  <a:pt x="39120" y="77380"/>
                </a:lnTo>
                <a:lnTo>
                  <a:pt x="39190" y="77330"/>
                </a:lnTo>
                <a:lnTo>
                  <a:pt x="39270" y="77290"/>
                </a:lnTo>
                <a:lnTo>
                  <a:pt x="39350" y="77290"/>
                </a:lnTo>
                <a:lnTo>
                  <a:pt x="39370" y="77300"/>
                </a:lnTo>
                <a:lnTo>
                  <a:pt x="39410" y="77340"/>
                </a:lnTo>
                <a:lnTo>
                  <a:pt x="39430" y="77350"/>
                </a:lnTo>
                <a:lnTo>
                  <a:pt x="39570" y="77320"/>
                </a:lnTo>
                <a:lnTo>
                  <a:pt x="39610" y="77300"/>
                </a:lnTo>
                <a:lnTo>
                  <a:pt x="39640" y="77250"/>
                </a:lnTo>
                <a:lnTo>
                  <a:pt x="39420" y="77280"/>
                </a:lnTo>
                <a:lnTo>
                  <a:pt x="39340" y="77250"/>
                </a:lnTo>
                <a:lnTo>
                  <a:pt x="39380" y="77230"/>
                </a:lnTo>
                <a:lnTo>
                  <a:pt x="39530" y="77230"/>
                </a:lnTo>
                <a:lnTo>
                  <a:pt x="39620" y="77180"/>
                </a:lnTo>
                <a:lnTo>
                  <a:pt x="39760" y="77180"/>
                </a:lnTo>
                <a:lnTo>
                  <a:pt x="39790" y="77200"/>
                </a:lnTo>
                <a:lnTo>
                  <a:pt x="39850" y="77260"/>
                </a:lnTo>
                <a:lnTo>
                  <a:pt x="39930" y="77280"/>
                </a:lnTo>
                <a:lnTo>
                  <a:pt x="40040" y="77370"/>
                </a:lnTo>
                <a:lnTo>
                  <a:pt x="40050" y="77370"/>
                </a:lnTo>
                <a:lnTo>
                  <a:pt x="40080" y="77370"/>
                </a:lnTo>
                <a:lnTo>
                  <a:pt x="40090" y="77370"/>
                </a:lnTo>
                <a:lnTo>
                  <a:pt x="40090" y="77360"/>
                </a:lnTo>
                <a:lnTo>
                  <a:pt x="40090" y="77340"/>
                </a:lnTo>
                <a:lnTo>
                  <a:pt x="40090" y="77320"/>
                </a:lnTo>
                <a:lnTo>
                  <a:pt x="40090" y="77310"/>
                </a:lnTo>
                <a:lnTo>
                  <a:pt x="40110" y="77310"/>
                </a:lnTo>
                <a:lnTo>
                  <a:pt x="40150" y="77350"/>
                </a:lnTo>
                <a:lnTo>
                  <a:pt x="40190" y="77370"/>
                </a:lnTo>
                <a:lnTo>
                  <a:pt x="40230" y="77410"/>
                </a:lnTo>
                <a:lnTo>
                  <a:pt x="40260" y="77420"/>
                </a:lnTo>
                <a:lnTo>
                  <a:pt x="40270" y="77430"/>
                </a:lnTo>
                <a:lnTo>
                  <a:pt x="40290" y="77440"/>
                </a:lnTo>
                <a:lnTo>
                  <a:pt x="40290" y="77460"/>
                </a:lnTo>
                <a:lnTo>
                  <a:pt x="40290" y="77480"/>
                </a:lnTo>
                <a:lnTo>
                  <a:pt x="40280" y="77490"/>
                </a:lnTo>
                <a:lnTo>
                  <a:pt x="40280" y="77510"/>
                </a:lnTo>
                <a:lnTo>
                  <a:pt x="40310" y="77540"/>
                </a:lnTo>
                <a:lnTo>
                  <a:pt x="40420" y="77540"/>
                </a:lnTo>
                <a:lnTo>
                  <a:pt x="40640" y="77470"/>
                </a:lnTo>
                <a:lnTo>
                  <a:pt x="40770" y="77480"/>
                </a:lnTo>
                <a:lnTo>
                  <a:pt x="40790" y="77450"/>
                </a:lnTo>
                <a:lnTo>
                  <a:pt x="40770" y="77440"/>
                </a:lnTo>
                <a:lnTo>
                  <a:pt x="40760" y="77440"/>
                </a:lnTo>
                <a:lnTo>
                  <a:pt x="40760" y="77420"/>
                </a:lnTo>
                <a:lnTo>
                  <a:pt x="40830" y="77420"/>
                </a:lnTo>
                <a:lnTo>
                  <a:pt x="40860" y="77430"/>
                </a:lnTo>
                <a:lnTo>
                  <a:pt x="40920" y="77500"/>
                </a:lnTo>
                <a:lnTo>
                  <a:pt x="41130" y="77610"/>
                </a:lnTo>
                <a:lnTo>
                  <a:pt x="41160" y="77650"/>
                </a:lnTo>
                <a:lnTo>
                  <a:pt x="41180" y="77660"/>
                </a:lnTo>
                <a:lnTo>
                  <a:pt x="41220" y="77650"/>
                </a:lnTo>
                <a:lnTo>
                  <a:pt x="41230" y="77660"/>
                </a:lnTo>
                <a:lnTo>
                  <a:pt x="41240" y="77680"/>
                </a:lnTo>
                <a:lnTo>
                  <a:pt x="41290" y="77730"/>
                </a:lnTo>
                <a:lnTo>
                  <a:pt x="41380" y="77840"/>
                </a:lnTo>
                <a:lnTo>
                  <a:pt x="41400" y="77850"/>
                </a:lnTo>
                <a:lnTo>
                  <a:pt x="41420" y="77860"/>
                </a:lnTo>
                <a:lnTo>
                  <a:pt x="41440" y="77870"/>
                </a:lnTo>
                <a:lnTo>
                  <a:pt x="41470" y="77900"/>
                </a:lnTo>
                <a:lnTo>
                  <a:pt x="41490" y="77910"/>
                </a:lnTo>
                <a:lnTo>
                  <a:pt x="41550" y="77910"/>
                </a:lnTo>
                <a:lnTo>
                  <a:pt x="41600" y="77940"/>
                </a:lnTo>
                <a:lnTo>
                  <a:pt x="41620" y="77940"/>
                </a:lnTo>
                <a:lnTo>
                  <a:pt x="41640" y="77940"/>
                </a:lnTo>
                <a:lnTo>
                  <a:pt x="41680" y="77910"/>
                </a:lnTo>
                <a:lnTo>
                  <a:pt x="41700" y="77910"/>
                </a:lnTo>
                <a:lnTo>
                  <a:pt x="41960" y="77950"/>
                </a:lnTo>
                <a:lnTo>
                  <a:pt x="41980" y="77980"/>
                </a:lnTo>
                <a:lnTo>
                  <a:pt x="41990" y="77960"/>
                </a:lnTo>
                <a:lnTo>
                  <a:pt x="41980" y="77940"/>
                </a:lnTo>
                <a:lnTo>
                  <a:pt x="42010" y="77910"/>
                </a:lnTo>
                <a:lnTo>
                  <a:pt x="42080" y="77880"/>
                </a:lnTo>
                <a:lnTo>
                  <a:pt x="42100" y="77880"/>
                </a:lnTo>
                <a:lnTo>
                  <a:pt x="42110" y="77880"/>
                </a:lnTo>
                <a:lnTo>
                  <a:pt x="42120" y="77870"/>
                </a:lnTo>
                <a:lnTo>
                  <a:pt x="42130" y="77860"/>
                </a:lnTo>
                <a:lnTo>
                  <a:pt x="42140" y="77860"/>
                </a:lnTo>
                <a:lnTo>
                  <a:pt x="42150" y="77860"/>
                </a:lnTo>
                <a:lnTo>
                  <a:pt x="42160" y="77860"/>
                </a:lnTo>
                <a:lnTo>
                  <a:pt x="42170" y="77860"/>
                </a:lnTo>
                <a:lnTo>
                  <a:pt x="42180" y="77860"/>
                </a:lnTo>
                <a:lnTo>
                  <a:pt x="42180" y="77870"/>
                </a:lnTo>
                <a:lnTo>
                  <a:pt x="42200" y="77870"/>
                </a:lnTo>
                <a:lnTo>
                  <a:pt x="42220" y="77880"/>
                </a:lnTo>
                <a:lnTo>
                  <a:pt x="42240" y="77870"/>
                </a:lnTo>
                <a:lnTo>
                  <a:pt x="42250" y="77870"/>
                </a:lnTo>
                <a:lnTo>
                  <a:pt x="42270" y="77850"/>
                </a:lnTo>
                <a:lnTo>
                  <a:pt x="42300" y="77840"/>
                </a:lnTo>
                <a:lnTo>
                  <a:pt x="42310" y="77830"/>
                </a:lnTo>
                <a:lnTo>
                  <a:pt x="42330" y="77820"/>
                </a:lnTo>
                <a:lnTo>
                  <a:pt x="42340" y="77810"/>
                </a:lnTo>
                <a:lnTo>
                  <a:pt x="42350" y="77800"/>
                </a:lnTo>
                <a:lnTo>
                  <a:pt x="42380" y="77790"/>
                </a:lnTo>
                <a:lnTo>
                  <a:pt x="42400" y="77780"/>
                </a:lnTo>
                <a:lnTo>
                  <a:pt x="42410" y="77780"/>
                </a:lnTo>
                <a:lnTo>
                  <a:pt x="42420" y="77780"/>
                </a:lnTo>
                <a:lnTo>
                  <a:pt x="42430" y="77780"/>
                </a:lnTo>
                <a:lnTo>
                  <a:pt x="42440" y="77780"/>
                </a:lnTo>
                <a:lnTo>
                  <a:pt x="42450" y="77780"/>
                </a:lnTo>
                <a:lnTo>
                  <a:pt x="42460" y="77770"/>
                </a:lnTo>
                <a:lnTo>
                  <a:pt x="42470" y="77770"/>
                </a:lnTo>
                <a:lnTo>
                  <a:pt x="42480" y="77770"/>
                </a:lnTo>
                <a:lnTo>
                  <a:pt x="42490" y="77780"/>
                </a:lnTo>
                <a:lnTo>
                  <a:pt x="42630" y="77770"/>
                </a:lnTo>
                <a:lnTo>
                  <a:pt x="42770" y="77760"/>
                </a:lnTo>
                <a:lnTo>
                  <a:pt x="42980" y="77760"/>
                </a:lnTo>
                <a:lnTo>
                  <a:pt x="43190" y="77760"/>
                </a:lnTo>
                <a:lnTo>
                  <a:pt x="43690" y="77760"/>
                </a:lnTo>
                <a:lnTo>
                  <a:pt x="44190" y="77760"/>
                </a:lnTo>
                <a:lnTo>
                  <a:pt x="44690" y="77760"/>
                </a:lnTo>
                <a:lnTo>
                  <a:pt x="45200" y="77760"/>
                </a:lnTo>
                <a:lnTo>
                  <a:pt x="45700" y="77760"/>
                </a:lnTo>
                <a:lnTo>
                  <a:pt x="46200" y="77760"/>
                </a:lnTo>
                <a:lnTo>
                  <a:pt x="46700" y="77760"/>
                </a:lnTo>
                <a:lnTo>
                  <a:pt x="47200" y="77760"/>
                </a:lnTo>
                <a:lnTo>
                  <a:pt x="47710" y="77760"/>
                </a:lnTo>
                <a:lnTo>
                  <a:pt x="48210" y="77760"/>
                </a:lnTo>
                <a:close/>
                <a:moveTo>
                  <a:pt x="39230" y="82550"/>
                </a:moveTo>
                <a:lnTo>
                  <a:pt x="39280" y="82540"/>
                </a:lnTo>
                <a:lnTo>
                  <a:pt x="39310" y="82550"/>
                </a:lnTo>
                <a:lnTo>
                  <a:pt x="39320" y="82590"/>
                </a:lnTo>
                <a:lnTo>
                  <a:pt x="39320" y="82630"/>
                </a:lnTo>
                <a:lnTo>
                  <a:pt x="39300" y="82670"/>
                </a:lnTo>
                <a:lnTo>
                  <a:pt x="39290" y="82700"/>
                </a:lnTo>
                <a:lnTo>
                  <a:pt x="39210" y="82770"/>
                </a:lnTo>
                <a:lnTo>
                  <a:pt x="39170" y="82790"/>
                </a:lnTo>
                <a:lnTo>
                  <a:pt x="39130" y="82830"/>
                </a:lnTo>
                <a:lnTo>
                  <a:pt x="39110" y="82820"/>
                </a:lnTo>
                <a:lnTo>
                  <a:pt x="39040" y="82800"/>
                </a:lnTo>
                <a:lnTo>
                  <a:pt x="39000" y="82790"/>
                </a:lnTo>
                <a:lnTo>
                  <a:pt x="38980" y="82750"/>
                </a:lnTo>
                <a:lnTo>
                  <a:pt x="38940" y="82710"/>
                </a:lnTo>
                <a:lnTo>
                  <a:pt x="38940" y="82690"/>
                </a:lnTo>
                <a:lnTo>
                  <a:pt x="38950" y="82660"/>
                </a:lnTo>
                <a:lnTo>
                  <a:pt x="38970" y="82630"/>
                </a:lnTo>
                <a:lnTo>
                  <a:pt x="38990" y="82620"/>
                </a:lnTo>
                <a:lnTo>
                  <a:pt x="39230" y="82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