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Qaasuitsup Kommunia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Greenland • State Map | Fully Editable Vector Shape</a:t>
            </a:r>
          </a:p>
        </p:txBody>
      </p:sp>
      <p:sp>
        <p:nvSpPr>
          <p:cNvPr id="101" name="Qaasuitsup Kommu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210" y="67950"/>
                </a:moveTo>
                <a:lnTo>
                  <a:pt x="48210" y="69200"/>
                </a:lnTo>
                <a:lnTo>
                  <a:pt x="48210" y="70420"/>
                </a:lnTo>
                <a:lnTo>
                  <a:pt x="48210" y="72150"/>
                </a:lnTo>
                <a:lnTo>
                  <a:pt x="48210" y="73830"/>
                </a:lnTo>
                <a:lnTo>
                  <a:pt x="48210" y="74110"/>
                </a:lnTo>
                <a:lnTo>
                  <a:pt x="48210" y="74390"/>
                </a:lnTo>
                <a:lnTo>
                  <a:pt x="48210" y="74760"/>
                </a:lnTo>
                <a:lnTo>
                  <a:pt x="48210" y="75120"/>
                </a:lnTo>
                <a:lnTo>
                  <a:pt x="48210" y="76460"/>
                </a:lnTo>
                <a:lnTo>
                  <a:pt x="48210" y="77760"/>
                </a:lnTo>
                <a:lnTo>
                  <a:pt x="47710" y="77760"/>
                </a:lnTo>
                <a:lnTo>
                  <a:pt x="47200" y="77760"/>
                </a:lnTo>
                <a:lnTo>
                  <a:pt x="46700" y="77760"/>
                </a:lnTo>
                <a:lnTo>
                  <a:pt x="46200" y="77760"/>
                </a:lnTo>
                <a:lnTo>
                  <a:pt x="45700" y="77760"/>
                </a:lnTo>
                <a:lnTo>
                  <a:pt x="45200" y="77760"/>
                </a:lnTo>
                <a:lnTo>
                  <a:pt x="44690" y="77760"/>
                </a:lnTo>
                <a:lnTo>
                  <a:pt x="44190" y="77760"/>
                </a:lnTo>
                <a:lnTo>
                  <a:pt x="43690" y="77760"/>
                </a:lnTo>
                <a:lnTo>
                  <a:pt x="43190" y="77760"/>
                </a:lnTo>
                <a:lnTo>
                  <a:pt x="42980" y="77760"/>
                </a:lnTo>
                <a:lnTo>
                  <a:pt x="42770" y="77760"/>
                </a:lnTo>
                <a:lnTo>
                  <a:pt x="42630" y="77770"/>
                </a:lnTo>
                <a:lnTo>
                  <a:pt x="42490" y="77780"/>
                </a:lnTo>
                <a:lnTo>
                  <a:pt x="42480" y="77770"/>
                </a:lnTo>
                <a:lnTo>
                  <a:pt x="42470" y="77770"/>
                </a:lnTo>
                <a:lnTo>
                  <a:pt x="42460" y="77770"/>
                </a:lnTo>
                <a:lnTo>
                  <a:pt x="42450" y="77780"/>
                </a:lnTo>
                <a:lnTo>
                  <a:pt x="42440" y="77780"/>
                </a:lnTo>
                <a:lnTo>
                  <a:pt x="42430" y="77780"/>
                </a:lnTo>
                <a:lnTo>
                  <a:pt x="42420" y="77780"/>
                </a:lnTo>
                <a:lnTo>
                  <a:pt x="42410" y="77780"/>
                </a:lnTo>
                <a:lnTo>
                  <a:pt x="42400" y="77780"/>
                </a:lnTo>
                <a:lnTo>
                  <a:pt x="42380" y="77790"/>
                </a:lnTo>
                <a:lnTo>
                  <a:pt x="42350" y="77800"/>
                </a:lnTo>
                <a:lnTo>
                  <a:pt x="42340" y="77810"/>
                </a:lnTo>
                <a:lnTo>
                  <a:pt x="42330" y="77820"/>
                </a:lnTo>
                <a:lnTo>
                  <a:pt x="42310" y="77830"/>
                </a:lnTo>
                <a:lnTo>
                  <a:pt x="42300" y="77840"/>
                </a:lnTo>
                <a:lnTo>
                  <a:pt x="42270" y="77850"/>
                </a:lnTo>
                <a:lnTo>
                  <a:pt x="42250" y="77870"/>
                </a:lnTo>
                <a:lnTo>
                  <a:pt x="42240" y="77870"/>
                </a:lnTo>
                <a:lnTo>
                  <a:pt x="42220" y="77880"/>
                </a:lnTo>
                <a:lnTo>
                  <a:pt x="42200" y="77870"/>
                </a:lnTo>
                <a:lnTo>
                  <a:pt x="42180" y="77870"/>
                </a:lnTo>
                <a:lnTo>
                  <a:pt x="42180" y="77860"/>
                </a:lnTo>
                <a:lnTo>
                  <a:pt x="42170" y="77860"/>
                </a:lnTo>
                <a:lnTo>
                  <a:pt x="42160" y="77860"/>
                </a:lnTo>
                <a:lnTo>
                  <a:pt x="42150" y="77860"/>
                </a:lnTo>
                <a:lnTo>
                  <a:pt x="42140" y="77860"/>
                </a:lnTo>
                <a:lnTo>
                  <a:pt x="42130" y="77860"/>
                </a:lnTo>
                <a:lnTo>
                  <a:pt x="42120" y="77870"/>
                </a:lnTo>
                <a:lnTo>
                  <a:pt x="42110" y="77880"/>
                </a:lnTo>
                <a:lnTo>
                  <a:pt x="42100" y="77880"/>
                </a:lnTo>
                <a:lnTo>
                  <a:pt x="42080" y="77880"/>
                </a:lnTo>
                <a:lnTo>
                  <a:pt x="42110" y="77850"/>
                </a:lnTo>
                <a:lnTo>
                  <a:pt x="42080" y="77850"/>
                </a:lnTo>
                <a:lnTo>
                  <a:pt x="42040" y="77880"/>
                </a:lnTo>
                <a:lnTo>
                  <a:pt x="41900" y="77910"/>
                </a:lnTo>
                <a:lnTo>
                  <a:pt x="41870" y="77900"/>
                </a:lnTo>
                <a:lnTo>
                  <a:pt x="41790" y="77850"/>
                </a:lnTo>
                <a:lnTo>
                  <a:pt x="41630" y="77870"/>
                </a:lnTo>
                <a:lnTo>
                  <a:pt x="41440" y="77770"/>
                </a:lnTo>
                <a:lnTo>
                  <a:pt x="41350" y="77660"/>
                </a:lnTo>
                <a:lnTo>
                  <a:pt x="41300" y="77640"/>
                </a:lnTo>
                <a:lnTo>
                  <a:pt x="41300" y="77620"/>
                </a:lnTo>
                <a:lnTo>
                  <a:pt x="41330" y="77610"/>
                </a:lnTo>
                <a:lnTo>
                  <a:pt x="41370" y="77570"/>
                </a:lnTo>
                <a:lnTo>
                  <a:pt x="41580" y="77500"/>
                </a:lnTo>
                <a:lnTo>
                  <a:pt x="41740" y="77380"/>
                </a:lnTo>
                <a:lnTo>
                  <a:pt x="41840" y="77340"/>
                </a:lnTo>
                <a:lnTo>
                  <a:pt x="41880" y="77280"/>
                </a:lnTo>
                <a:lnTo>
                  <a:pt x="41900" y="77260"/>
                </a:lnTo>
                <a:lnTo>
                  <a:pt x="41930" y="77270"/>
                </a:lnTo>
                <a:lnTo>
                  <a:pt x="41980" y="77290"/>
                </a:lnTo>
                <a:lnTo>
                  <a:pt x="42080" y="77300"/>
                </a:lnTo>
                <a:lnTo>
                  <a:pt x="42100" y="77330"/>
                </a:lnTo>
                <a:lnTo>
                  <a:pt x="42100" y="77340"/>
                </a:lnTo>
                <a:lnTo>
                  <a:pt x="42090" y="77350"/>
                </a:lnTo>
                <a:lnTo>
                  <a:pt x="42080" y="77380"/>
                </a:lnTo>
                <a:lnTo>
                  <a:pt x="42170" y="77410"/>
                </a:lnTo>
                <a:lnTo>
                  <a:pt x="42210" y="77410"/>
                </a:lnTo>
                <a:lnTo>
                  <a:pt x="42250" y="77370"/>
                </a:lnTo>
                <a:lnTo>
                  <a:pt x="42210" y="77340"/>
                </a:lnTo>
                <a:lnTo>
                  <a:pt x="42140" y="77310"/>
                </a:lnTo>
                <a:lnTo>
                  <a:pt x="42080" y="77260"/>
                </a:lnTo>
                <a:lnTo>
                  <a:pt x="41900" y="77250"/>
                </a:lnTo>
                <a:lnTo>
                  <a:pt x="41860" y="77260"/>
                </a:lnTo>
                <a:lnTo>
                  <a:pt x="41730" y="77350"/>
                </a:lnTo>
                <a:lnTo>
                  <a:pt x="41670" y="77380"/>
                </a:lnTo>
                <a:lnTo>
                  <a:pt x="41590" y="77450"/>
                </a:lnTo>
                <a:lnTo>
                  <a:pt x="41520" y="77480"/>
                </a:lnTo>
                <a:lnTo>
                  <a:pt x="41450" y="77490"/>
                </a:lnTo>
                <a:lnTo>
                  <a:pt x="41320" y="77540"/>
                </a:lnTo>
                <a:lnTo>
                  <a:pt x="41170" y="77560"/>
                </a:lnTo>
                <a:lnTo>
                  <a:pt x="41170" y="77540"/>
                </a:lnTo>
                <a:lnTo>
                  <a:pt x="41200" y="77540"/>
                </a:lnTo>
                <a:lnTo>
                  <a:pt x="41250" y="77490"/>
                </a:lnTo>
                <a:lnTo>
                  <a:pt x="41280" y="77470"/>
                </a:lnTo>
                <a:lnTo>
                  <a:pt x="41250" y="77450"/>
                </a:lnTo>
                <a:lnTo>
                  <a:pt x="41220" y="77450"/>
                </a:lnTo>
                <a:lnTo>
                  <a:pt x="41140" y="77480"/>
                </a:lnTo>
                <a:lnTo>
                  <a:pt x="41070" y="77470"/>
                </a:lnTo>
                <a:lnTo>
                  <a:pt x="41050" y="77460"/>
                </a:lnTo>
                <a:lnTo>
                  <a:pt x="40890" y="77330"/>
                </a:lnTo>
                <a:lnTo>
                  <a:pt x="40860" y="77330"/>
                </a:lnTo>
                <a:lnTo>
                  <a:pt x="40860" y="77300"/>
                </a:lnTo>
                <a:lnTo>
                  <a:pt x="40860" y="77280"/>
                </a:lnTo>
                <a:lnTo>
                  <a:pt x="40870" y="77280"/>
                </a:lnTo>
                <a:lnTo>
                  <a:pt x="40880" y="77270"/>
                </a:lnTo>
                <a:lnTo>
                  <a:pt x="40890" y="77280"/>
                </a:lnTo>
                <a:lnTo>
                  <a:pt x="40900" y="77290"/>
                </a:lnTo>
                <a:lnTo>
                  <a:pt x="40910" y="77300"/>
                </a:lnTo>
                <a:lnTo>
                  <a:pt x="40920" y="77310"/>
                </a:lnTo>
                <a:lnTo>
                  <a:pt x="40940" y="77310"/>
                </a:lnTo>
                <a:lnTo>
                  <a:pt x="41010" y="77290"/>
                </a:lnTo>
                <a:lnTo>
                  <a:pt x="41110" y="77320"/>
                </a:lnTo>
                <a:lnTo>
                  <a:pt x="41170" y="77310"/>
                </a:lnTo>
                <a:lnTo>
                  <a:pt x="41210" y="77250"/>
                </a:lnTo>
                <a:lnTo>
                  <a:pt x="41190" y="77250"/>
                </a:lnTo>
                <a:lnTo>
                  <a:pt x="41190" y="77240"/>
                </a:lnTo>
                <a:lnTo>
                  <a:pt x="41400" y="77170"/>
                </a:lnTo>
                <a:lnTo>
                  <a:pt x="41440" y="77120"/>
                </a:lnTo>
                <a:lnTo>
                  <a:pt x="41480" y="77100"/>
                </a:lnTo>
                <a:lnTo>
                  <a:pt x="41520" y="77050"/>
                </a:lnTo>
                <a:lnTo>
                  <a:pt x="41540" y="77040"/>
                </a:lnTo>
                <a:lnTo>
                  <a:pt x="41760" y="77040"/>
                </a:lnTo>
                <a:lnTo>
                  <a:pt x="41830" y="77090"/>
                </a:lnTo>
                <a:lnTo>
                  <a:pt x="41850" y="77090"/>
                </a:lnTo>
                <a:lnTo>
                  <a:pt x="41870" y="77080"/>
                </a:lnTo>
                <a:lnTo>
                  <a:pt x="41890" y="77060"/>
                </a:lnTo>
                <a:lnTo>
                  <a:pt x="41900" y="77040"/>
                </a:lnTo>
                <a:lnTo>
                  <a:pt x="41920" y="76980"/>
                </a:lnTo>
                <a:lnTo>
                  <a:pt x="41870" y="77000"/>
                </a:lnTo>
                <a:lnTo>
                  <a:pt x="41820" y="76990"/>
                </a:lnTo>
                <a:lnTo>
                  <a:pt x="41770" y="76980"/>
                </a:lnTo>
                <a:lnTo>
                  <a:pt x="41720" y="76940"/>
                </a:lnTo>
                <a:lnTo>
                  <a:pt x="41730" y="76890"/>
                </a:lnTo>
                <a:lnTo>
                  <a:pt x="41720" y="76850"/>
                </a:lnTo>
                <a:lnTo>
                  <a:pt x="41690" y="76840"/>
                </a:lnTo>
                <a:lnTo>
                  <a:pt x="41660" y="76850"/>
                </a:lnTo>
                <a:lnTo>
                  <a:pt x="41670" y="76860"/>
                </a:lnTo>
                <a:lnTo>
                  <a:pt x="41680" y="76880"/>
                </a:lnTo>
                <a:lnTo>
                  <a:pt x="41690" y="76890"/>
                </a:lnTo>
                <a:lnTo>
                  <a:pt x="41660" y="76910"/>
                </a:lnTo>
                <a:lnTo>
                  <a:pt x="41580" y="76880"/>
                </a:lnTo>
                <a:lnTo>
                  <a:pt x="41560" y="76890"/>
                </a:lnTo>
                <a:lnTo>
                  <a:pt x="41540" y="76870"/>
                </a:lnTo>
                <a:lnTo>
                  <a:pt x="41430" y="76810"/>
                </a:lnTo>
                <a:lnTo>
                  <a:pt x="41390" y="76800"/>
                </a:lnTo>
                <a:lnTo>
                  <a:pt x="41360" y="76820"/>
                </a:lnTo>
                <a:lnTo>
                  <a:pt x="41350" y="76870"/>
                </a:lnTo>
                <a:lnTo>
                  <a:pt x="41370" y="76870"/>
                </a:lnTo>
                <a:lnTo>
                  <a:pt x="41370" y="76890"/>
                </a:lnTo>
                <a:lnTo>
                  <a:pt x="41300" y="76920"/>
                </a:lnTo>
                <a:lnTo>
                  <a:pt x="41290" y="76940"/>
                </a:lnTo>
                <a:lnTo>
                  <a:pt x="41300" y="76970"/>
                </a:lnTo>
                <a:lnTo>
                  <a:pt x="41330" y="76970"/>
                </a:lnTo>
                <a:lnTo>
                  <a:pt x="41370" y="76940"/>
                </a:lnTo>
                <a:lnTo>
                  <a:pt x="41410" y="76910"/>
                </a:lnTo>
                <a:lnTo>
                  <a:pt x="41430" y="76900"/>
                </a:lnTo>
                <a:lnTo>
                  <a:pt x="41450" y="76910"/>
                </a:lnTo>
                <a:lnTo>
                  <a:pt x="41510" y="76960"/>
                </a:lnTo>
                <a:lnTo>
                  <a:pt x="41530" y="76960"/>
                </a:lnTo>
                <a:lnTo>
                  <a:pt x="41480" y="76990"/>
                </a:lnTo>
                <a:lnTo>
                  <a:pt x="41460" y="77020"/>
                </a:lnTo>
                <a:lnTo>
                  <a:pt x="41470" y="77040"/>
                </a:lnTo>
                <a:lnTo>
                  <a:pt x="41340" y="77050"/>
                </a:lnTo>
                <a:lnTo>
                  <a:pt x="41310" y="77090"/>
                </a:lnTo>
                <a:lnTo>
                  <a:pt x="41350" y="77090"/>
                </a:lnTo>
                <a:lnTo>
                  <a:pt x="41320" y="77120"/>
                </a:lnTo>
                <a:lnTo>
                  <a:pt x="41280" y="77120"/>
                </a:lnTo>
                <a:lnTo>
                  <a:pt x="41250" y="77100"/>
                </a:lnTo>
                <a:lnTo>
                  <a:pt x="41220" y="77090"/>
                </a:lnTo>
                <a:lnTo>
                  <a:pt x="41210" y="77110"/>
                </a:lnTo>
                <a:lnTo>
                  <a:pt x="41190" y="77160"/>
                </a:lnTo>
                <a:lnTo>
                  <a:pt x="41170" y="77180"/>
                </a:lnTo>
                <a:lnTo>
                  <a:pt x="41160" y="77190"/>
                </a:lnTo>
                <a:lnTo>
                  <a:pt x="41100" y="77160"/>
                </a:lnTo>
                <a:lnTo>
                  <a:pt x="41080" y="77170"/>
                </a:lnTo>
                <a:lnTo>
                  <a:pt x="41030" y="77200"/>
                </a:lnTo>
                <a:lnTo>
                  <a:pt x="41010" y="77200"/>
                </a:lnTo>
                <a:lnTo>
                  <a:pt x="40990" y="77190"/>
                </a:lnTo>
                <a:lnTo>
                  <a:pt x="40940" y="77150"/>
                </a:lnTo>
                <a:lnTo>
                  <a:pt x="40940" y="77130"/>
                </a:lnTo>
                <a:lnTo>
                  <a:pt x="40980" y="77090"/>
                </a:lnTo>
                <a:lnTo>
                  <a:pt x="41000" y="77090"/>
                </a:lnTo>
                <a:lnTo>
                  <a:pt x="40980" y="77070"/>
                </a:lnTo>
                <a:lnTo>
                  <a:pt x="40950" y="77060"/>
                </a:lnTo>
                <a:lnTo>
                  <a:pt x="40930" y="77030"/>
                </a:lnTo>
                <a:lnTo>
                  <a:pt x="40920" y="76970"/>
                </a:lnTo>
                <a:lnTo>
                  <a:pt x="40900" y="76930"/>
                </a:lnTo>
                <a:lnTo>
                  <a:pt x="40830" y="76910"/>
                </a:lnTo>
                <a:lnTo>
                  <a:pt x="40810" y="76870"/>
                </a:lnTo>
                <a:lnTo>
                  <a:pt x="40840" y="76870"/>
                </a:lnTo>
                <a:lnTo>
                  <a:pt x="40960" y="76820"/>
                </a:lnTo>
                <a:lnTo>
                  <a:pt x="41100" y="76810"/>
                </a:lnTo>
                <a:lnTo>
                  <a:pt x="41110" y="76830"/>
                </a:lnTo>
                <a:lnTo>
                  <a:pt x="41120" y="76840"/>
                </a:lnTo>
                <a:lnTo>
                  <a:pt x="41150" y="76880"/>
                </a:lnTo>
                <a:lnTo>
                  <a:pt x="41160" y="76890"/>
                </a:lnTo>
                <a:lnTo>
                  <a:pt x="41190" y="76890"/>
                </a:lnTo>
                <a:lnTo>
                  <a:pt x="41200" y="76870"/>
                </a:lnTo>
                <a:lnTo>
                  <a:pt x="41200" y="76840"/>
                </a:lnTo>
                <a:lnTo>
                  <a:pt x="41190" y="76800"/>
                </a:lnTo>
                <a:lnTo>
                  <a:pt x="41210" y="76780"/>
                </a:lnTo>
                <a:lnTo>
                  <a:pt x="41130" y="76730"/>
                </a:lnTo>
                <a:lnTo>
                  <a:pt x="41140" y="76690"/>
                </a:lnTo>
                <a:lnTo>
                  <a:pt x="41140" y="76670"/>
                </a:lnTo>
                <a:lnTo>
                  <a:pt x="41130" y="76640"/>
                </a:lnTo>
                <a:lnTo>
                  <a:pt x="41120" y="76630"/>
                </a:lnTo>
                <a:lnTo>
                  <a:pt x="41140" y="76620"/>
                </a:lnTo>
                <a:lnTo>
                  <a:pt x="40930" y="76650"/>
                </a:lnTo>
                <a:lnTo>
                  <a:pt x="40910" y="76680"/>
                </a:lnTo>
                <a:lnTo>
                  <a:pt x="40890" y="76720"/>
                </a:lnTo>
                <a:lnTo>
                  <a:pt x="40860" y="76750"/>
                </a:lnTo>
                <a:lnTo>
                  <a:pt x="40830" y="76770"/>
                </a:lnTo>
                <a:lnTo>
                  <a:pt x="40810" y="76780"/>
                </a:lnTo>
                <a:lnTo>
                  <a:pt x="40790" y="76780"/>
                </a:lnTo>
                <a:lnTo>
                  <a:pt x="40770" y="76770"/>
                </a:lnTo>
                <a:lnTo>
                  <a:pt x="40740" y="76740"/>
                </a:lnTo>
                <a:lnTo>
                  <a:pt x="40700" y="76730"/>
                </a:lnTo>
                <a:lnTo>
                  <a:pt x="40680" y="76710"/>
                </a:lnTo>
                <a:lnTo>
                  <a:pt x="40670" y="76720"/>
                </a:lnTo>
                <a:lnTo>
                  <a:pt x="40620" y="76730"/>
                </a:lnTo>
                <a:lnTo>
                  <a:pt x="40600" y="76740"/>
                </a:lnTo>
                <a:lnTo>
                  <a:pt x="40620" y="76780"/>
                </a:lnTo>
                <a:lnTo>
                  <a:pt x="40670" y="76830"/>
                </a:lnTo>
                <a:lnTo>
                  <a:pt x="40690" y="76860"/>
                </a:lnTo>
                <a:lnTo>
                  <a:pt x="40710" y="76930"/>
                </a:lnTo>
                <a:lnTo>
                  <a:pt x="40720" y="76940"/>
                </a:lnTo>
                <a:lnTo>
                  <a:pt x="40760" y="76940"/>
                </a:lnTo>
                <a:lnTo>
                  <a:pt x="40780" y="76950"/>
                </a:lnTo>
                <a:lnTo>
                  <a:pt x="40840" y="77000"/>
                </a:lnTo>
                <a:lnTo>
                  <a:pt x="40850" y="77040"/>
                </a:lnTo>
                <a:lnTo>
                  <a:pt x="40830" y="77090"/>
                </a:lnTo>
                <a:lnTo>
                  <a:pt x="40790" y="77140"/>
                </a:lnTo>
                <a:lnTo>
                  <a:pt x="40780" y="77180"/>
                </a:lnTo>
                <a:lnTo>
                  <a:pt x="40790" y="77220"/>
                </a:lnTo>
                <a:lnTo>
                  <a:pt x="40790" y="77240"/>
                </a:lnTo>
                <a:lnTo>
                  <a:pt x="40750" y="77230"/>
                </a:lnTo>
                <a:lnTo>
                  <a:pt x="40730" y="77240"/>
                </a:lnTo>
                <a:lnTo>
                  <a:pt x="40700" y="77280"/>
                </a:lnTo>
                <a:lnTo>
                  <a:pt x="40680" y="77290"/>
                </a:lnTo>
                <a:lnTo>
                  <a:pt x="40660" y="77290"/>
                </a:lnTo>
                <a:lnTo>
                  <a:pt x="40640" y="77270"/>
                </a:lnTo>
                <a:lnTo>
                  <a:pt x="40670" y="77260"/>
                </a:lnTo>
                <a:lnTo>
                  <a:pt x="40700" y="77230"/>
                </a:lnTo>
                <a:lnTo>
                  <a:pt x="40710" y="77210"/>
                </a:lnTo>
                <a:lnTo>
                  <a:pt x="40680" y="77200"/>
                </a:lnTo>
                <a:lnTo>
                  <a:pt x="40660" y="77210"/>
                </a:lnTo>
                <a:lnTo>
                  <a:pt x="40620" y="77240"/>
                </a:lnTo>
                <a:lnTo>
                  <a:pt x="40610" y="77230"/>
                </a:lnTo>
                <a:lnTo>
                  <a:pt x="40590" y="77220"/>
                </a:lnTo>
                <a:lnTo>
                  <a:pt x="40580" y="77220"/>
                </a:lnTo>
                <a:lnTo>
                  <a:pt x="40560" y="77250"/>
                </a:lnTo>
                <a:lnTo>
                  <a:pt x="40550" y="77290"/>
                </a:lnTo>
                <a:lnTo>
                  <a:pt x="40520" y="77320"/>
                </a:lnTo>
                <a:lnTo>
                  <a:pt x="40500" y="77350"/>
                </a:lnTo>
                <a:lnTo>
                  <a:pt x="40470" y="77370"/>
                </a:lnTo>
                <a:lnTo>
                  <a:pt x="40440" y="77370"/>
                </a:lnTo>
                <a:lnTo>
                  <a:pt x="40400" y="77370"/>
                </a:lnTo>
                <a:lnTo>
                  <a:pt x="40370" y="77350"/>
                </a:lnTo>
                <a:lnTo>
                  <a:pt x="40350" y="77310"/>
                </a:lnTo>
                <a:lnTo>
                  <a:pt x="40370" y="77310"/>
                </a:lnTo>
                <a:lnTo>
                  <a:pt x="40370" y="77290"/>
                </a:lnTo>
                <a:lnTo>
                  <a:pt x="40350" y="77290"/>
                </a:lnTo>
                <a:lnTo>
                  <a:pt x="40340" y="77290"/>
                </a:lnTo>
                <a:lnTo>
                  <a:pt x="40330" y="77270"/>
                </a:lnTo>
                <a:lnTo>
                  <a:pt x="40360" y="77220"/>
                </a:lnTo>
                <a:lnTo>
                  <a:pt x="40390" y="77200"/>
                </a:lnTo>
                <a:lnTo>
                  <a:pt x="40530" y="77210"/>
                </a:lnTo>
                <a:lnTo>
                  <a:pt x="40540" y="77190"/>
                </a:lnTo>
                <a:lnTo>
                  <a:pt x="40550" y="77160"/>
                </a:lnTo>
                <a:lnTo>
                  <a:pt x="40530" y="77150"/>
                </a:lnTo>
                <a:lnTo>
                  <a:pt x="40510" y="77150"/>
                </a:lnTo>
                <a:lnTo>
                  <a:pt x="40480" y="77130"/>
                </a:lnTo>
                <a:lnTo>
                  <a:pt x="40440" y="77130"/>
                </a:lnTo>
                <a:lnTo>
                  <a:pt x="40370" y="77150"/>
                </a:lnTo>
                <a:lnTo>
                  <a:pt x="40350" y="77160"/>
                </a:lnTo>
                <a:lnTo>
                  <a:pt x="40340" y="77180"/>
                </a:lnTo>
                <a:lnTo>
                  <a:pt x="40330" y="77210"/>
                </a:lnTo>
                <a:lnTo>
                  <a:pt x="40320" y="77220"/>
                </a:lnTo>
                <a:lnTo>
                  <a:pt x="39940" y="77180"/>
                </a:lnTo>
                <a:lnTo>
                  <a:pt x="39910" y="77150"/>
                </a:lnTo>
                <a:lnTo>
                  <a:pt x="39870" y="77070"/>
                </a:lnTo>
                <a:lnTo>
                  <a:pt x="39840" y="77060"/>
                </a:lnTo>
                <a:lnTo>
                  <a:pt x="39830" y="77040"/>
                </a:lnTo>
                <a:lnTo>
                  <a:pt x="39840" y="77010"/>
                </a:lnTo>
                <a:lnTo>
                  <a:pt x="39850" y="76990"/>
                </a:lnTo>
                <a:lnTo>
                  <a:pt x="39880" y="76950"/>
                </a:lnTo>
                <a:lnTo>
                  <a:pt x="39930" y="76930"/>
                </a:lnTo>
                <a:lnTo>
                  <a:pt x="39950" y="76910"/>
                </a:lnTo>
                <a:lnTo>
                  <a:pt x="39980" y="76880"/>
                </a:lnTo>
                <a:lnTo>
                  <a:pt x="40010" y="76860"/>
                </a:lnTo>
                <a:lnTo>
                  <a:pt x="40020" y="76850"/>
                </a:lnTo>
                <a:lnTo>
                  <a:pt x="40030" y="76860"/>
                </a:lnTo>
                <a:lnTo>
                  <a:pt x="40030" y="76870"/>
                </a:lnTo>
                <a:lnTo>
                  <a:pt x="40030" y="76880"/>
                </a:lnTo>
                <a:lnTo>
                  <a:pt x="40020" y="76890"/>
                </a:lnTo>
                <a:lnTo>
                  <a:pt x="40250" y="76870"/>
                </a:lnTo>
                <a:lnTo>
                  <a:pt x="40270" y="76860"/>
                </a:lnTo>
                <a:lnTo>
                  <a:pt x="40300" y="76830"/>
                </a:lnTo>
                <a:lnTo>
                  <a:pt x="40350" y="76810"/>
                </a:lnTo>
                <a:lnTo>
                  <a:pt x="40410" y="76750"/>
                </a:lnTo>
                <a:lnTo>
                  <a:pt x="40440" y="76740"/>
                </a:lnTo>
                <a:lnTo>
                  <a:pt x="40510" y="76750"/>
                </a:lnTo>
                <a:lnTo>
                  <a:pt x="40550" y="76740"/>
                </a:lnTo>
                <a:lnTo>
                  <a:pt x="40570" y="76710"/>
                </a:lnTo>
                <a:lnTo>
                  <a:pt x="40570" y="76690"/>
                </a:lnTo>
                <a:lnTo>
                  <a:pt x="40580" y="76680"/>
                </a:lnTo>
                <a:lnTo>
                  <a:pt x="40600" y="76650"/>
                </a:lnTo>
                <a:lnTo>
                  <a:pt x="40570" y="76630"/>
                </a:lnTo>
                <a:lnTo>
                  <a:pt x="40340" y="76730"/>
                </a:lnTo>
                <a:lnTo>
                  <a:pt x="40260" y="76800"/>
                </a:lnTo>
                <a:lnTo>
                  <a:pt x="40220" y="76810"/>
                </a:lnTo>
                <a:lnTo>
                  <a:pt x="39970" y="76820"/>
                </a:lnTo>
                <a:lnTo>
                  <a:pt x="39940" y="76830"/>
                </a:lnTo>
                <a:lnTo>
                  <a:pt x="39910" y="76860"/>
                </a:lnTo>
                <a:lnTo>
                  <a:pt x="39900" y="76880"/>
                </a:lnTo>
                <a:lnTo>
                  <a:pt x="39780" y="76910"/>
                </a:lnTo>
                <a:lnTo>
                  <a:pt x="39760" y="76930"/>
                </a:lnTo>
                <a:lnTo>
                  <a:pt x="39750" y="76950"/>
                </a:lnTo>
                <a:lnTo>
                  <a:pt x="39730" y="77000"/>
                </a:lnTo>
                <a:lnTo>
                  <a:pt x="39720" y="77020"/>
                </a:lnTo>
                <a:lnTo>
                  <a:pt x="39700" y="77040"/>
                </a:lnTo>
                <a:lnTo>
                  <a:pt x="39690" y="77050"/>
                </a:lnTo>
                <a:lnTo>
                  <a:pt x="39620" y="77070"/>
                </a:lnTo>
                <a:lnTo>
                  <a:pt x="39540" y="77120"/>
                </a:lnTo>
                <a:lnTo>
                  <a:pt x="39510" y="77130"/>
                </a:lnTo>
                <a:lnTo>
                  <a:pt x="39350" y="77110"/>
                </a:lnTo>
                <a:lnTo>
                  <a:pt x="39330" y="77120"/>
                </a:lnTo>
                <a:lnTo>
                  <a:pt x="39310" y="77160"/>
                </a:lnTo>
                <a:lnTo>
                  <a:pt x="39290" y="77160"/>
                </a:lnTo>
                <a:lnTo>
                  <a:pt x="39280" y="77170"/>
                </a:lnTo>
                <a:lnTo>
                  <a:pt x="39270" y="77180"/>
                </a:lnTo>
                <a:lnTo>
                  <a:pt x="39260" y="77180"/>
                </a:lnTo>
                <a:lnTo>
                  <a:pt x="39230" y="77180"/>
                </a:lnTo>
                <a:lnTo>
                  <a:pt x="39170" y="77210"/>
                </a:lnTo>
                <a:lnTo>
                  <a:pt x="39100" y="77270"/>
                </a:lnTo>
                <a:lnTo>
                  <a:pt x="38840" y="77640"/>
                </a:lnTo>
                <a:lnTo>
                  <a:pt x="38590" y="77840"/>
                </a:lnTo>
                <a:lnTo>
                  <a:pt x="38500" y="77890"/>
                </a:lnTo>
                <a:lnTo>
                  <a:pt x="38490" y="77890"/>
                </a:lnTo>
                <a:lnTo>
                  <a:pt x="38480" y="77870"/>
                </a:lnTo>
                <a:lnTo>
                  <a:pt x="38490" y="77840"/>
                </a:lnTo>
                <a:lnTo>
                  <a:pt x="38490" y="77830"/>
                </a:lnTo>
                <a:lnTo>
                  <a:pt x="38460" y="77830"/>
                </a:lnTo>
                <a:lnTo>
                  <a:pt x="38440" y="77810"/>
                </a:lnTo>
                <a:lnTo>
                  <a:pt x="38440" y="77790"/>
                </a:lnTo>
                <a:lnTo>
                  <a:pt x="38450" y="77730"/>
                </a:lnTo>
                <a:lnTo>
                  <a:pt x="38440" y="77720"/>
                </a:lnTo>
                <a:lnTo>
                  <a:pt x="38430" y="77700"/>
                </a:lnTo>
                <a:lnTo>
                  <a:pt x="38420" y="77680"/>
                </a:lnTo>
                <a:lnTo>
                  <a:pt x="38430" y="77660"/>
                </a:lnTo>
                <a:lnTo>
                  <a:pt x="38410" y="77620"/>
                </a:lnTo>
                <a:lnTo>
                  <a:pt x="38430" y="77590"/>
                </a:lnTo>
                <a:lnTo>
                  <a:pt x="38580" y="77500"/>
                </a:lnTo>
                <a:lnTo>
                  <a:pt x="38610" y="77490"/>
                </a:lnTo>
                <a:lnTo>
                  <a:pt x="38610" y="77470"/>
                </a:lnTo>
                <a:lnTo>
                  <a:pt x="38470" y="77510"/>
                </a:lnTo>
                <a:lnTo>
                  <a:pt x="38580" y="77440"/>
                </a:lnTo>
                <a:lnTo>
                  <a:pt x="38610" y="77400"/>
                </a:lnTo>
                <a:lnTo>
                  <a:pt x="38610" y="77390"/>
                </a:lnTo>
                <a:lnTo>
                  <a:pt x="38600" y="77380"/>
                </a:lnTo>
                <a:lnTo>
                  <a:pt x="38610" y="77360"/>
                </a:lnTo>
                <a:lnTo>
                  <a:pt x="38620" y="77340"/>
                </a:lnTo>
                <a:lnTo>
                  <a:pt x="38630" y="77310"/>
                </a:lnTo>
                <a:lnTo>
                  <a:pt x="38620" y="77310"/>
                </a:lnTo>
                <a:lnTo>
                  <a:pt x="38610" y="77270"/>
                </a:lnTo>
                <a:lnTo>
                  <a:pt x="38600" y="77250"/>
                </a:lnTo>
                <a:lnTo>
                  <a:pt x="38600" y="77230"/>
                </a:lnTo>
                <a:lnTo>
                  <a:pt x="38610" y="77200"/>
                </a:lnTo>
                <a:lnTo>
                  <a:pt x="38600" y="77200"/>
                </a:lnTo>
                <a:lnTo>
                  <a:pt x="38580" y="77190"/>
                </a:lnTo>
                <a:lnTo>
                  <a:pt x="38560" y="77180"/>
                </a:lnTo>
                <a:lnTo>
                  <a:pt x="38530" y="77130"/>
                </a:lnTo>
                <a:lnTo>
                  <a:pt x="38510" y="77110"/>
                </a:lnTo>
                <a:lnTo>
                  <a:pt x="38460" y="77110"/>
                </a:lnTo>
                <a:lnTo>
                  <a:pt x="38480" y="77070"/>
                </a:lnTo>
                <a:lnTo>
                  <a:pt x="38570" y="77020"/>
                </a:lnTo>
                <a:lnTo>
                  <a:pt x="38610" y="76970"/>
                </a:lnTo>
                <a:lnTo>
                  <a:pt x="38630" y="76960"/>
                </a:lnTo>
                <a:lnTo>
                  <a:pt x="38640" y="76970"/>
                </a:lnTo>
                <a:lnTo>
                  <a:pt x="38650" y="76980"/>
                </a:lnTo>
                <a:lnTo>
                  <a:pt x="38670" y="76980"/>
                </a:lnTo>
                <a:lnTo>
                  <a:pt x="38680" y="76960"/>
                </a:lnTo>
                <a:lnTo>
                  <a:pt x="38680" y="76950"/>
                </a:lnTo>
                <a:lnTo>
                  <a:pt x="38670" y="76940"/>
                </a:lnTo>
                <a:lnTo>
                  <a:pt x="38690" y="76940"/>
                </a:lnTo>
                <a:lnTo>
                  <a:pt x="38700" y="76960"/>
                </a:lnTo>
                <a:lnTo>
                  <a:pt x="38710" y="76980"/>
                </a:lnTo>
                <a:lnTo>
                  <a:pt x="38710" y="77010"/>
                </a:lnTo>
                <a:lnTo>
                  <a:pt x="38700" y="77040"/>
                </a:lnTo>
                <a:lnTo>
                  <a:pt x="38690" y="77060"/>
                </a:lnTo>
                <a:lnTo>
                  <a:pt x="38660" y="77060"/>
                </a:lnTo>
                <a:lnTo>
                  <a:pt x="38660" y="77070"/>
                </a:lnTo>
                <a:lnTo>
                  <a:pt x="38690" y="77090"/>
                </a:lnTo>
                <a:lnTo>
                  <a:pt x="38740" y="77060"/>
                </a:lnTo>
                <a:lnTo>
                  <a:pt x="38760" y="77060"/>
                </a:lnTo>
                <a:lnTo>
                  <a:pt x="38750" y="77070"/>
                </a:lnTo>
                <a:lnTo>
                  <a:pt x="38740" y="77080"/>
                </a:lnTo>
                <a:lnTo>
                  <a:pt x="38730" y="77090"/>
                </a:lnTo>
                <a:lnTo>
                  <a:pt x="38720" y="77090"/>
                </a:lnTo>
                <a:lnTo>
                  <a:pt x="38720" y="77110"/>
                </a:lnTo>
                <a:lnTo>
                  <a:pt x="38890" y="77090"/>
                </a:lnTo>
                <a:lnTo>
                  <a:pt x="38920" y="77040"/>
                </a:lnTo>
                <a:lnTo>
                  <a:pt x="38780" y="77030"/>
                </a:lnTo>
                <a:lnTo>
                  <a:pt x="38740" y="77000"/>
                </a:lnTo>
                <a:lnTo>
                  <a:pt x="38740" y="76980"/>
                </a:lnTo>
                <a:lnTo>
                  <a:pt x="38750" y="76960"/>
                </a:lnTo>
                <a:lnTo>
                  <a:pt x="38790" y="76930"/>
                </a:lnTo>
                <a:lnTo>
                  <a:pt x="38770" y="76910"/>
                </a:lnTo>
                <a:lnTo>
                  <a:pt x="38710" y="76910"/>
                </a:lnTo>
                <a:lnTo>
                  <a:pt x="38680" y="76890"/>
                </a:lnTo>
                <a:lnTo>
                  <a:pt x="38710" y="76850"/>
                </a:lnTo>
                <a:lnTo>
                  <a:pt x="38730" y="76840"/>
                </a:lnTo>
                <a:lnTo>
                  <a:pt x="38790" y="76840"/>
                </a:lnTo>
                <a:lnTo>
                  <a:pt x="38800" y="76840"/>
                </a:lnTo>
                <a:lnTo>
                  <a:pt x="38830" y="76870"/>
                </a:lnTo>
                <a:lnTo>
                  <a:pt x="38860" y="76870"/>
                </a:lnTo>
                <a:lnTo>
                  <a:pt x="38870" y="76880"/>
                </a:lnTo>
                <a:lnTo>
                  <a:pt x="38870" y="76910"/>
                </a:lnTo>
                <a:lnTo>
                  <a:pt x="38870" y="76920"/>
                </a:lnTo>
                <a:lnTo>
                  <a:pt x="38850" y="76930"/>
                </a:lnTo>
                <a:lnTo>
                  <a:pt x="38840" y="76950"/>
                </a:lnTo>
                <a:lnTo>
                  <a:pt x="38840" y="76970"/>
                </a:lnTo>
                <a:lnTo>
                  <a:pt x="38850" y="76990"/>
                </a:lnTo>
                <a:lnTo>
                  <a:pt x="38880" y="77000"/>
                </a:lnTo>
                <a:lnTo>
                  <a:pt x="38890" y="77010"/>
                </a:lnTo>
                <a:lnTo>
                  <a:pt x="38910" y="77010"/>
                </a:lnTo>
                <a:lnTo>
                  <a:pt x="38980" y="77000"/>
                </a:lnTo>
                <a:lnTo>
                  <a:pt x="38980" y="76980"/>
                </a:lnTo>
                <a:lnTo>
                  <a:pt x="38930" y="76990"/>
                </a:lnTo>
                <a:lnTo>
                  <a:pt x="38900" y="76980"/>
                </a:lnTo>
                <a:lnTo>
                  <a:pt x="38880" y="76940"/>
                </a:lnTo>
                <a:lnTo>
                  <a:pt x="39020" y="76860"/>
                </a:lnTo>
                <a:lnTo>
                  <a:pt x="39050" y="76850"/>
                </a:lnTo>
                <a:lnTo>
                  <a:pt x="39100" y="76880"/>
                </a:lnTo>
                <a:lnTo>
                  <a:pt x="39120" y="76870"/>
                </a:lnTo>
                <a:lnTo>
                  <a:pt x="39080" y="76830"/>
                </a:lnTo>
                <a:lnTo>
                  <a:pt x="39040" y="76800"/>
                </a:lnTo>
                <a:lnTo>
                  <a:pt x="39000" y="76800"/>
                </a:lnTo>
                <a:lnTo>
                  <a:pt x="38960" y="76820"/>
                </a:lnTo>
                <a:lnTo>
                  <a:pt x="38920" y="76850"/>
                </a:lnTo>
                <a:lnTo>
                  <a:pt x="38910" y="76850"/>
                </a:lnTo>
                <a:lnTo>
                  <a:pt x="38900" y="76850"/>
                </a:lnTo>
                <a:lnTo>
                  <a:pt x="38900" y="76830"/>
                </a:lnTo>
                <a:lnTo>
                  <a:pt x="38900" y="76820"/>
                </a:lnTo>
                <a:lnTo>
                  <a:pt x="38890" y="76820"/>
                </a:lnTo>
                <a:lnTo>
                  <a:pt x="38870" y="76810"/>
                </a:lnTo>
                <a:lnTo>
                  <a:pt x="38860" y="76810"/>
                </a:lnTo>
                <a:lnTo>
                  <a:pt x="38850" y="76800"/>
                </a:lnTo>
                <a:lnTo>
                  <a:pt x="38870" y="76790"/>
                </a:lnTo>
                <a:lnTo>
                  <a:pt x="38900" y="76790"/>
                </a:lnTo>
                <a:lnTo>
                  <a:pt x="38910" y="76770"/>
                </a:lnTo>
                <a:lnTo>
                  <a:pt x="38930" y="76750"/>
                </a:lnTo>
                <a:lnTo>
                  <a:pt x="38940" y="76740"/>
                </a:lnTo>
                <a:lnTo>
                  <a:pt x="38980" y="76740"/>
                </a:lnTo>
                <a:lnTo>
                  <a:pt x="38930" y="76720"/>
                </a:lnTo>
                <a:lnTo>
                  <a:pt x="38910" y="76700"/>
                </a:lnTo>
                <a:lnTo>
                  <a:pt x="38900" y="76670"/>
                </a:lnTo>
                <a:lnTo>
                  <a:pt x="38920" y="76660"/>
                </a:lnTo>
                <a:lnTo>
                  <a:pt x="38970" y="76650"/>
                </a:lnTo>
                <a:lnTo>
                  <a:pt x="39010" y="76670"/>
                </a:lnTo>
                <a:lnTo>
                  <a:pt x="39090" y="76630"/>
                </a:lnTo>
                <a:lnTo>
                  <a:pt x="39280" y="76620"/>
                </a:lnTo>
                <a:lnTo>
                  <a:pt x="39260" y="76590"/>
                </a:lnTo>
                <a:lnTo>
                  <a:pt x="39200" y="76560"/>
                </a:lnTo>
                <a:lnTo>
                  <a:pt x="39170" y="76560"/>
                </a:lnTo>
                <a:lnTo>
                  <a:pt x="39160" y="76570"/>
                </a:lnTo>
                <a:lnTo>
                  <a:pt x="39150" y="76590"/>
                </a:lnTo>
                <a:lnTo>
                  <a:pt x="39140" y="76600"/>
                </a:lnTo>
                <a:lnTo>
                  <a:pt x="38910" y="76600"/>
                </a:lnTo>
                <a:lnTo>
                  <a:pt x="38920" y="76570"/>
                </a:lnTo>
                <a:lnTo>
                  <a:pt x="38920" y="76550"/>
                </a:lnTo>
                <a:lnTo>
                  <a:pt x="38920" y="76530"/>
                </a:lnTo>
                <a:lnTo>
                  <a:pt x="38910" y="76500"/>
                </a:lnTo>
                <a:lnTo>
                  <a:pt x="38940" y="76490"/>
                </a:lnTo>
                <a:lnTo>
                  <a:pt x="38990" y="76440"/>
                </a:lnTo>
                <a:lnTo>
                  <a:pt x="39130" y="76400"/>
                </a:lnTo>
                <a:lnTo>
                  <a:pt x="39440" y="76660"/>
                </a:lnTo>
                <a:lnTo>
                  <a:pt x="39540" y="76670"/>
                </a:lnTo>
                <a:lnTo>
                  <a:pt x="39550" y="76680"/>
                </a:lnTo>
                <a:lnTo>
                  <a:pt x="39550" y="76690"/>
                </a:lnTo>
                <a:lnTo>
                  <a:pt x="39550" y="76700"/>
                </a:lnTo>
                <a:lnTo>
                  <a:pt x="39550" y="76710"/>
                </a:lnTo>
                <a:lnTo>
                  <a:pt x="39580" y="76720"/>
                </a:lnTo>
                <a:lnTo>
                  <a:pt x="39630" y="76690"/>
                </a:lnTo>
                <a:lnTo>
                  <a:pt x="39910" y="76730"/>
                </a:lnTo>
                <a:lnTo>
                  <a:pt x="39950" y="76760"/>
                </a:lnTo>
                <a:lnTo>
                  <a:pt x="39970" y="76760"/>
                </a:lnTo>
                <a:lnTo>
                  <a:pt x="39990" y="76760"/>
                </a:lnTo>
                <a:lnTo>
                  <a:pt x="40040" y="76730"/>
                </a:lnTo>
                <a:lnTo>
                  <a:pt x="40060" y="76730"/>
                </a:lnTo>
                <a:lnTo>
                  <a:pt x="40070" y="76710"/>
                </a:lnTo>
                <a:lnTo>
                  <a:pt x="40110" y="76630"/>
                </a:lnTo>
                <a:lnTo>
                  <a:pt x="40110" y="76620"/>
                </a:lnTo>
                <a:lnTo>
                  <a:pt x="40090" y="76620"/>
                </a:lnTo>
                <a:lnTo>
                  <a:pt x="40060" y="76630"/>
                </a:lnTo>
                <a:lnTo>
                  <a:pt x="40010" y="76680"/>
                </a:lnTo>
                <a:lnTo>
                  <a:pt x="39980" y="76700"/>
                </a:lnTo>
                <a:lnTo>
                  <a:pt x="39700" y="76650"/>
                </a:lnTo>
                <a:lnTo>
                  <a:pt x="39420" y="76600"/>
                </a:lnTo>
                <a:lnTo>
                  <a:pt x="39340" y="76550"/>
                </a:lnTo>
                <a:lnTo>
                  <a:pt x="39160" y="76360"/>
                </a:lnTo>
                <a:lnTo>
                  <a:pt x="39030" y="76270"/>
                </a:lnTo>
                <a:lnTo>
                  <a:pt x="39010" y="76230"/>
                </a:lnTo>
                <a:lnTo>
                  <a:pt x="39020" y="76190"/>
                </a:lnTo>
                <a:lnTo>
                  <a:pt x="39070" y="76160"/>
                </a:lnTo>
                <a:lnTo>
                  <a:pt x="39090" y="76140"/>
                </a:lnTo>
                <a:lnTo>
                  <a:pt x="39070" y="76100"/>
                </a:lnTo>
                <a:lnTo>
                  <a:pt x="39060" y="76090"/>
                </a:lnTo>
                <a:lnTo>
                  <a:pt x="39040" y="76090"/>
                </a:lnTo>
                <a:lnTo>
                  <a:pt x="39020" y="76100"/>
                </a:lnTo>
                <a:lnTo>
                  <a:pt x="39020" y="76140"/>
                </a:lnTo>
                <a:lnTo>
                  <a:pt x="38990" y="76160"/>
                </a:lnTo>
                <a:lnTo>
                  <a:pt x="38930" y="76170"/>
                </a:lnTo>
                <a:lnTo>
                  <a:pt x="38900" y="76210"/>
                </a:lnTo>
                <a:lnTo>
                  <a:pt x="38880" y="76220"/>
                </a:lnTo>
                <a:lnTo>
                  <a:pt x="38870" y="76200"/>
                </a:lnTo>
                <a:lnTo>
                  <a:pt x="38870" y="76180"/>
                </a:lnTo>
                <a:lnTo>
                  <a:pt x="38880" y="76150"/>
                </a:lnTo>
                <a:lnTo>
                  <a:pt x="38890" y="76130"/>
                </a:lnTo>
                <a:lnTo>
                  <a:pt x="38900" y="76120"/>
                </a:lnTo>
                <a:lnTo>
                  <a:pt x="38880" y="76110"/>
                </a:lnTo>
                <a:lnTo>
                  <a:pt x="38840" y="76150"/>
                </a:lnTo>
                <a:lnTo>
                  <a:pt x="38820" y="76160"/>
                </a:lnTo>
                <a:lnTo>
                  <a:pt x="38710" y="76160"/>
                </a:lnTo>
                <a:lnTo>
                  <a:pt x="38860" y="76060"/>
                </a:lnTo>
                <a:lnTo>
                  <a:pt x="39020" y="76030"/>
                </a:lnTo>
                <a:lnTo>
                  <a:pt x="39050" y="76030"/>
                </a:lnTo>
                <a:lnTo>
                  <a:pt x="39090" y="76050"/>
                </a:lnTo>
                <a:lnTo>
                  <a:pt x="39160" y="76120"/>
                </a:lnTo>
                <a:lnTo>
                  <a:pt x="39200" y="76130"/>
                </a:lnTo>
                <a:lnTo>
                  <a:pt x="39280" y="76140"/>
                </a:lnTo>
                <a:lnTo>
                  <a:pt x="39300" y="76170"/>
                </a:lnTo>
                <a:lnTo>
                  <a:pt x="39320" y="76170"/>
                </a:lnTo>
                <a:lnTo>
                  <a:pt x="39350" y="76190"/>
                </a:lnTo>
                <a:lnTo>
                  <a:pt x="39410" y="76250"/>
                </a:lnTo>
                <a:lnTo>
                  <a:pt x="39440" y="76270"/>
                </a:lnTo>
                <a:lnTo>
                  <a:pt x="39640" y="76310"/>
                </a:lnTo>
                <a:lnTo>
                  <a:pt x="39730" y="76380"/>
                </a:lnTo>
                <a:lnTo>
                  <a:pt x="39760" y="76380"/>
                </a:lnTo>
                <a:lnTo>
                  <a:pt x="39780" y="76360"/>
                </a:lnTo>
                <a:lnTo>
                  <a:pt x="39760" y="76350"/>
                </a:lnTo>
                <a:lnTo>
                  <a:pt x="39660" y="76290"/>
                </a:lnTo>
                <a:lnTo>
                  <a:pt x="39640" y="76270"/>
                </a:lnTo>
                <a:lnTo>
                  <a:pt x="39640" y="76250"/>
                </a:lnTo>
                <a:lnTo>
                  <a:pt x="39660" y="76230"/>
                </a:lnTo>
                <a:lnTo>
                  <a:pt x="39630" y="76210"/>
                </a:lnTo>
                <a:lnTo>
                  <a:pt x="39550" y="76230"/>
                </a:lnTo>
                <a:lnTo>
                  <a:pt x="39530" y="76220"/>
                </a:lnTo>
                <a:lnTo>
                  <a:pt x="39530" y="76200"/>
                </a:lnTo>
                <a:lnTo>
                  <a:pt x="39530" y="76180"/>
                </a:lnTo>
                <a:lnTo>
                  <a:pt x="39530" y="76170"/>
                </a:lnTo>
                <a:lnTo>
                  <a:pt x="39520" y="76160"/>
                </a:lnTo>
                <a:lnTo>
                  <a:pt x="39480" y="76150"/>
                </a:lnTo>
                <a:lnTo>
                  <a:pt x="39470" y="76140"/>
                </a:lnTo>
                <a:lnTo>
                  <a:pt x="39480" y="76120"/>
                </a:lnTo>
                <a:lnTo>
                  <a:pt x="39480" y="76100"/>
                </a:lnTo>
                <a:lnTo>
                  <a:pt x="39460" y="76080"/>
                </a:lnTo>
                <a:lnTo>
                  <a:pt x="39420" y="76110"/>
                </a:lnTo>
                <a:lnTo>
                  <a:pt x="39390" y="76120"/>
                </a:lnTo>
                <a:lnTo>
                  <a:pt x="39400" y="76120"/>
                </a:lnTo>
                <a:lnTo>
                  <a:pt x="39380" y="76120"/>
                </a:lnTo>
                <a:lnTo>
                  <a:pt x="39370" y="76090"/>
                </a:lnTo>
                <a:lnTo>
                  <a:pt x="39380" y="76060"/>
                </a:lnTo>
                <a:lnTo>
                  <a:pt x="39390" y="76040"/>
                </a:lnTo>
                <a:lnTo>
                  <a:pt x="39450" y="76030"/>
                </a:lnTo>
                <a:lnTo>
                  <a:pt x="39460" y="76030"/>
                </a:lnTo>
                <a:lnTo>
                  <a:pt x="39490" y="76060"/>
                </a:lnTo>
                <a:lnTo>
                  <a:pt x="39510" y="76060"/>
                </a:lnTo>
                <a:lnTo>
                  <a:pt x="39590" y="76050"/>
                </a:lnTo>
                <a:lnTo>
                  <a:pt x="39620" y="76060"/>
                </a:lnTo>
                <a:lnTo>
                  <a:pt x="39700" y="76130"/>
                </a:lnTo>
                <a:lnTo>
                  <a:pt x="39730" y="76140"/>
                </a:lnTo>
                <a:lnTo>
                  <a:pt x="39730" y="76150"/>
                </a:lnTo>
                <a:lnTo>
                  <a:pt x="39780" y="76170"/>
                </a:lnTo>
                <a:lnTo>
                  <a:pt x="39850" y="76220"/>
                </a:lnTo>
                <a:lnTo>
                  <a:pt x="39910" y="76240"/>
                </a:lnTo>
                <a:lnTo>
                  <a:pt x="39970" y="76320"/>
                </a:lnTo>
                <a:lnTo>
                  <a:pt x="40010" y="76340"/>
                </a:lnTo>
                <a:lnTo>
                  <a:pt x="40090" y="76340"/>
                </a:lnTo>
                <a:lnTo>
                  <a:pt x="40130" y="76350"/>
                </a:lnTo>
                <a:lnTo>
                  <a:pt x="40200" y="76420"/>
                </a:lnTo>
                <a:lnTo>
                  <a:pt x="40240" y="76440"/>
                </a:lnTo>
                <a:lnTo>
                  <a:pt x="40600" y="76410"/>
                </a:lnTo>
                <a:lnTo>
                  <a:pt x="40960" y="76380"/>
                </a:lnTo>
                <a:lnTo>
                  <a:pt x="41010" y="76390"/>
                </a:lnTo>
                <a:lnTo>
                  <a:pt x="41030" y="76410"/>
                </a:lnTo>
                <a:lnTo>
                  <a:pt x="41070" y="76470"/>
                </a:lnTo>
                <a:lnTo>
                  <a:pt x="41120" y="76490"/>
                </a:lnTo>
                <a:lnTo>
                  <a:pt x="41180" y="76540"/>
                </a:lnTo>
                <a:lnTo>
                  <a:pt x="41270" y="76590"/>
                </a:lnTo>
                <a:lnTo>
                  <a:pt x="41320" y="76620"/>
                </a:lnTo>
                <a:lnTo>
                  <a:pt x="41470" y="76680"/>
                </a:lnTo>
                <a:lnTo>
                  <a:pt x="41490" y="76700"/>
                </a:lnTo>
                <a:lnTo>
                  <a:pt x="41500" y="76720"/>
                </a:lnTo>
                <a:lnTo>
                  <a:pt x="41560" y="76800"/>
                </a:lnTo>
                <a:lnTo>
                  <a:pt x="41580" y="76810"/>
                </a:lnTo>
                <a:lnTo>
                  <a:pt x="41610" y="76820"/>
                </a:lnTo>
                <a:lnTo>
                  <a:pt x="41610" y="76800"/>
                </a:lnTo>
                <a:lnTo>
                  <a:pt x="41620" y="76780"/>
                </a:lnTo>
                <a:lnTo>
                  <a:pt x="41630" y="76780"/>
                </a:lnTo>
                <a:lnTo>
                  <a:pt x="41660" y="76780"/>
                </a:lnTo>
                <a:lnTo>
                  <a:pt x="41670" y="76770"/>
                </a:lnTo>
                <a:lnTo>
                  <a:pt x="41690" y="76750"/>
                </a:lnTo>
                <a:lnTo>
                  <a:pt x="41700" y="76740"/>
                </a:lnTo>
                <a:lnTo>
                  <a:pt x="41950" y="76800"/>
                </a:lnTo>
                <a:lnTo>
                  <a:pt x="42000" y="76780"/>
                </a:lnTo>
                <a:lnTo>
                  <a:pt x="42030" y="76710"/>
                </a:lnTo>
                <a:lnTo>
                  <a:pt x="41880" y="76740"/>
                </a:lnTo>
                <a:lnTo>
                  <a:pt x="41870" y="76740"/>
                </a:lnTo>
                <a:lnTo>
                  <a:pt x="41840" y="76710"/>
                </a:lnTo>
                <a:lnTo>
                  <a:pt x="41720" y="76690"/>
                </a:lnTo>
                <a:lnTo>
                  <a:pt x="41680" y="76660"/>
                </a:lnTo>
                <a:lnTo>
                  <a:pt x="41660" y="76650"/>
                </a:lnTo>
                <a:lnTo>
                  <a:pt x="41630" y="76650"/>
                </a:lnTo>
                <a:lnTo>
                  <a:pt x="41620" y="76650"/>
                </a:lnTo>
                <a:lnTo>
                  <a:pt x="41610" y="76630"/>
                </a:lnTo>
                <a:lnTo>
                  <a:pt x="41620" y="76620"/>
                </a:lnTo>
                <a:lnTo>
                  <a:pt x="41620" y="76600"/>
                </a:lnTo>
                <a:lnTo>
                  <a:pt x="41630" y="76580"/>
                </a:lnTo>
                <a:lnTo>
                  <a:pt x="41630" y="76560"/>
                </a:lnTo>
                <a:lnTo>
                  <a:pt x="41590" y="76540"/>
                </a:lnTo>
                <a:lnTo>
                  <a:pt x="41500" y="76580"/>
                </a:lnTo>
                <a:lnTo>
                  <a:pt x="41460" y="76560"/>
                </a:lnTo>
                <a:lnTo>
                  <a:pt x="41480" y="76540"/>
                </a:lnTo>
                <a:lnTo>
                  <a:pt x="41500" y="76520"/>
                </a:lnTo>
                <a:lnTo>
                  <a:pt x="41500" y="76490"/>
                </a:lnTo>
                <a:lnTo>
                  <a:pt x="41480" y="76470"/>
                </a:lnTo>
                <a:lnTo>
                  <a:pt x="41440" y="76460"/>
                </a:lnTo>
                <a:lnTo>
                  <a:pt x="41380" y="76480"/>
                </a:lnTo>
                <a:lnTo>
                  <a:pt x="41350" y="76470"/>
                </a:lnTo>
                <a:lnTo>
                  <a:pt x="41310" y="76440"/>
                </a:lnTo>
                <a:lnTo>
                  <a:pt x="41250" y="76430"/>
                </a:lnTo>
                <a:lnTo>
                  <a:pt x="41240" y="76410"/>
                </a:lnTo>
                <a:lnTo>
                  <a:pt x="41230" y="76400"/>
                </a:lnTo>
                <a:lnTo>
                  <a:pt x="41210" y="76370"/>
                </a:lnTo>
                <a:lnTo>
                  <a:pt x="41200" y="76360"/>
                </a:lnTo>
                <a:lnTo>
                  <a:pt x="41180" y="76350"/>
                </a:lnTo>
                <a:lnTo>
                  <a:pt x="41150" y="76340"/>
                </a:lnTo>
                <a:lnTo>
                  <a:pt x="41130" y="76320"/>
                </a:lnTo>
                <a:lnTo>
                  <a:pt x="41160" y="76300"/>
                </a:lnTo>
                <a:lnTo>
                  <a:pt x="41240" y="76250"/>
                </a:lnTo>
                <a:lnTo>
                  <a:pt x="41240" y="76230"/>
                </a:lnTo>
                <a:lnTo>
                  <a:pt x="41210" y="76240"/>
                </a:lnTo>
                <a:lnTo>
                  <a:pt x="41140" y="76280"/>
                </a:lnTo>
                <a:lnTo>
                  <a:pt x="41100" y="76280"/>
                </a:lnTo>
                <a:lnTo>
                  <a:pt x="41080" y="76280"/>
                </a:lnTo>
                <a:lnTo>
                  <a:pt x="41070" y="76270"/>
                </a:lnTo>
                <a:lnTo>
                  <a:pt x="41060" y="76240"/>
                </a:lnTo>
                <a:lnTo>
                  <a:pt x="41060" y="76220"/>
                </a:lnTo>
                <a:lnTo>
                  <a:pt x="41040" y="76210"/>
                </a:lnTo>
                <a:lnTo>
                  <a:pt x="41010" y="76210"/>
                </a:lnTo>
                <a:lnTo>
                  <a:pt x="40990" y="76200"/>
                </a:lnTo>
                <a:lnTo>
                  <a:pt x="40960" y="76150"/>
                </a:lnTo>
                <a:lnTo>
                  <a:pt x="40950" y="76140"/>
                </a:lnTo>
                <a:lnTo>
                  <a:pt x="40930" y="76150"/>
                </a:lnTo>
                <a:lnTo>
                  <a:pt x="40920" y="76160"/>
                </a:lnTo>
                <a:lnTo>
                  <a:pt x="40900" y="76170"/>
                </a:lnTo>
                <a:lnTo>
                  <a:pt x="40860" y="76120"/>
                </a:lnTo>
                <a:lnTo>
                  <a:pt x="40810" y="76100"/>
                </a:lnTo>
                <a:lnTo>
                  <a:pt x="40790" y="76080"/>
                </a:lnTo>
                <a:lnTo>
                  <a:pt x="40760" y="76030"/>
                </a:lnTo>
                <a:lnTo>
                  <a:pt x="40740" y="76030"/>
                </a:lnTo>
                <a:lnTo>
                  <a:pt x="40740" y="76010"/>
                </a:lnTo>
                <a:lnTo>
                  <a:pt x="41180" y="76080"/>
                </a:lnTo>
                <a:lnTo>
                  <a:pt x="41210" y="76070"/>
                </a:lnTo>
                <a:lnTo>
                  <a:pt x="41220" y="76060"/>
                </a:lnTo>
                <a:lnTo>
                  <a:pt x="41210" y="76030"/>
                </a:lnTo>
                <a:lnTo>
                  <a:pt x="41170" y="75980"/>
                </a:lnTo>
                <a:lnTo>
                  <a:pt x="41140" y="75970"/>
                </a:lnTo>
                <a:lnTo>
                  <a:pt x="41120" y="75970"/>
                </a:lnTo>
                <a:lnTo>
                  <a:pt x="41060" y="75990"/>
                </a:lnTo>
                <a:lnTo>
                  <a:pt x="41040" y="75980"/>
                </a:lnTo>
                <a:lnTo>
                  <a:pt x="40990" y="75900"/>
                </a:lnTo>
                <a:lnTo>
                  <a:pt x="40970" y="75890"/>
                </a:lnTo>
                <a:lnTo>
                  <a:pt x="40820" y="75900"/>
                </a:lnTo>
                <a:lnTo>
                  <a:pt x="40790" y="75880"/>
                </a:lnTo>
                <a:lnTo>
                  <a:pt x="40810" y="75850"/>
                </a:lnTo>
                <a:lnTo>
                  <a:pt x="40830" y="75840"/>
                </a:lnTo>
                <a:lnTo>
                  <a:pt x="40950" y="75830"/>
                </a:lnTo>
                <a:lnTo>
                  <a:pt x="40970" y="75810"/>
                </a:lnTo>
                <a:lnTo>
                  <a:pt x="40990" y="75790"/>
                </a:lnTo>
                <a:lnTo>
                  <a:pt x="41020" y="75770"/>
                </a:lnTo>
                <a:lnTo>
                  <a:pt x="41030" y="75750"/>
                </a:lnTo>
                <a:lnTo>
                  <a:pt x="41030" y="75730"/>
                </a:lnTo>
                <a:lnTo>
                  <a:pt x="41030" y="75710"/>
                </a:lnTo>
                <a:lnTo>
                  <a:pt x="41030" y="75690"/>
                </a:lnTo>
                <a:lnTo>
                  <a:pt x="41030" y="75670"/>
                </a:lnTo>
                <a:lnTo>
                  <a:pt x="41060" y="75620"/>
                </a:lnTo>
                <a:lnTo>
                  <a:pt x="41050" y="75610"/>
                </a:lnTo>
                <a:lnTo>
                  <a:pt x="41040" y="75590"/>
                </a:lnTo>
                <a:lnTo>
                  <a:pt x="41040" y="75580"/>
                </a:lnTo>
                <a:lnTo>
                  <a:pt x="41030" y="75560"/>
                </a:lnTo>
                <a:lnTo>
                  <a:pt x="41050" y="75560"/>
                </a:lnTo>
                <a:lnTo>
                  <a:pt x="41030" y="75550"/>
                </a:lnTo>
                <a:lnTo>
                  <a:pt x="41020" y="75540"/>
                </a:lnTo>
                <a:lnTo>
                  <a:pt x="41000" y="75530"/>
                </a:lnTo>
                <a:lnTo>
                  <a:pt x="40990" y="75490"/>
                </a:lnTo>
                <a:lnTo>
                  <a:pt x="41000" y="75460"/>
                </a:lnTo>
                <a:lnTo>
                  <a:pt x="41010" y="75450"/>
                </a:lnTo>
                <a:lnTo>
                  <a:pt x="41180" y="75360"/>
                </a:lnTo>
                <a:lnTo>
                  <a:pt x="41240" y="75350"/>
                </a:lnTo>
                <a:lnTo>
                  <a:pt x="41250" y="75340"/>
                </a:lnTo>
                <a:lnTo>
                  <a:pt x="41300" y="75260"/>
                </a:lnTo>
                <a:lnTo>
                  <a:pt x="41320" y="75240"/>
                </a:lnTo>
                <a:lnTo>
                  <a:pt x="41350" y="75260"/>
                </a:lnTo>
                <a:lnTo>
                  <a:pt x="41330" y="75270"/>
                </a:lnTo>
                <a:lnTo>
                  <a:pt x="41310" y="75300"/>
                </a:lnTo>
                <a:lnTo>
                  <a:pt x="41330" y="75300"/>
                </a:lnTo>
                <a:lnTo>
                  <a:pt x="41360" y="75280"/>
                </a:lnTo>
                <a:lnTo>
                  <a:pt x="41390" y="75260"/>
                </a:lnTo>
                <a:lnTo>
                  <a:pt x="41410" y="75220"/>
                </a:lnTo>
                <a:lnTo>
                  <a:pt x="41330" y="75190"/>
                </a:lnTo>
                <a:lnTo>
                  <a:pt x="40950" y="75440"/>
                </a:lnTo>
                <a:lnTo>
                  <a:pt x="40860" y="75430"/>
                </a:lnTo>
                <a:lnTo>
                  <a:pt x="40750" y="75470"/>
                </a:lnTo>
                <a:lnTo>
                  <a:pt x="40720" y="75460"/>
                </a:lnTo>
                <a:lnTo>
                  <a:pt x="40640" y="75410"/>
                </a:lnTo>
                <a:lnTo>
                  <a:pt x="40610" y="75400"/>
                </a:lnTo>
                <a:lnTo>
                  <a:pt x="40580" y="75410"/>
                </a:lnTo>
                <a:lnTo>
                  <a:pt x="40530" y="75450"/>
                </a:lnTo>
                <a:lnTo>
                  <a:pt x="40560" y="75470"/>
                </a:lnTo>
                <a:lnTo>
                  <a:pt x="40610" y="75500"/>
                </a:lnTo>
                <a:lnTo>
                  <a:pt x="40660" y="75580"/>
                </a:lnTo>
                <a:lnTo>
                  <a:pt x="40690" y="75590"/>
                </a:lnTo>
                <a:lnTo>
                  <a:pt x="40860" y="75580"/>
                </a:lnTo>
                <a:lnTo>
                  <a:pt x="40900" y="75610"/>
                </a:lnTo>
                <a:lnTo>
                  <a:pt x="40940" y="75680"/>
                </a:lnTo>
                <a:lnTo>
                  <a:pt x="40960" y="75720"/>
                </a:lnTo>
                <a:lnTo>
                  <a:pt x="40930" y="75750"/>
                </a:lnTo>
                <a:lnTo>
                  <a:pt x="40940" y="75760"/>
                </a:lnTo>
                <a:lnTo>
                  <a:pt x="40950" y="75770"/>
                </a:lnTo>
                <a:lnTo>
                  <a:pt x="40860" y="75800"/>
                </a:lnTo>
                <a:lnTo>
                  <a:pt x="40530" y="75830"/>
                </a:lnTo>
                <a:lnTo>
                  <a:pt x="40490" y="75850"/>
                </a:lnTo>
                <a:lnTo>
                  <a:pt x="40480" y="75860"/>
                </a:lnTo>
                <a:lnTo>
                  <a:pt x="40440" y="75860"/>
                </a:lnTo>
                <a:lnTo>
                  <a:pt x="40430" y="75860"/>
                </a:lnTo>
                <a:lnTo>
                  <a:pt x="40400" y="75910"/>
                </a:lnTo>
                <a:lnTo>
                  <a:pt x="40380" y="75910"/>
                </a:lnTo>
                <a:lnTo>
                  <a:pt x="40350" y="75890"/>
                </a:lnTo>
                <a:lnTo>
                  <a:pt x="40120" y="75930"/>
                </a:lnTo>
                <a:lnTo>
                  <a:pt x="40070" y="75970"/>
                </a:lnTo>
                <a:lnTo>
                  <a:pt x="40040" y="75980"/>
                </a:lnTo>
                <a:lnTo>
                  <a:pt x="39950" y="75970"/>
                </a:lnTo>
                <a:lnTo>
                  <a:pt x="39890" y="76030"/>
                </a:lnTo>
                <a:lnTo>
                  <a:pt x="39730" y="76080"/>
                </a:lnTo>
                <a:lnTo>
                  <a:pt x="39700" y="76070"/>
                </a:lnTo>
                <a:lnTo>
                  <a:pt x="39680" y="76040"/>
                </a:lnTo>
                <a:lnTo>
                  <a:pt x="39670" y="76040"/>
                </a:lnTo>
                <a:lnTo>
                  <a:pt x="39710" y="75980"/>
                </a:lnTo>
                <a:lnTo>
                  <a:pt x="39730" y="75950"/>
                </a:lnTo>
                <a:lnTo>
                  <a:pt x="39710" y="75930"/>
                </a:lnTo>
                <a:lnTo>
                  <a:pt x="39650" y="75900"/>
                </a:lnTo>
                <a:lnTo>
                  <a:pt x="39620" y="75890"/>
                </a:lnTo>
                <a:lnTo>
                  <a:pt x="39610" y="75850"/>
                </a:lnTo>
                <a:lnTo>
                  <a:pt x="39620" y="75830"/>
                </a:lnTo>
                <a:lnTo>
                  <a:pt x="39640" y="75810"/>
                </a:lnTo>
                <a:lnTo>
                  <a:pt x="39660" y="75780"/>
                </a:lnTo>
                <a:lnTo>
                  <a:pt x="39630" y="75770"/>
                </a:lnTo>
                <a:lnTo>
                  <a:pt x="39530" y="75820"/>
                </a:lnTo>
                <a:lnTo>
                  <a:pt x="39410" y="75800"/>
                </a:lnTo>
                <a:lnTo>
                  <a:pt x="39370" y="75820"/>
                </a:lnTo>
                <a:lnTo>
                  <a:pt x="39380" y="75820"/>
                </a:lnTo>
                <a:lnTo>
                  <a:pt x="39430" y="75850"/>
                </a:lnTo>
                <a:lnTo>
                  <a:pt x="39500" y="75860"/>
                </a:lnTo>
                <a:lnTo>
                  <a:pt x="39520" y="75880"/>
                </a:lnTo>
                <a:lnTo>
                  <a:pt x="39540" y="75910"/>
                </a:lnTo>
                <a:lnTo>
                  <a:pt x="39500" y="75960"/>
                </a:lnTo>
                <a:lnTo>
                  <a:pt x="39460" y="75990"/>
                </a:lnTo>
                <a:lnTo>
                  <a:pt x="39410" y="75990"/>
                </a:lnTo>
                <a:lnTo>
                  <a:pt x="39360" y="75970"/>
                </a:lnTo>
                <a:lnTo>
                  <a:pt x="39360" y="75960"/>
                </a:lnTo>
                <a:lnTo>
                  <a:pt x="39350" y="75940"/>
                </a:lnTo>
                <a:lnTo>
                  <a:pt x="39340" y="75930"/>
                </a:lnTo>
                <a:lnTo>
                  <a:pt x="39320" y="75930"/>
                </a:lnTo>
                <a:lnTo>
                  <a:pt x="39300" y="75950"/>
                </a:lnTo>
                <a:lnTo>
                  <a:pt x="39290" y="75950"/>
                </a:lnTo>
                <a:lnTo>
                  <a:pt x="39270" y="75940"/>
                </a:lnTo>
                <a:lnTo>
                  <a:pt x="39280" y="75910"/>
                </a:lnTo>
                <a:lnTo>
                  <a:pt x="39320" y="75880"/>
                </a:lnTo>
                <a:lnTo>
                  <a:pt x="39270" y="75880"/>
                </a:lnTo>
                <a:lnTo>
                  <a:pt x="39250" y="75880"/>
                </a:lnTo>
                <a:lnTo>
                  <a:pt x="39230" y="75860"/>
                </a:lnTo>
                <a:lnTo>
                  <a:pt x="39250" y="75810"/>
                </a:lnTo>
                <a:lnTo>
                  <a:pt x="39280" y="75780"/>
                </a:lnTo>
                <a:lnTo>
                  <a:pt x="39420" y="75710"/>
                </a:lnTo>
                <a:lnTo>
                  <a:pt x="39460" y="75710"/>
                </a:lnTo>
                <a:lnTo>
                  <a:pt x="39490" y="75740"/>
                </a:lnTo>
                <a:lnTo>
                  <a:pt x="39500" y="75730"/>
                </a:lnTo>
                <a:lnTo>
                  <a:pt x="39520" y="75720"/>
                </a:lnTo>
                <a:lnTo>
                  <a:pt x="39530" y="75710"/>
                </a:lnTo>
                <a:lnTo>
                  <a:pt x="39530" y="75700"/>
                </a:lnTo>
                <a:lnTo>
                  <a:pt x="39520" y="75680"/>
                </a:lnTo>
                <a:lnTo>
                  <a:pt x="39520" y="75670"/>
                </a:lnTo>
                <a:lnTo>
                  <a:pt x="39560" y="75680"/>
                </a:lnTo>
                <a:lnTo>
                  <a:pt x="39570" y="75670"/>
                </a:lnTo>
                <a:lnTo>
                  <a:pt x="39570" y="75640"/>
                </a:lnTo>
                <a:lnTo>
                  <a:pt x="39580" y="75640"/>
                </a:lnTo>
                <a:lnTo>
                  <a:pt x="39580" y="75620"/>
                </a:lnTo>
                <a:lnTo>
                  <a:pt x="39480" y="75650"/>
                </a:lnTo>
                <a:lnTo>
                  <a:pt x="39380" y="75660"/>
                </a:lnTo>
                <a:lnTo>
                  <a:pt x="39340" y="75710"/>
                </a:lnTo>
                <a:lnTo>
                  <a:pt x="39100" y="75790"/>
                </a:lnTo>
                <a:lnTo>
                  <a:pt x="39030" y="75780"/>
                </a:lnTo>
                <a:lnTo>
                  <a:pt x="39000" y="75770"/>
                </a:lnTo>
                <a:lnTo>
                  <a:pt x="38960" y="75730"/>
                </a:lnTo>
                <a:lnTo>
                  <a:pt x="38950" y="75730"/>
                </a:lnTo>
                <a:lnTo>
                  <a:pt x="38910" y="75780"/>
                </a:lnTo>
                <a:lnTo>
                  <a:pt x="38860" y="75790"/>
                </a:lnTo>
                <a:lnTo>
                  <a:pt x="38830" y="75830"/>
                </a:lnTo>
                <a:lnTo>
                  <a:pt x="38810" y="75830"/>
                </a:lnTo>
                <a:lnTo>
                  <a:pt x="38800" y="75800"/>
                </a:lnTo>
                <a:lnTo>
                  <a:pt x="38790" y="75770"/>
                </a:lnTo>
                <a:lnTo>
                  <a:pt x="38820" y="75780"/>
                </a:lnTo>
                <a:lnTo>
                  <a:pt x="38830" y="75770"/>
                </a:lnTo>
                <a:lnTo>
                  <a:pt x="38830" y="75750"/>
                </a:lnTo>
                <a:lnTo>
                  <a:pt x="38790" y="75700"/>
                </a:lnTo>
                <a:lnTo>
                  <a:pt x="38780" y="75670"/>
                </a:lnTo>
                <a:lnTo>
                  <a:pt x="38870" y="75620"/>
                </a:lnTo>
                <a:lnTo>
                  <a:pt x="38920" y="75610"/>
                </a:lnTo>
                <a:lnTo>
                  <a:pt x="38960" y="75640"/>
                </a:lnTo>
                <a:lnTo>
                  <a:pt x="39020" y="75690"/>
                </a:lnTo>
                <a:lnTo>
                  <a:pt x="39050" y="75710"/>
                </a:lnTo>
                <a:lnTo>
                  <a:pt x="39080" y="75710"/>
                </a:lnTo>
                <a:lnTo>
                  <a:pt x="39140" y="75640"/>
                </a:lnTo>
                <a:lnTo>
                  <a:pt x="39210" y="75620"/>
                </a:lnTo>
                <a:lnTo>
                  <a:pt x="39220" y="75610"/>
                </a:lnTo>
                <a:lnTo>
                  <a:pt x="39240" y="75580"/>
                </a:lnTo>
                <a:lnTo>
                  <a:pt x="39260" y="75560"/>
                </a:lnTo>
                <a:lnTo>
                  <a:pt x="39300" y="75540"/>
                </a:lnTo>
                <a:lnTo>
                  <a:pt x="39370" y="75540"/>
                </a:lnTo>
                <a:lnTo>
                  <a:pt x="39390" y="75520"/>
                </a:lnTo>
                <a:lnTo>
                  <a:pt x="39380" y="75510"/>
                </a:lnTo>
                <a:lnTo>
                  <a:pt x="39360" y="75500"/>
                </a:lnTo>
                <a:lnTo>
                  <a:pt x="39350" y="75490"/>
                </a:lnTo>
                <a:lnTo>
                  <a:pt x="39360" y="75460"/>
                </a:lnTo>
                <a:lnTo>
                  <a:pt x="39370" y="75450"/>
                </a:lnTo>
                <a:lnTo>
                  <a:pt x="39380" y="75450"/>
                </a:lnTo>
                <a:lnTo>
                  <a:pt x="39390" y="75450"/>
                </a:lnTo>
                <a:lnTo>
                  <a:pt x="39390" y="75420"/>
                </a:lnTo>
                <a:lnTo>
                  <a:pt x="39450" y="75420"/>
                </a:lnTo>
                <a:lnTo>
                  <a:pt x="39480" y="75400"/>
                </a:lnTo>
                <a:lnTo>
                  <a:pt x="39490" y="75380"/>
                </a:lnTo>
                <a:lnTo>
                  <a:pt x="39530" y="75340"/>
                </a:lnTo>
                <a:lnTo>
                  <a:pt x="39600" y="75320"/>
                </a:lnTo>
                <a:lnTo>
                  <a:pt x="39610" y="75320"/>
                </a:lnTo>
                <a:lnTo>
                  <a:pt x="39620" y="75330"/>
                </a:lnTo>
                <a:lnTo>
                  <a:pt x="39630" y="75340"/>
                </a:lnTo>
                <a:lnTo>
                  <a:pt x="39630" y="75330"/>
                </a:lnTo>
                <a:lnTo>
                  <a:pt x="39640" y="75320"/>
                </a:lnTo>
                <a:lnTo>
                  <a:pt x="39640" y="75300"/>
                </a:lnTo>
                <a:lnTo>
                  <a:pt x="39720" y="75320"/>
                </a:lnTo>
                <a:lnTo>
                  <a:pt x="39750" y="75300"/>
                </a:lnTo>
                <a:lnTo>
                  <a:pt x="39690" y="75220"/>
                </a:lnTo>
                <a:lnTo>
                  <a:pt x="39760" y="75190"/>
                </a:lnTo>
                <a:lnTo>
                  <a:pt x="39780" y="75180"/>
                </a:lnTo>
                <a:lnTo>
                  <a:pt x="39760" y="75160"/>
                </a:lnTo>
                <a:lnTo>
                  <a:pt x="39730" y="75160"/>
                </a:lnTo>
                <a:lnTo>
                  <a:pt x="39600" y="75200"/>
                </a:lnTo>
                <a:lnTo>
                  <a:pt x="39560" y="75190"/>
                </a:lnTo>
                <a:lnTo>
                  <a:pt x="39530" y="75170"/>
                </a:lnTo>
                <a:lnTo>
                  <a:pt x="39550" y="75140"/>
                </a:lnTo>
                <a:lnTo>
                  <a:pt x="39980" y="75010"/>
                </a:lnTo>
                <a:lnTo>
                  <a:pt x="39990" y="75030"/>
                </a:lnTo>
                <a:lnTo>
                  <a:pt x="40000" y="75040"/>
                </a:lnTo>
                <a:lnTo>
                  <a:pt x="40010" y="75060"/>
                </a:lnTo>
                <a:lnTo>
                  <a:pt x="40020" y="75070"/>
                </a:lnTo>
                <a:lnTo>
                  <a:pt x="40030" y="75080"/>
                </a:lnTo>
                <a:lnTo>
                  <a:pt x="40040" y="75090"/>
                </a:lnTo>
                <a:lnTo>
                  <a:pt x="40050" y="75090"/>
                </a:lnTo>
                <a:lnTo>
                  <a:pt x="40070" y="75090"/>
                </a:lnTo>
                <a:lnTo>
                  <a:pt x="40060" y="75080"/>
                </a:lnTo>
                <a:lnTo>
                  <a:pt x="40060" y="75070"/>
                </a:lnTo>
                <a:lnTo>
                  <a:pt x="40060" y="75060"/>
                </a:lnTo>
                <a:lnTo>
                  <a:pt x="40060" y="75050"/>
                </a:lnTo>
                <a:lnTo>
                  <a:pt x="40210" y="74970"/>
                </a:lnTo>
                <a:lnTo>
                  <a:pt x="40290" y="74960"/>
                </a:lnTo>
                <a:lnTo>
                  <a:pt x="40360" y="75000"/>
                </a:lnTo>
                <a:lnTo>
                  <a:pt x="40330" y="75020"/>
                </a:lnTo>
                <a:lnTo>
                  <a:pt x="40210" y="75030"/>
                </a:lnTo>
                <a:lnTo>
                  <a:pt x="40210" y="75050"/>
                </a:lnTo>
                <a:lnTo>
                  <a:pt x="40260" y="75050"/>
                </a:lnTo>
                <a:lnTo>
                  <a:pt x="40260" y="75070"/>
                </a:lnTo>
                <a:lnTo>
                  <a:pt x="40250" y="75070"/>
                </a:lnTo>
                <a:lnTo>
                  <a:pt x="40240" y="75080"/>
                </a:lnTo>
                <a:lnTo>
                  <a:pt x="40230" y="75090"/>
                </a:lnTo>
                <a:lnTo>
                  <a:pt x="40220" y="75110"/>
                </a:lnTo>
                <a:lnTo>
                  <a:pt x="40240" y="75130"/>
                </a:lnTo>
                <a:lnTo>
                  <a:pt x="40310" y="75160"/>
                </a:lnTo>
                <a:lnTo>
                  <a:pt x="40330" y="75160"/>
                </a:lnTo>
                <a:lnTo>
                  <a:pt x="40350" y="75130"/>
                </a:lnTo>
                <a:lnTo>
                  <a:pt x="40370" y="75120"/>
                </a:lnTo>
                <a:lnTo>
                  <a:pt x="40420" y="75110"/>
                </a:lnTo>
                <a:lnTo>
                  <a:pt x="40540" y="75150"/>
                </a:lnTo>
                <a:lnTo>
                  <a:pt x="40610" y="75150"/>
                </a:lnTo>
                <a:lnTo>
                  <a:pt x="40640" y="75090"/>
                </a:lnTo>
                <a:lnTo>
                  <a:pt x="40640" y="75060"/>
                </a:lnTo>
                <a:lnTo>
                  <a:pt x="40660" y="75040"/>
                </a:lnTo>
                <a:lnTo>
                  <a:pt x="40690" y="75030"/>
                </a:lnTo>
                <a:lnTo>
                  <a:pt x="40710" y="75030"/>
                </a:lnTo>
                <a:lnTo>
                  <a:pt x="40710" y="75050"/>
                </a:lnTo>
                <a:lnTo>
                  <a:pt x="40670" y="75090"/>
                </a:lnTo>
                <a:lnTo>
                  <a:pt x="40670" y="75110"/>
                </a:lnTo>
                <a:lnTo>
                  <a:pt x="40720" y="75080"/>
                </a:lnTo>
                <a:lnTo>
                  <a:pt x="40770" y="75070"/>
                </a:lnTo>
                <a:lnTo>
                  <a:pt x="40810" y="75090"/>
                </a:lnTo>
                <a:lnTo>
                  <a:pt x="40820" y="75080"/>
                </a:lnTo>
                <a:lnTo>
                  <a:pt x="40840" y="75030"/>
                </a:lnTo>
                <a:lnTo>
                  <a:pt x="40770" y="75030"/>
                </a:lnTo>
                <a:lnTo>
                  <a:pt x="40770" y="75020"/>
                </a:lnTo>
                <a:lnTo>
                  <a:pt x="40800" y="74990"/>
                </a:lnTo>
                <a:lnTo>
                  <a:pt x="40830" y="74980"/>
                </a:lnTo>
                <a:lnTo>
                  <a:pt x="40860" y="74980"/>
                </a:lnTo>
                <a:lnTo>
                  <a:pt x="40890" y="75000"/>
                </a:lnTo>
                <a:lnTo>
                  <a:pt x="40880" y="75020"/>
                </a:lnTo>
                <a:lnTo>
                  <a:pt x="41030" y="75040"/>
                </a:lnTo>
                <a:lnTo>
                  <a:pt x="41060" y="75000"/>
                </a:lnTo>
                <a:lnTo>
                  <a:pt x="41050" y="74990"/>
                </a:lnTo>
                <a:lnTo>
                  <a:pt x="41030" y="74980"/>
                </a:lnTo>
                <a:lnTo>
                  <a:pt x="41080" y="74930"/>
                </a:lnTo>
                <a:lnTo>
                  <a:pt x="41100" y="74920"/>
                </a:lnTo>
                <a:lnTo>
                  <a:pt x="41100" y="74940"/>
                </a:lnTo>
                <a:lnTo>
                  <a:pt x="41100" y="74960"/>
                </a:lnTo>
                <a:lnTo>
                  <a:pt x="41090" y="74980"/>
                </a:lnTo>
                <a:lnTo>
                  <a:pt x="41080" y="75000"/>
                </a:lnTo>
                <a:lnTo>
                  <a:pt x="41120" y="74990"/>
                </a:lnTo>
                <a:lnTo>
                  <a:pt x="41140" y="74980"/>
                </a:lnTo>
                <a:lnTo>
                  <a:pt x="41140" y="74950"/>
                </a:lnTo>
                <a:lnTo>
                  <a:pt x="41140" y="74920"/>
                </a:lnTo>
                <a:lnTo>
                  <a:pt x="41140" y="74890"/>
                </a:lnTo>
                <a:lnTo>
                  <a:pt x="41140" y="74860"/>
                </a:lnTo>
                <a:lnTo>
                  <a:pt x="41160" y="74850"/>
                </a:lnTo>
                <a:lnTo>
                  <a:pt x="41170" y="74820"/>
                </a:lnTo>
                <a:lnTo>
                  <a:pt x="41150" y="74760"/>
                </a:lnTo>
                <a:lnTo>
                  <a:pt x="41100" y="74660"/>
                </a:lnTo>
                <a:lnTo>
                  <a:pt x="41130" y="74660"/>
                </a:lnTo>
                <a:lnTo>
                  <a:pt x="41150" y="74670"/>
                </a:lnTo>
                <a:lnTo>
                  <a:pt x="41210" y="74740"/>
                </a:lnTo>
                <a:lnTo>
                  <a:pt x="41240" y="74790"/>
                </a:lnTo>
                <a:lnTo>
                  <a:pt x="41250" y="74840"/>
                </a:lnTo>
                <a:lnTo>
                  <a:pt x="41260" y="74860"/>
                </a:lnTo>
                <a:lnTo>
                  <a:pt x="41270" y="74870"/>
                </a:lnTo>
                <a:lnTo>
                  <a:pt x="41300" y="74880"/>
                </a:lnTo>
                <a:lnTo>
                  <a:pt x="41320" y="74880"/>
                </a:lnTo>
                <a:lnTo>
                  <a:pt x="41320" y="74860"/>
                </a:lnTo>
                <a:lnTo>
                  <a:pt x="41320" y="74830"/>
                </a:lnTo>
                <a:lnTo>
                  <a:pt x="41300" y="74810"/>
                </a:lnTo>
                <a:lnTo>
                  <a:pt x="41290" y="74790"/>
                </a:lnTo>
                <a:lnTo>
                  <a:pt x="41300" y="74760"/>
                </a:lnTo>
                <a:lnTo>
                  <a:pt x="41350" y="74730"/>
                </a:lnTo>
                <a:lnTo>
                  <a:pt x="41370" y="74710"/>
                </a:lnTo>
                <a:lnTo>
                  <a:pt x="41280" y="74740"/>
                </a:lnTo>
                <a:lnTo>
                  <a:pt x="41250" y="74730"/>
                </a:lnTo>
                <a:lnTo>
                  <a:pt x="41250" y="74720"/>
                </a:lnTo>
                <a:lnTo>
                  <a:pt x="41250" y="74710"/>
                </a:lnTo>
                <a:lnTo>
                  <a:pt x="41260" y="74700"/>
                </a:lnTo>
                <a:lnTo>
                  <a:pt x="41250" y="74660"/>
                </a:lnTo>
                <a:lnTo>
                  <a:pt x="41240" y="74660"/>
                </a:lnTo>
                <a:lnTo>
                  <a:pt x="41230" y="74660"/>
                </a:lnTo>
                <a:lnTo>
                  <a:pt x="41210" y="74660"/>
                </a:lnTo>
                <a:lnTo>
                  <a:pt x="41210" y="74640"/>
                </a:lnTo>
                <a:lnTo>
                  <a:pt x="41190" y="74560"/>
                </a:lnTo>
                <a:lnTo>
                  <a:pt x="41300" y="74470"/>
                </a:lnTo>
                <a:lnTo>
                  <a:pt x="41390" y="74450"/>
                </a:lnTo>
                <a:lnTo>
                  <a:pt x="41410" y="74410"/>
                </a:lnTo>
                <a:lnTo>
                  <a:pt x="41410" y="74370"/>
                </a:lnTo>
                <a:lnTo>
                  <a:pt x="41520" y="74300"/>
                </a:lnTo>
                <a:lnTo>
                  <a:pt x="41440" y="74270"/>
                </a:lnTo>
                <a:lnTo>
                  <a:pt x="41390" y="74270"/>
                </a:lnTo>
                <a:lnTo>
                  <a:pt x="41350" y="74300"/>
                </a:lnTo>
                <a:lnTo>
                  <a:pt x="41310" y="74360"/>
                </a:lnTo>
                <a:lnTo>
                  <a:pt x="41230" y="74420"/>
                </a:lnTo>
                <a:lnTo>
                  <a:pt x="41160" y="74520"/>
                </a:lnTo>
                <a:lnTo>
                  <a:pt x="41150" y="74530"/>
                </a:lnTo>
                <a:lnTo>
                  <a:pt x="41060" y="74560"/>
                </a:lnTo>
                <a:lnTo>
                  <a:pt x="40930" y="74520"/>
                </a:lnTo>
                <a:lnTo>
                  <a:pt x="40880" y="74530"/>
                </a:lnTo>
                <a:lnTo>
                  <a:pt x="40900" y="74490"/>
                </a:lnTo>
                <a:lnTo>
                  <a:pt x="40910" y="74470"/>
                </a:lnTo>
                <a:lnTo>
                  <a:pt x="40930" y="74460"/>
                </a:lnTo>
                <a:lnTo>
                  <a:pt x="40950" y="74440"/>
                </a:lnTo>
                <a:lnTo>
                  <a:pt x="40960" y="74410"/>
                </a:lnTo>
                <a:lnTo>
                  <a:pt x="40970" y="74390"/>
                </a:lnTo>
                <a:lnTo>
                  <a:pt x="40980" y="74360"/>
                </a:lnTo>
                <a:lnTo>
                  <a:pt x="41000" y="74350"/>
                </a:lnTo>
                <a:lnTo>
                  <a:pt x="40990" y="74320"/>
                </a:lnTo>
                <a:lnTo>
                  <a:pt x="40970" y="74290"/>
                </a:lnTo>
                <a:lnTo>
                  <a:pt x="40960" y="74260"/>
                </a:lnTo>
                <a:lnTo>
                  <a:pt x="41000" y="74230"/>
                </a:lnTo>
                <a:lnTo>
                  <a:pt x="41080" y="74200"/>
                </a:lnTo>
                <a:lnTo>
                  <a:pt x="41110" y="74150"/>
                </a:lnTo>
                <a:lnTo>
                  <a:pt x="41130" y="74110"/>
                </a:lnTo>
                <a:lnTo>
                  <a:pt x="41190" y="74050"/>
                </a:lnTo>
                <a:lnTo>
                  <a:pt x="41210" y="74010"/>
                </a:lnTo>
                <a:lnTo>
                  <a:pt x="41180" y="74020"/>
                </a:lnTo>
                <a:lnTo>
                  <a:pt x="41140" y="74040"/>
                </a:lnTo>
                <a:lnTo>
                  <a:pt x="41110" y="74080"/>
                </a:lnTo>
                <a:lnTo>
                  <a:pt x="41100" y="74120"/>
                </a:lnTo>
                <a:lnTo>
                  <a:pt x="41080" y="74140"/>
                </a:lnTo>
                <a:lnTo>
                  <a:pt x="41020" y="74140"/>
                </a:lnTo>
                <a:lnTo>
                  <a:pt x="40990" y="74160"/>
                </a:lnTo>
                <a:lnTo>
                  <a:pt x="40990" y="74150"/>
                </a:lnTo>
                <a:lnTo>
                  <a:pt x="40990" y="74140"/>
                </a:lnTo>
                <a:lnTo>
                  <a:pt x="40990" y="74120"/>
                </a:lnTo>
                <a:lnTo>
                  <a:pt x="41000" y="74090"/>
                </a:lnTo>
                <a:lnTo>
                  <a:pt x="41010" y="74080"/>
                </a:lnTo>
                <a:lnTo>
                  <a:pt x="41070" y="74010"/>
                </a:lnTo>
                <a:lnTo>
                  <a:pt x="41080" y="73990"/>
                </a:lnTo>
                <a:lnTo>
                  <a:pt x="41090" y="73960"/>
                </a:lnTo>
                <a:lnTo>
                  <a:pt x="41090" y="73880"/>
                </a:lnTo>
                <a:lnTo>
                  <a:pt x="41080" y="73820"/>
                </a:lnTo>
                <a:lnTo>
                  <a:pt x="41070" y="73760"/>
                </a:lnTo>
                <a:lnTo>
                  <a:pt x="41040" y="73700"/>
                </a:lnTo>
                <a:lnTo>
                  <a:pt x="41060" y="73690"/>
                </a:lnTo>
                <a:lnTo>
                  <a:pt x="41080" y="73690"/>
                </a:lnTo>
                <a:lnTo>
                  <a:pt x="41100" y="73680"/>
                </a:lnTo>
                <a:lnTo>
                  <a:pt x="41080" y="73610"/>
                </a:lnTo>
                <a:lnTo>
                  <a:pt x="41070" y="73570"/>
                </a:lnTo>
                <a:lnTo>
                  <a:pt x="41060" y="73550"/>
                </a:lnTo>
                <a:lnTo>
                  <a:pt x="41100" y="73530"/>
                </a:lnTo>
                <a:lnTo>
                  <a:pt x="41120" y="73500"/>
                </a:lnTo>
                <a:lnTo>
                  <a:pt x="41100" y="73450"/>
                </a:lnTo>
                <a:lnTo>
                  <a:pt x="41390" y="73460"/>
                </a:lnTo>
                <a:lnTo>
                  <a:pt x="41430" y="73490"/>
                </a:lnTo>
                <a:lnTo>
                  <a:pt x="41440" y="73550"/>
                </a:lnTo>
                <a:lnTo>
                  <a:pt x="41410" y="73580"/>
                </a:lnTo>
                <a:lnTo>
                  <a:pt x="41280" y="73610"/>
                </a:lnTo>
                <a:lnTo>
                  <a:pt x="41250" y="73680"/>
                </a:lnTo>
                <a:lnTo>
                  <a:pt x="41230" y="73690"/>
                </a:lnTo>
                <a:lnTo>
                  <a:pt x="41200" y="73700"/>
                </a:lnTo>
                <a:lnTo>
                  <a:pt x="41190" y="73720"/>
                </a:lnTo>
                <a:lnTo>
                  <a:pt x="41250" y="73740"/>
                </a:lnTo>
                <a:lnTo>
                  <a:pt x="41280" y="73740"/>
                </a:lnTo>
                <a:lnTo>
                  <a:pt x="41280" y="73720"/>
                </a:lnTo>
                <a:lnTo>
                  <a:pt x="41270" y="73720"/>
                </a:lnTo>
                <a:lnTo>
                  <a:pt x="41270" y="73700"/>
                </a:lnTo>
                <a:lnTo>
                  <a:pt x="41480" y="73600"/>
                </a:lnTo>
                <a:lnTo>
                  <a:pt x="41550" y="73620"/>
                </a:lnTo>
                <a:lnTo>
                  <a:pt x="41540" y="73670"/>
                </a:lnTo>
                <a:lnTo>
                  <a:pt x="41530" y="73680"/>
                </a:lnTo>
                <a:lnTo>
                  <a:pt x="41550" y="73700"/>
                </a:lnTo>
                <a:lnTo>
                  <a:pt x="41560" y="73690"/>
                </a:lnTo>
                <a:lnTo>
                  <a:pt x="41580" y="73670"/>
                </a:lnTo>
                <a:lnTo>
                  <a:pt x="41590" y="73670"/>
                </a:lnTo>
                <a:lnTo>
                  <a:pt x="41640" y="73730"/>
                </a:lnTo>
                <a:lnTo>
                  <a:pt x="41660" y="73740"/>
                </a:lnTo>
                <a:lnTo>
                  <a:pt x="41640" y="73800"/>
                </a:lnTo>
                <a:lnTo>
                  <a:pt x="41640" y="73820"/>
                </a:lnTo>
                <a:lnTo>
                  <a:pt x="41640" y="73850"/>
                </a:lnTo>
                <a:lnTo>
                  <a:pt x="41660" y="73900"/>
                </a:lnTo>
                <a:lnTo>
                  <a:pt x="41660" y="73920"/>
                </a:lnTo>
                <a:lnTo>
                  <a:pt x="41660" y="73940"/>
                </a:lnTo>
                <a:lnTo>
                  <a:pt x="41660" y="73960"/>
                </a:lnTo>
                <a:lnTo>
                  <a:pt x="41670" y="73970"/>
                </a:lnTo>
                <a:lnTo>
                  <a:pt x="41720" y="73990"/>
                </a:lnTo>
                <a:lnTo>
                  <a:pt x="41750" y="74010"/>
                </a:lnTo>
                <a:lnTo>
                  <a:pt x="41780" y="74020"/>
                </a:lnTo>
                <a:lnTo>
                  <a:pt x="41790" y="74040"/>
                </a:lnTo>
                <a:lnTo>
                  <a:pt x="41800" y="74060"/>
                </a:lnTo>
                <a:lnTo>
                  <a:pt x="41800" y="74080"/>
                </a:lnTo>
                <a:lnTo>
                  <a:pt x="41820" y="74090"/>
                </a:lnTo>
                <a:lnTo>
                  <a:pt x="41850" y="74080"/>
                </a:lnTo>
                <a:lnTo>
                  <a:pt x="41860" y="74070"/>
                </a:lnTo>
                <a:lnTo>
                  <a:pt x="41860" y="74040"/>
                </a:lnTo>
                <a:lnTo>
                  <a:pt x="41840" y="74000"/>
                </a:lnTo>
                <a:lnTo>
                  <a:pt x="41830" y="73980"/>
                </a:lnTo>
                <a:lnTo>
                  <a:pt x="41830" y="73950"/>
                </a:lnTo>
                <a:lnTo>
                  <a:pt x="41820" y="73930"/>
                </a:lnTo>
                <a:lnTo>
                  <a:pt x="41820" y="73910"/>
                </a:lnTo>
                <a:lnTo>
                  <a:pt x="41810" y="73900"/>
                </a:lnTo>
                <a:lnTo>
                  <a:pt x="41790" y="73900"/>
                </a:lnTo>
                <a:lnTo>
                  <a:pt x="41770" y="73910"/>
                </a:lnTo>
                <a:lnTo>
                  <a:pt x="41740" y="73920"/>
                </a:lnTo>
                <a:lnTo>
                  <a:pt x="41720" y="73910"/>
                </a:lnTo>
                <a:lnTo>
                  <a:pt x="41710" y="73900"/>
                </a:lnTo>
                <a:lnTo>
                  <a:pt x="41700" y="73880"/>
                </a:lnTo>
                <a:lnTo>
                  <a:pt x="41700" y="73830"/>
                </a:lnTo>
                <a:lnTo>
                  <a:pt x="41690" y="73820"/>
                </a:lnTo>
                <a:lnTo>
                  <a:pt x="41690" y="73810"/>
                </a:lnTo>
                <a:lnTo>
                  <a:pt x="41690" y="73790"/>
                </a:lnTo>
                <a:lnTo>
                  <a:pt x="41700" y="73760"/>
                </a:lnTo>
                <a:lnTo>
                  <a:pt x="41720" y="73740"/>
                </a:lnTo>
                <a:lnTo>
                  <a:pt x="41740" y="73740"/>
                </a:lnTo>
                <a:lnTo>
                  <a:pt x="41760" y="73740"/>
                </a:lnTo>
                <a:lnTo>
                  <a:pt x="41780" y="73750"/>
                </a:lnTo>
                <a:lnTo>
                  <a:pt x="41810" y="73820"/>
                </a:lnTo>
                <a:lnTo>
                  <a:pt x="41830" y="73840"/>
                </a:lnTo>
                <a:lnTo>
                  <a:pt x="41850" y="73800"/>
                </a:lnTo>
                <a:lnTo>
                  <a:pt x="41830" y="73730"/>
                </a:lnTo>
                <a:lnTo>
                  <a:pt x="41850" y="73670"/>
                </a:lnTo>
                <a:lnTo>
                  <a:pt x="41880" y="73640"/>
                </a:lnTo>
                <a:lnTo>
                  <a:pt x="41920" y="73660"/>
                </a:lnTo>
                <a:lnTo>
                  <a:pt x="41930" y="73710"/>
                </a:lnTo>
                <a:lnTo>
                  <a:pt x="41920" y="73770"/>
                </a:lnTo>
                <a:lnTo>
                  <a:pt x="41900" y="73820"/>
                </a:lnTo>
                <a:lnTo>
                  <a:pt x="41880" y="73860"/>
                </a:lnTo>
                <a:lnTo>
                  <a:pt x="41930" y="73930"/>
                </a:lnTo>
                <a:lnTo>
                  <a:pt x="41960" y="73940"/>
                </a:lnTo>
                <a:lnTo>
                  <a:pt x="41980" y="73900"/>
                </a:lnTo>
                <a:lnTo>
                  <a:pt x="41970" y="73890"/>
                </a:lnTo>
                <a:lnTo>
                  <a:pt x="41960" y="73870"/>
                </a:lnTo>
                <a:lnTo>
                  <a:pt x="41950" y="73860"/>
                </a:lnTo>
                <a:lnTo>
                  <a:pt x="41970" y="73810"/>
                </a:lnTo>
                <a:lnTo>
                  <a:pt x="41970" y="73790"/>
                </a:lnTo>
                <a:lnTo>
                  <a:pt x="41960" y="73760"/>
                </a:lnTo>
                <a:lnTo>
                  <a:pt x="41990" y="73770"/>
                </a:lnTo>
                <a:lnTo>
                  <a:pt x="42000" y="73770"/>
                </a:lnTo>
                <a:lnTo>
                  <a:pt x="42010" y="73760"/>
                </a:lnTo>
                <a:lnTo>
                  <a:pt x="42010" y="73740"/>
                </a:lnTo>
                <a:lnTo>
                  <a:pt x="41970" y="73650"/>
                </a:lnTo>
                <a:lnTo>
                  <a:pt x="41960" y="73620"/>
                </a:lnTo>
                <a:lnTo>
                  <a:pt x="41920" y="73600"/>
                </a:lnTo>
                <a:lnTo>
                  <a:pt x="41760" y="73650"/>
                </a:lnTo>
                <a:lnTo>
                  <a:pt x="41670" y="73630"/>
                </a:lnTo>
                <a:lnTo>
                  <a:pt x="41500" y="73510"/>
                </a:lnTo>
                <a:lnTo>
                  <a:pt x="41490" y="73470"/>
                </a:lnTo>
                <a:lnTo>
                  <a:pt x="41530" y="73430"/>
                </a:lnTo>
                <a:lnTo>
                  <a:pt x="41690" y="73470"/>
                </a:lnTo>
                <a:lnTo>
                  <a:pt x="41800" y="73450"/>
                </a:lnTo>
                <a:lnTo>
                  <a:pt x="41870" y="73480"/>
                </a:lnTo>
                <a:lnTo>
                  <a:pt x="41880" y="73480"/>
                </a:lnTo>
                <a:lnTo>
                  <a:pt x="41910" y="73440"/>
                </a:lnTo>
                <a:lnTo>
                  <a:pt x="41920" y="73430"/>
                </a:lnTo>
                <a:lnTo>
                  <a:pt x="41940" y="73410"/>
                </a:lnTo>
                <a:lnTo>
                  <a:pt x="42000" y="73390"/>
                </a:lnTo>
                <a:lnTo>
                  <a:pt x="42020" y="73380"/>
                </a:lnTo>
                <a:lnTo>
                  <a:pt x="42040" y="73320"/>
                </a:lnTo>
                <a:lnTo>
                  <a:pt x="42050" y="73260"/>
                </a:lnTo>
                <a:lnTo>
                  <a:pt x="42040" y="73200"/>
                </a:lnTo>
                <a:lnTo>
                  <a:pt x="42020" y="73180"/>
                </a:lnTo>
                <a:lnTo>
                  <a:pt x="42000" y="73190"/>
                </a:lnTo>
                <a:lnTo>
                  <a:pt x="41990" y="73210"/>
                </a:lnTo>
                <a:lnTo>
                  <a:pt x="41970" y="73240"/>
                </a:lnTo>
                <a:lnTo>
                  <a:pt x="41960" y="73260"/>
                </a:lnTo>
                <a:lnTo>
                  <a:pt x="41940" y="73270"/>
                </a:lnTo>
                <a:lnTo>
                  <a:pt x="41870" y="73280"/>
                </a:lnTo>
                <a:lnTo>
                  <a:pt x="41880" y="73280"/>
                </a:lnTo>
                <a:lnTo>
                  <a:pt x="41860" y="73280"/>
                </a:lnTo>
                <a:lnTo>
                  <a:pt x="41820" y="73260"/>
                </a:lnTo>
                <a:lnTo>
                  <a:pt x="41790" y="73260"/>
                </a:lnTo>
                <a:lnTo>
                  <a:pt x="41750" y="73280"/>
                </a:lnTo>
                <a:lnTo>
                  <a:pt x="41730" y="73270"/>
                </a:lnTo>
                <a:lnTo>
                  <a:pt x="41710" y="73240"/>
                </a:lnTo>
                <a:lnTo>
                  <a:pt x="41730" y="73190"/>
                </a:lnTo>
                <a:lnTo>
                  <a:pt x="41740" y="73180"/>
                </a:lnTo>
                <a:lnTo>
                  <a:pt x="41730" y="73170"/>
                </a:lnTo>
                <a:lnTo>
                  <a:pt x="41720" y="73160"/>
                </a:lnTo>
                <a:lnTo>
                  <a:pt x="41720" y="73140"/>
                </a:lnTo>
                <a:lnTo>
                  <a:pt x="41730" y="73130"/>
                </a:lnTo>
                <a:lnTo>
                  <a:pt x="41730" y="73120"/>
                </a:lnTo>
                <a:lnTo>
                  <a:pt x="41720" y="73110"/>
                </a:lnTo>
                <a:lnTo>
                  <a:pt x="41710" y="73100"/>
                </a:lnTo>
                <a:lnTo>
                  <a:pt x="41720" y="73060"/>
                </a:lnTo>
                <a:lnTo>
                  <a:pt x="41720" y="73030"/>
                </a:lnTo>
                <a:lnTo>
                  <a:pt x="41710" y="73000"/>
                </a:lnTo>
                <a:lnTo>
                  <a:pt x="41710" y="72970"/>
                </a:lnTo>
                <a:lnTo>
                  <a:pt x="41730" y="72930"/>
                </a:lnTo>
                <a:lnTo>
                  <a:pt x="41790" y="72910"/>
                </a:lnTo>
                <a:lnTo>
                  <a:pt x="41810" y="72870"/>
                </a:lnTo>
                <a:lnTo>
                  <a:pt x="41750" y="72840"/>
                </a:lnTo>
                <a:lnTo>
                  <a:pt x="41690" y="72900"/>
                </a:lnTo>
                <a:lnTo>
                  <a:pt x="41580" y="73040"/>
                </a:lnTo>
                <a:lnTo>
                  <a:pt x="41620" y="73070"/>
                </a:lnTo>
                <a:lnTo>
                  <a:pt x="41640" y="73100"/>
                </a:lnTo>
                <a:lnTo>
                  <a:pt x="41640" y="73130"/>
                </a:lnTo>
                <a:lnTo>
                  <a:pt x="41630" y="73160"/>
                </a:lnTo>
                <a:lnTo>
                  <a:pt x="41610" y="73180"/>
                </a:lnTo>
                <a:lnTo>
                  <a:pt x="41590" y="73200"/>
                </a:lnTo>
                <a:lnTo>
                  <a:pt x="41590" y="73210"/>
                </a:lnTo>
                <a:lnTo>
                  <a:pt x="41590" y="73220"/>
                </a:lnTo>
                <a:lnTo>
                  <a:pt x="41570" y="73220"/>
                </a:lnTo>
                <a:lnTo>
                  <a:pt x="41530" y="73220"/>
                </a:lnTo>
                <a:lnTo>
                  <a:pt x="41520" y="73200"/>
                </a:lnTo>
                <a:lnTo>
                  <a:pt x="41540" y="73180"/>
                </a:lnTo>
                <a:lnTo>
                  <a:pt x="41540" y="73160"/>
                </a:lnTo>
                <a:lnTo>
                  <a:pt x="41490" y="73170"/>
                </a:lnTo>
                <a:lnTo>
                  <a:pt x="41410" y="73260"/>
                </a:lnTo>
                <a:lnTo>
                  <a:pt x="41350" y="73280"/>
                </a:lnTo>
                <a:lnTo>
                  <a:pt x="41310" y="73320"/>
                </a:lnTo>
                <a:lnTo>
                  <a:pt x="41290" y="73330"/>
                </a:lnTo>
                <a:lnTo>
                  <a:pt x="41260" y="73340"/>
                </a:lnTo>
                <a:lnTo>
                  <a:pt x="41170" y="73320"/>
                </a:lnTo>
                <a:lnTo>
                  <a:pt x="41160" y="73310"/>
                </a:lnTo>
                <a:lnTo>
                  <a:pt x="41150" y="73290"/>
                </a:lnTo>
                <a:lnTo>
                  <a:pt x="41150" y="73280"/>
                </a:lnTo>
                <a:lnTo>
                  <a:pt x="41080" y="73260"/>
                </a:lnTo>
                <a:lnTo>
                  <a:pt x="41060" y="73240"/>
                </a:lnTo>
                <a:lnTo>
                  <a:pt x="41060" y="73230"/>
                </a:lnTo>
                <a:lnTo>
                  <a:pt x="41100" y="73180"/>
                </a:lnTo>
                <a:lnTo>
                  <a:pt x="41090" y="73170"/>
                </a:lnTo>
                <a:lnTo>
                  <a:pt x="41080" y="73150"/>
                </a:lnTo>
                <a:lnTo>
                  <a:pt x="41080" y="73140"/>
                </a:lnTo>
                <a:lnTo>
                  <a:pt x="41090" y="73130"/>
                </a:lnTo>
                <a:lnTo>
                  <a:pt x="41100" y="73130"/>
                </a:lnTo>
                <a:lnTo>
                  <a:pt x="41130" y="73140"/>
                </a:lnTo>
                <a:lnTo>
                  <a:pt x="41140" y="73130"/>
                </a:lnTo>
                <a:lnTo>
                  <a:pt x="41160" y="73080"/>
                </a:lnTo>
                <a:lnTo>
                  <a:pt x="41170" y="73060"/>
                </a:lnTo>
                <a:lnTo>
                  <a:pt x="41240" y="73060"/>
                </a:lnTo>
                <a:lnTo>
                  <a:pt x="41310" y="73030"/>
                </a:lnTo>
                <a:lnTo>
                  <a:pt x="41290" y="72980"/>
                </a:lnTo>
                <a:lnTo>
                  <a:pt x="41230" y="72980"/>
                </a:lnTo>
                <a:lnTo>
                  <a:pt x="41200" y="72960"/>
                </a:lnTo>
                <a:lnTo>
                  <a:pt x="41190" y="72890"/>
                </a:lnTo>
                <a:lnTo>
                  <a:pt x="41210" y="72870"/>
                </a:lnTo>
                <a:lnTo>
                  <a:pt x="41270" y="72870"/>
                </a:lnTo>
                <a:lnTo>
                  <a:pt x="41270" y="72840"/>
                </a:lnTo>
                <a:lnTo>
                  <a:pt x="41260" y="72830"/>
                </a:lnTo>
                <a:lnTo>
                  <a:pt x="41280" y="72830"/>
                </a:lnTo>
                <a:lnTo>
                  <a:pt x="41330" y="72870"/>
                </a:lnTo>
                <a:lnTo>
                  <a:pt x="41350" y="72850"/>
                </a:lnTo>
                <a:lnTo>
                  <a:pt x="41290" y="72730"/>
                </a:lnTo>
                <a:lnTo>
                  <a:pt x="41280" y="72690"/>
                </a:lnTo>
                <a:lnTo>
                  <a:pt x="41300" y="72660"/>
                </a:lnTo>
                <a:lnTo>
                  <a:pt x="41320" y="72650"/>
                </a:lnTo>
                <a:lnTo>
                  <a:pt x="41330" y="72610"/>
                </a:lnTo>
                <a:lnTo>
                  <a:pt x="41330" y="72580"/>
                </a:lnTo>
                <a:lnTo>
                  <a:pt x="41330" y="72560"/>
                </a:lnTo>
                <a:lnTo>
                  <a:pt x="41320" y="72550"/>
                </a:lnTo>
                <a:lnTo>
                  <a:pt x="41310" y="72520"/>
                </a:lnTo>
                <a:lnTo>
                  <a:pt x="41420" y="72480"/>
                </a:lnTo>
                <a:lnTo>
                  <a:pt x="41470" y="72440"/>
                </a:lnTo>
                <a:lnTo>
                  <a:pt x="41490" y="72430"/>
                </a:lnTo>
                <a:lnTo>
                  <a:pt x="41520" y="72450"/>
                </a:lnTo>
                <a:lnTo>
                  <a:pt x="41560" y="72490"/>
                </a:lnTo>
                <a:lnTo>
                  <a:pt x="41600" y="72530"/>
                </a:lnTo>
                <a:lnTo>
                  <a:pt x="41650" y="72560"/>
                </a:lnTo>
                <a:lnTo>
                  <a:pt x="41700" y="72560"/>
                </a:lnTo>
                <a:lnTo>
                  <a:pt x="41700" y="72540"/>
                </a:lnTo>
                <a:lnTo>
                  <a:pt x="41680" y="72520"/>
                </a:lnTo>
                <a:lnTo>
                  <a:pt x="41680" y="72500"/>
                </a:lnTo>
                <a:lnTo>
                  <a:pt x="41670" y="72470"/>
                </a:lnTo>
                <a:lnTo>
                  <a:pt x="41660" y="72440"/>
                </a:lnTo>
                <a:lnTo>
                  <a:pt x="41710" y="72400"/>
                </a:lnTo>
                <a:lnTo>
                  <a:pt x="41760" y="72380"/>
                </a:lnTo>
                <a:lnTo>
                  <a:pt x="41890" y="72410"/>
                </a:lnTo>
                <a:lnTo>
                  <a:pt x="41920" y="72400"/>
                </a:lnTo>
                <a:lnTo>
                  <a:pt x="41980" y="72340"/>
                </a:lnTo>
                <a:lnTo>
                  <a:pt x="41950" y="72320"/>
                </a:lnTo>
                <a:lnTo>
                  <a:pt x="41840" y="72340"/>
                </a:lnTo>
                <a:lnTo>
                  <a:pt x="41830" y="72330"/>
                </a:lnTo>
                <a:lnTo>
                  <a:pt x="41820" y="72310"/>
                </a:lnTo>
                <a:lnTo>
                  <a:pt x="41800" y="72270"/>
                </a:lnTo>
                <a:lnTo>
                  <a:pt x="41780" y="72270"/>
                </a:lnTo>
                <a:lnTo>
                  <a:pt x="41730" y="72280"/>
                </a:lnTo>
                <a:lnTo>
                  <a:pt x="41700" y="72310"/>
                </a:lnTo>
                <a:lnTo>
                  <a:pt x="41640" y="72380"/>
                </a:lnTo>
                <a:lnTo>
                  <a:pt x="41610" y="72400"/>
                </a:lnTo>
                <a:lnTo>
                  <a:pt x="41590" y="72420"/>
                </a:lnTo>
                <a:lnTo>
                  <a:pt x="41540" y="72420"/>
                </a:lnTo>
                <a:lnTo>
                  <a:pt x="41490" y="72410"/>
                </a:lnTo>
                <a:lnTo>
                  <a:pt x="41460" y="72380"/>
                </a:lnTo>
                <a:lnTo>
                  <a:pt x="41470" y="72360"/>
                </a:lnTo>
                <a:lnTo>
                  <a:pt x="41490" y="72360"/>
                </a:lnTo>
                <a:lnTo>
                  <a:pt x="41520" y="72360"/>
                </a:lnTo>
                <a:lnTo>
                  <a:pt x="41460" y="72330"/>
                </a:lnTo>
                <a:lnTo>
                  <a:pt x="41410" y="72370"/>
                </a:lnTo>
                <a:lnTo>
                  <a:pt x="41370" y="72430"/>
                </a:lnTo>
                <a:lnTo>
                  <a:pt x="41320" y="72460"/>
                </a:lnTo>
                <a:lnTo>
                  <a:pt x="41300" y="72430"/>
                </a:lnTo>
                <a:lnTo>
                  <a:pt x="41300" y="72390"/>
                </a:lnTo>
                <a:lnTo>
                  <a:pt x="41310" y="72340"/>
                </a:lnTo>
                <a:lnTo>
                  <a:pt x="41320" y="72320"/>
                </a:lnTo>
                <a:lnTo>
                  <a:pt x="41340" y="72310"/>
                </a:lnTo>
                <a:lnTo>
                  <a:pt x="41370" y="72280"/>
                </a:lnTo>
                <a:lnTo>
                  <a:pt x="41380" y="72240"/>
                </a:lnTo>
                <a:lnTo>
                  <a:pt x="41380" y="72200"/>
                </a:lnTo>
                <a:lnTo>
                  <a:pt x="41380" y="72160"/>
                </a:lnTo>
                <a:lnTo>
                  <a:pt x="41370" y="72120"/>
                </a:lnTo>
                <a:lnTo>
                  <a:pt x="41350" y="72080"/>
                </a:lnTo>
                <a:lnTo>
                  <a:pt x="41330" y="72040"/>
                </a:lnTo>
                <a:lnTo>
                  <a:pt x="41400" y="71980"/>
                </a:lnTo>
                <a:lnTo>
                  <a:pt x="41490" y="71990"/>
                </a:lnTo>
                <a:lnTo>
                  <a:pt x="41760" y="72120"/>
                </a:lnTo>
                <a:lnTo>
                  <a:pt x="41770" y="72100"/>
                </a:lnTo>
                <a:lnTo>
                  <a:pt x="41760" y="72070"/>
                </a:lnTo>
                <a:lnTo>
                  <a:pt x="41730" y="72030"/>
                </a:lnTo>
                <a:lnTo>
                  <a:pt x="41720" y="71990"/>
                </a:lnTo>
                <a:lnTo>
                  <a:pt x="41740" y="71960"/>
                </a:lnTo>
                <a:lnTo>
                  <a:pt x="41670" y="71990"/>
                </a:lnTo>
                <a:lnTo>
                  <a:pt x="41650" y="71990"/>
                </a:lnTo>
                <a:lnTo>
                  <a:pt x="41590" y="71920"/>
                </a:lnTo>
                <a:lnTo>
                  <a:pt x="41560" y="71910"/>
                </a:lnTo>
                <a:lnTo>
                  <a:pt x="41440" y="71930"/>
                </a:lnTo>
                <a:lnTo>
                  <a:pt x="41380" y="71910"/>
                </a:lnTo>
                <a:lnTo>
                  <a:pt x="41350" y="71830"/>
                </a:lnTo>
                <a:lnTo>
                  <a:pt x="41380" y="71770"/>
                </a:lnTo>
                <a:lnTo>
                  <a:pt x="41470" y="71740"/>
                </a:lnTo>
                <a:lnTo>
                  <a:pt x="41510" y="71720"/>
                </a:lnTo>
                <a:lnTo>
                  <a:pt x="41560" y="71650"/>
                </a:lnTo>
                <a:lnTo>
                  <a:pt x="41570" y="71590"/>
                </a:lnTo>
                <a:lnTo>
                  <a:pt x="41590" y="71570"/>
                </a:lnTo>
                <a:lnTo>
                  <a:pt x="41600" y="71570"/>
                </a:lnTo>
                <a:lnTo>
                  <a:pt x="41650" y="71600"/>
                </a:lnTo>
                <a:lnTo>
                  <a:pt x="41750" y="71610"/>
                </a:lnTo>
                <a:lnTo>
                  <a:pt x="41830" y="71660"/>
                </a:lnTo>
                <a:lnTo>
                  <a:pt x="41910" y="71650"/>
                </a:lnTo>
                <a:lnTo>
                  <a:pt x="41950" y="71660"/>
                </a:lnTo>
                <a:lnTo>
                  <a:pt x="41970" y="71660"/>
                </a:lnTo>
                <a:lnTo>
                  <a:pt x="41990" y="71650"/>
                </a:lnTo>
                <a:lnTo>
                  <a:pt x="41930" y="71610"/>
                </a:lnTo>
                <a:lnTo>
                  <a:pt x="41920" y="71590"/>
                </a:lnTo>
                <a:lnTo>
                  <a:pt x="41910" y="71570"/>
                </a:lnTo>
                <a:lnTo>
                  <a:pt x="41890" y="71500"/>
                </a:lnTo>
                <a:lnTo>
                  <a:pt x="41870" y="71480"/>
                </a:lnTo>
                <a:lnTo>
                  <a:pt x="41860" y="71460"/>
                </a:lnTo>
                <a:lnTo>
                  <a:pt x="41860" y="71450"/>
                </a:lnTo>
                <a:lnTo>
                  <a:pt x="41870" y="71420"/>
                </a:lnTo>
                <a:lnTo>
                  <a:pt x="41870" y="71400"/>
                </a:lnTo>
                <a:lnTo>
                  <a:pt x="41880" y="71380"/>
                </a:lnTo>
                <a:lnTo>
                  <a:pt x="41880" y="71360"/>
                </a:lnTo>
                <a:lnTo>
                  <a:pt x="41870" y="71330"/>
                </a:lnTo>
                <a:lnTo>
                  <a:pt x="41850" y="71280"/>
                </a:lnTo>
                <a:lnTo>
                  <a:pt x="41810" y="71260"/>
                </a:lnTo>
                <a:lnTo>
                  <a:pt x="41690" y="71240"/>
                </a:lnTo>
                <a:lnTo>
                  <a:pt x="41620" y="71200"/>
                </a:lnTo>
                <a:lnTo>
                  <a:pt x="41590" y="71170"/>
                </a:lnTo>
                <a:lnTo>
                  <a:pt x="41610" y="71110"/>
                </a:lnTo>
                <a:lnTo>
                  <a:pt x="41590" y="71090"/>
                </a:lnTo>
                <a:lnTo>
                  <a:pt x="41620" y="71030"/>
                </a:lnTo>
                <a:lnTo>
                  <a:pt x="41840" y="71020"/>
                </a:lnTo>
                <a:lnTo>
                  <a:pt x="41880" y="71000"/>
                </a:lnTo>
                <a:lnTo>
                  <a:pt x="41970" y="70910"/>
                </a:lnTo>
                <a:lnTo>
                  <a:pt x="41940" y="70840"/>
                </a:lnTo>
                <a:lnTo>
                  <a:pt x="41910" y="70820"/>
                </a:lnTo>
                <a:lnTo>
                  <a:pt x="41760" y="70850"/>
                </a:lnTo>
                <a:lnTo>
                  <a:pt x="41750" y="70830"/>
                </a:lnTo>
                <a:lnTo>
                  <a:pt x="41730" y="70800"/>
                </a:lnTo>
                <a:lnTo>
                  <a:pt x="41720" y="70790"/>
                </a:lnTo>
                <a:lnTo>
                  <a:pt x="41710" y="70790"/>
                </a:lnTo>
                <a:lnTo>
                  <a:pt x="41700" y="70800"/>
                </a:lnTo>
                <a:lnTo>
                  <a:pt x="41700" y="70810"/>
                </a:lnTo>
                <a:lnTo>
                  <a:pt x="41690" y="70830"/>
                </a:lnTo>
                <a:lnTo>
                  <a:pt x="41680" y="70840"/>
                </a:lnTo>
                <a:lnTo>
                  <a:pt x="41460" y="70970"/>
                </a:lnTo>
                <a:lnTo>
                  <a:pt x="41370" y="70980"/>
                </a:lnTo>
                <a:lnTo>
                  <a:pt x="41240" y="71060"/>
                </a:lnTo>
                <a:lnTo>
                  <a:pt x="40920" y="71070"/>
                </a:lnTo>
                <a:lnTo>
                  <a:pt x="40890" y="71050"/>
                </a:lnTo>
                <a:lnTo>
                  <a:pt x="40920" y="71050"/>
                </a:lnTo>
                <a:lnTo>
                  <a:pt x="40950" y="71020"/>
                </a:lnTo>
                <a:lnTo>
                  <a:pt x="40990" y="70950"/>
                </a:lnTo>
                <a:lnTo>
                  <a:pt x="41010" y="70940"/>
                </a:lnTo>
                <a:lnTo>
                  <a:pt x="41030" y="70950"/>
                </a:lnTo>
                <a:lnTo>
                  <a:pt x="41040" y="70940"/>
                </a:lnTo>
                <a:lnTo>
                  <a:pt x="41060" y="70920"/>
                </a:lnTo>
                <a:lnTo>
                  <a:pt x="41080" y="70860"/>
                </a:lnTo>
                <a:lnTo>
                  <a:pt x="41090" y="70850"/>
                </a:lnTo>
                <a:lnTo>
                  <a:pt x="41130" y="70850"/>
                </a:lnTo>
                <a:lnTo>
                  <a:pt x="41140" y="70860"/>
                </a:lnTo>
                <a:lnTo>
                  <a:pt x="41160" y="70890"/>
                </a:lnTo>
                <a:lnTo>
                  <a:pt x="41170" y="70910"/>
                </a:lnTo>
                <a:lnTo>
                  <a:pt x="41180" y="70930"/>
                </a:lnTo>
                <a:lnTo>
                  <a:pt x="41190" y="70960"/>
                </a:lnTo>
                <a:lnTo>
                  <a:pt x="41200" y="70970"/>
                </a:lnTo>
                <a:lnTo>
                  <a:pt x="41320" y="70890"/>
                </a:lnTo>
                <a:lnTo>
                  <a:pt x="41280" y="70840"/>
                </a:lnTo>
                <a:lnTo>
                  <a:pt x="41200" y="70860"/>
                </a:lnTo>
                <a:lnTo>
                  <a:pt x="41160" y="70830"/>
                </a:lnTo>
                <a:lnTo>
                  <a:pt x="41170" y="70820"/>
                </a:lnTo>
                <a:lnTo>
                  <a:pt x="41190" y="70810"/>
                </a:lnTo>
                <a:lnTo>
                  <a:pt x="41190" y="70790"/>
                </a:lnTo>
                <a:lnTo>
                  <a:pt x="41150" y="70760"/>
                </a:lnTo>
                <a:lnTo>
                  <a:pt x="40960" y="70740"/>
                </a:lnTo>
                <a:lnTo>
                  <a:pt x="40930" y="70750"/>
                </a:lnTo>
                <a:lnTo>
                  <a:pt x="40920" y="70760"/>
                </a:lnTo>
                <a:lnTo>
                  <a:pt x="40910" y="70780"/>
                </a:lnTo>
                <a:lnTo>
                  <a:pt x="40890" y="70830"/>
                </a:lnTo>
                <a:lnTo>
                  <a:pt x="40800" y="70990"/>
                </a:lnTo>
                <a:lnTo>
                  <a:pt x="40740" y="71060"/>
                </a:lnTo>
                <a:lnTo>
                  <a:pt x="40710" y="71030"/>
                </a:lnTo>
                <a:lnTo>
                  <a:pt x="40620" y="71040"/>
                </a:lnTo>
                <a:lnTo>
                  <a:pt x="40600" y="71010"/>
                </a:lnTo>
                <a:lnTo>
                  <a:pt x="40610" y="70990"/>
                </a:lnTo>
                <a:lnTo>
                  <a:pt x="40630" y="70920"/>
                </a:lnTo>
                <a:lnTo>
                  <a:pt x="40640" y="70890"/>
                </a:lnTo>
                <a:lnTo>
                  <a:pt x="40630" y="70880"/>
                </a:lnTo>
                <a:lnTo>
                  <a:pt x="40630" y="70870"/>
                </a:lnTo>
                <a:lnTo>
                  <a:pt x="40610" y="70870"/>
                </a:lnTo>
                <a:lnTo>
                  <a:pt x="40570" y="70910"/>
                </a:lnTo>
                <a:lnTo>
                  <a:pt x="40550" y="70910"/>
                </a:lnTo>
                <a:lnTo>
                  <a:pt x="40340" y="70890"/>
                </a:lnTo>
                <a:lnTo>
                  <a:pt x="40250" y="70920"/>
                </a:lnTo>
                <a:lnTo>
                  <a:pt x="40200" y="70920"/>
                </a:lnTo>
                <a:lnTo>
                  <a:pt x="40160" y="70900"/>
                </a:lnTo>
                <a:lnTo>
                  <a:pt x="40110" y="70810"/>
                </a:lnTo>
                <a:lnTo>
                  <a:pt x="40090" y="70810"/>
                </a:lnTo>
                <a:lnTo>
                  <a:pt x="40070" y="70820"/>
                </a:lnTo>
                <a:lnTo>
                  <a:pt x="39980" y="70840"/>
                </a:lnTo>
                <a:lnTo>
                  <a:pt x="39890" y="70790"/>
                </a:lnTo>
                <a:lnTo>
                  <a:pt x="39870" y="70790"/>
                </a:lnTo>
                <a:lnTo>
                  <a:pt x="39860" y="70800"/>
                </a:lnTo>
                <a:lnTo>
                  <a:pt x="39850" y="70810"/>
                </a:lnTo>
                <a:lnTo>
                  <a:pt x="39840" y="70800"/>
                </a:lnTo>
                <a:lnTo>
                  <a:pt x="39830" y="70770"/>
                </a:lnTo>
                <a:lnTo>
                  <a:pt x="39790" y="70740"/>
                </a:lnTo>
                <a:lnTo>
                  <a:pt x="39710" y="70560"/>
                </a:lnTo>
                <a:lnTo>
                  <a:pt x="39670" y="70510"/>
                </a:lnTo>
                <a:lnTo>
                  <a:pt x="39650" y="70490"/>
                </a:lnTo>
                <a:lnTo>
                  <a:pt x="39630" y="70480"/>
                </a:lnTo>
                <a:lnTo>
                  <a:pt x="39620" y="70470"/>
                </a:lnTo>
                <a:lnTo>
                  <a:pt x="39610" y="70440"/>
                </a:lnTo>
                <a:lnTo>
                  <a:pt x="39600" y="70400"/>
                </a:lnTo>
                <a:lnTo>
                  <a:pt x="39590" y="70370"/>
                </a:lnTo>
                <a:lnTo>
                  <a:pt x="39560" y="70320"/>
                </a:lnTo>
                <a:lnTo>
                  <a:pt x="39250" y="70110"/>
                </a:lnTo>
                <a:lnTo>
                  <a:pt x="38940" y="69910"/>
                </a:lnTo>
                <a:lnTo>
                  <a:pt x="38630" y="69870"/>
                </a:lnTo>
                <a:lnTo>
                  <a:pt x="38330" y="69830"/>
                </a:lnTo>
                <a:lnTo>
                  <a:pt x="38150" y="69730"/>
                </a:lnTo>
                <a:lnTo>
                  <a:pt x="38090" y="69620"/>
                </a:lnTo>
                <a:lnTo>
                  <a:pt x="38050" y="69580"/>
                </a:lnTo>
                <a:lnTo>
                  <a:pt x="37980" y="69540"/>
                </a:lnTo>
                <a:lnTo>
                  <a:pt x="37980" y="69500"/>
                </a:lnTo>
                <a:lnTo>
                  <a:pt x="37960" y="69460"/>
                </a:lnTo>
                <a:lnTo>
                  <a:pt x="37950" y="69420"/>
                </a:lnTo>
                <a:lnTo>
                  <a:pt x="37840" y="69250"/>
                </a:lnTo>
                <a:lnTo>
                  <a:pt x="37700" y="69110"/>
                </a:lnTo>
                <a:lnTo>
                  <a:pt x="37630" y="69000"/>
                </a:lnTo>
                <a:lnTo>
                  <a:pt x="37610" y="68980"/>
                </a:lnTo>
                <a:lnTo>
                  <a:pt x="37590" y="68980"/>
                </a:lnTo>
                <a:lnTo>
                  <a:pt x="37550" y="69000"/>
                </a:lnTo>
                <a:lnTo>
                  <a:pt x="37530" y="69010"/>
                </a:lnTo>
                <a:lnTo>
                  <a:pt x="37530" y="68980"/>
                </a:lnTo>
                <a:lnTo>
                  <a:pt x="37560" y="68950"/>
                </a:lnTo>
                <a:lnTo>
                  <a:pt x="37570" y="68920"/>
                </a:lnTo>
                <a:lnTo>
                  <a:pt x="37580" y="68890"/>
                </a:lnTo>
                <a:lnTo>
                  <a:pt x="37580" y="68850"/>
                </a:lnTo>
                <a:lnTo>
                  <a:pt x="37580" y="68820"/>
                </a:lnTo>
                <a:lnTo>
                  <a:pt x="37590" y="68800"/>
                </a:lnTo>
                <a:lnTo>
                  <a:pt x="37600" y="68790"/>
                </a:lnTo>
                <a:lnTo>
                  <a:pt x="37640" y="68740"/>
                </a:lnTo>
                <a:lnTo>
                  <a:pt x="37720" y="68700"/>
                </a:lnTo>
                <a:lnTo>
                  <a:pt x="37840" y="68570"/>
                </a:lnTo>
                <a:lnTo>
                  <a:pt x="37920" y="68510"/>
                </a:lnTo>
                <a:lnTo>
                  <a:pt x="38010" y="68470"/>
                </a:lnTo>
                <a:lnTo>
                  <a:pt x="38190" y="68470"/>
                </a:lnTo>
                <a:lnTo>
                  <a:pt x="38230" y="68500"/>
                </a:lnTo>
                <a:lnTo>
                  <a:pt x="38280" y="68510"/>
                </a:lnTo>
                <a:lnTo>
                  <a:pt x="38340" y="68580"/>
                </a:lnTo>
                <a:lnTo>
                  <a:pt x="38390" y="68590"/>
                </a:lnTo>
                <a:lnTo>
                  <a:pt x="38500" y="68560"/>
                </a:lnTo>
                <a:lnTo>
                  <a:pt x="38520" y="68580"/>
                </a:lnTo>
                <a:lnTo>
                  <a:pt x="38580" y="68650"/>
                </a:lnTo>
                <a:lnTo>
                  <a:pt x="38730" y="68710"/>
                </a:lnTo>
                <a:lnTo>
                  <a:pt x="38980" y="68650"/>
                </a:lnTo>
                <a:lnTo>
                  <a:pt x="39380" y="68690"/>
                </a:lnTo>
                <a:lnTo>
                  <a:pt x="39720" y="68860"/>
                </a:lnTo>
                <a:lnTo>
                  <a:pt x="39900" y="69060"/>
                </a:lnTo>
                <a:lnTo>
                  <a:pt x="40050" y="69160"/>
                </a:lnTo>
                <a:lnTo>
                  <a:pt x="40080" y="69210"/>
                </a:lnTo>
                <a:lnTo>
                  <a:pt x="40120" y="69260"/>
                </a:lnTo>
                <a:lnTo>
                  <a:pt x="40210" y="69320"/>
                </a:lnTo>
                <a:lnTo>
                  <a:pt x="40330" y="69450"/>
                </a:lnTo>
                <a:lnTo>
                  <a:pt x="40500" y="69550"/>
                </a:lnTo>
                <a:lnTo>
                  <a:pt x="40630" y="69680"/>
                </a:lnTo>
                <a:lnTo>
                  <a:pt x="40770" y="69670"/>
                </a:lnTo>
                <a:lnTo>
                  <a:pt x="40980" y="69760"/>
                </a:lnTo>
                <a:lnTo>
                  <a:pt x="41110" y="69870"/>
                </a:lnTo>
                <a:lnTo>
                  <a:pt x="41350" y="69900"/>
                </a:lnTo>
                <a:lnTo>
                  <a:pt x="41520" y="69990"/>
                </a:lnTo>
                <a:lnTo>
                  <a:pt x="41570" y="70000"/>
                </a:lnTo>
                <a:lnTo>
                  <a:pt x="41610" y="69970"/>
                </a:lnTo>
                <a:lnTo>
                  <a:pt x="41650" y="69890"/>
                </a:lnTo>
                <a:lnTo>
                  <a:pt x="41640" y="69850"/>
                </a:lnTo>
                <a:lnTo>
                  <a:pt x="41630" y="69830"/>
                </a:lnTo>
                <a:lnTo>
                  <a:pt x="41610" y="69810"/>
                </a:lnTo>
                <a:lnTo>
                  <a:pt x="41590" y="69790"/>
                </a:lnTo>
                <a:lnTo>
                  <a:pt x="41570" y="69780"/>
                </a:lnTo>
                <a:lnTo>
                  <a:pt x="41540" y="69800"/>
                </a:lnTo>
                <a:lnTo>
                  <a:pt x="41520" y="69800"/>
                </a:lnTo>
                <a:lnTo>
                  <a:pt x="41500" y="69770"/>
                </a:lnTo>
                <a:lnTo>
                  <a:pt x="41520" y="69730"/>
                </a:lnTo>
                <a:lnTo>
                  <a:pt x="41580" y="69640"/>
                </a:lnTo>
                <a:lnTo>
                  <a:pt x="41590" y="69580"/>
                </a:lnTo>
                <a:lnTo>
                  <a:pt x="41600" y="69550"/>
                </a:lnTo>
                <a:lnTo>
                  <a:pt x="41660" y="69480"/>
                </a:lnTo>
                <a:lnTo>
                  <a:pt x="41680" y="69470"/>
                </a:lnTo>
                <a:lnTo>
                  <a:pt x="41680" y="69450"/>
                </a:lnTo>
                <a:lnTo>
                  <a:pt x="41680" y="69440"/>
                </a:lnTo>
                <a:lnTo>
                  <a:pt x="41690" y="69430"/>
                </a:lnTo>
                <a:lnTo>
                  <a:pt x="41680" y="69400"/>
                </a:lnTo>
                <a:lnTo>
                  <a:pt x="41680" y="69390"/>
                </a:lnTo>
                <a:lnTo>
                  <a:pt x="41650" y="69360"/>
                </a:lnTo>
                <a:lnTo>
                  <a:pt x="41640" y="69360"/>
                </a:lnTo>
                <a:lnTo>
                  <a:pt x="41620" y="69370"/>
                </a:lnTo>
                <a:lnTo>
                  <a:pt x="41580" y="69440"/>
                </a:lnTo>
                <a:lnTo>
                  <a:pt x="41540" y="69480"/>
                </a:lnTo>
                <a:lnTo>
                  <a:pt x="41530" y="69560"/>
                </a:lnTo>
                <a:lnTo>
                  <a:pt x="41510" y="69580"/>
                </a:lnTo>
                <a:lnTo>
                  <a:pt x="41490" y="69590"/>
                </a:lnTo>
                <a:lnTo>
                  <a:pt x="41440" y="69690"/>
                </a:lnTo>
                <a:lnTo>
                  <a:pt x="41410" y="69710"/>
                </a:lnTo>
                <a:lnTo>
                  <a:pt x="41190" y="69700"/>
                </a:lnTo>
                <a:lnTo>
                  <a:pt x="41120" y="69650"/>
                </a:lnTo>
                <a:lnTo>
                  <a:pt x="41080" y="69560"/>
                </a:lnTo>
                <a:lnTo>
                  <a:pt x="41240" y="69560"/>
                </a:lnTo>
                <a:lnTo>
                  <a:pt x="41210" y="69520"/>
                </a:lnTo>
                <a:lnTo>
                  <a:pt x="41170" y="69480"/>
                </a:lnTo>
                <a:lnTo>
                  <a:pt x="41100" y="69440"/>
                </a:lnTo>
                <a:lnTo>
                  <a:pt x="40990" y="69460"/>
                </a:lnTo>
                <a:lnTo>
                  <a:pt x="40950" y="69440"/>
                </a:lnTo>
                <a:lnTo>
                  <a:pt x="40940" y="69370"/>
                </a:lnTo>
                <a:lnTo>
                  <a:pt x="40850" y="69300"/>
                </a:lnTo>
                <a:lnTo>
                  <a:pt x="40830" y="69250"/>
                </a:lnTo>
                <a:lnTo>
                  <a:pt x="40860" y="69220"/>
                </a:lnTo>
                <a:lnTo>
                  <a:pt x="40950" y="69150"/>
                </a:lnTo>
                <a:lnTo>
                  <a:pt x="40970" y="69100"/>
                </a:lnTo>
                <a:lnTo>
                  <a:pt x="40980" y="69080"/>
                </a:lnTo>
                <a:lnTo>
                  <a:pt x="40990" y="69090"/>
                </a:lnTo>
                <a:lnTo>
                  <a:pt x="41000" y="69110"/>
                </a:lnTo>
                <a:lnTo>
                  <a:pt x="41000" y="69140"/>
                </a:lnTo>
                <a:lnTo>
                  <a:pt x="41000" y="69170"/>
                </a:lnTo>
                <a:lnTo>
                  <a:pt x="40990" y="69190"/>
                </a:lnTo>
                <a:lnTo>
                  <a:pt x="41020" y="69230"/>
                </a:lnTo>
                <a:lnTo>
                  <a:pt x="41050" y="69260"/>
                </a:lnTo>
                <a:lnTo>
                  <a:pt x="41140" y="69290"/>
                </a:lnTo>
                <a:lnTo>
                  <a:pt x="41200" y="69360"/>
                </a:lnTo>
                <a:lnTo>
                  <a:pt x="41240" y="69380"/>
                </a:lnTo>
                <a:lnTo>
                  <a:pt x="41260" y="69380"/>
                </a:lnTo>
                <a:lnTo>
                  <a:pt x="41270" y="69390"/>
                </a:lnTo>
                <a:lnTo>
                  <a:pt x="41280" y="69430"/>
                </a:lnTo>
                <a:lnTo>
                  <a:pt x="41280" y="69440"/>
                </a:lnTo>
                <a:lnTo>
                  <a:pt x="41290" y="69440"/>
                </a:lnTo>
                <a:lnTo>
                  <a:pt x="41300" y="69430"/>
                </a:lnTo>
                <a:lnTo>
                  <a:pt x="41310" y="69420"/>
                </a:lnTo>
                <a:lnTo>
                  <a:pt x="41310" y="69360"/>
                </a:lnTo>
                <a:lnTo>
                  <a:pt x="41300" y="69330"/>
                </a:lnTo>
                <a:lnTo>
                  <a:pt x="41280" y="69300"/>
                </a:lnTo>
                <a:lnTo>
                  <a:pt x="41270" y="69250"/>
                </a:lnTo>
                <a:lnTo>
                  <a:pt x="41290" y="69250"/>
                </a:lnTo>
                <a:lnTo>
                  <a:pt x="41390" y="69330"/>
                </a:lnTo>
                <a:lnTo>
                  <a:pt x="41440" y="69340"/>
                </a:lnTo>
                <a:lnTo>
                  <a:pt x="41410" y="69280"/>
                </a:lnTo>
                <a:lnTo>
                  <a:pt x="41380" y="69250"/>
                </a:lnTo>
                <a:lnTo>
                  <a:pt x="41310" y="69210"/>
                </a:lnTo>
                <a:lnTo>
                  <a:pt x="41320" y="69190"/>
                </a:lnTo>
                <a:lnTo>
                  <a:pt x="41340" y="69160"/>
                </a:lnTo>
                <a:lnTo>
                  <a:pt x="41350" y="69130"/>
                </a:lnTo>
                <a:lnTo>
                  <a:pt x="41320" y="69130"/>
                </a:lnTo>
                <a:lnTo>
                  <a:pt x="41290" y="69160"/>
                </a:lnTo>
                <a:lnTo>
                  <a:pt x="41270" y="69170"/>
                </a:lnTo>
                <a:lnTo>
                  <a:pt x="41250" y="69170"/>
                </a:lnTo>
                <a:lnTo>
                  <a:pt x="41190" y="69130"/>
                </a:lnTo>
                <a:lnTo>
                  <a:pt x="41210" y="69050"/>
                </a:lnTo>
                <a:lnTo>
                  <a:pt x="41250" y="69000"/>
                </a:lnTo>
                <a:lnTo>
                  <a:pt x="41300" y="68980"/>
                </a:lnTo>
                <a:lnTo>
                  <a:pt x="41420" y="69020"/>
                </a:lnTo>
                <a:lnTo>
                  <a:pt x="41460" y="69080"/>
                </a:lnTo>
                <a:lnTo>
                  <a:pt x="41480" y="69100"/>
                </a:lnTo>
                <a:lnTo>
                  <a:pt x="41540" y="69110"/>
                </a:lnTo>
                <a:lnTo>
                  <a:pt x="41550" y="69100"/>
                </a:lnTo>
                <a:lnTo>
                  <a:pt x="41560" y="69080"/>
                </a:lnTo>
                <a:lnTo>
                  <a:pt x="41550" y="69050"/>
                </a:lnTo>
                <a:lnTo>
                  <a:pt x="41530" y="69020"/>
                </a:lnTo>
                <a:lnTo>
                  <a:pt x="41260" y="68900"/>
                </a:lnTo>
                <a:lnTo>
                  <a:pt x="41080" y="68980"/>
                </a:lnTo>
                <a:lnTo>
                  <a:pt x="41080" y="68960"/>
                </a:lnTo>
                <a:lnTo>
                  <a:pt x="41100" y="68930"/>
                </a:lnTo>
                <a:lnTo>
                  <a:pt x="41100" y="68900"/>
                </a:lnTo>
                <a:lnTo>
                  <a:pt x="41090" y="68850"/>
                </a:lnTo>
                <a:lnTo>
                  <a:pt x="41090" y="68800"/>
                </a:lnTo>
                <a:lnTo>
                  <a:pt x="41110" y="68720"/>
                </a:lnTo>
                <a:lnTo>
                  <a:pt x="41120" y="68680"/>
                </a:lnTo>
                <a:lnTo>
                  <a:pt x="41100" y="68670"/>
                </a:lnTo>
                <a:lnTo>
                  <a:pt x="41080" y="68690"/>
                </a:lnTo>
                <a:lnTo>
                  <a:pt x="41060" y="68730"/>
                </a:lnTo>
                <a:lnTo>
                  <a:pt x="41010" y="68860"/>
                </a:lnTo>
                <a:lnTo>
                  <a:pt x="41000" y="68870"/>
                </a:lnTo>
                <a:lnTo>
                  <a:pt x="40990" y="68880"/>
                </a:lnTo>
                <a:lnTo>
                  <a:pt x="40970" y="68890"/>
                </a:lnTo>
                <a:lnTo>
                  <a:pt x="40780" y="68870"/>
                </a:lnTo>
                <a:lnTo>
                  <a:pt x="40750" y="68840"/>
                </a:lnTo>
                <a:lnTo>
                  <a:pt x="40730" y="68770"/>
                </a:lnTo>
                <a:lnTo>
                  <a:pt x="40740" y="68720"/>
                </a:lnTo>
                <a:lnTo>
                  <a:pt x="40760" y="68700"/>
                </a:lnTo>
                <a:lnTo>
                  <a:pt x="40790" y="68690"/>
                </a:lnTo>
                <a:lnTo>
                  <a:pt x="40840" y="68700"/>
                </a:lnTo>
                <a:lnTo>
                  <a:pt x="40860" y="68690"/>
                </a:lnTo>
                <a:lnTo>
                  <a:pt x="40880" y="68670"/>
                </a:lnTo>
                <a:lnTo>
                  <a:pt x="40900" y="68640"/>
                </a:lnTo>
                <a:lnTo>
                  <a:pt x="40900" y="68620"/>
                </a:lnTo>
                <a:lnTo>
                  <a:pt x="40900" y="68600"/>
                </a:lnTo>
                <a:lnTo>
                  <a:pt x="40910" y="68560"/>
                </a:lnTo>
                <a:lnTo>
                  <a:pt x="40920" y="68530"/>
                </a:lnTo>
                <a:lnTo>
                  <a:pt x="40930" y="68520"/>
                </a:lnTo>
                <a:lnTo>
                  <a:pt x="41010" y="68540"/>
                </a:lnTo>
                <a:lnTo>
                  <a:pt x="41080" y="68600"/>
                </a:lnTo>
                <a:lnTo>
                  <a:pt x="41140" y="68600"/>
                </a:lnTo>
                <a:lnTo>
                  <a:pt x="41170" y="68610"/>
                </a:lnTo>
                <a:lnTo>
                  <a:pt x="41360" y="68800"/>
                </a:lnTo>
                <a:lnTo>
                  <a:pt x="41490" y="68840"/>
                </a:lnTo>
                <a:lnTo>
                  <a:pt x="41520" y="68830"/>
                </a:lnTo>
                <a:lnTo>
                  <a:pt x="41530" y="68810"/>
                </a:lnTo>
                <a:lnTo>
                  <a:pt x="41540" y="68780"/>
                </a:lnTo>
                <a:lnTo>
                  <a:pt x="41550" y="68750"/>
                </a:lnTo>
                <a:lnTo>
                  <a:pt x="41540" y="68730"/>
                </a:lnTo>
                <a:lnTo>
                  <a:pt x="41460" y="68730"/>
                </a:lnTo>
                <a:lnTo>
                  <a:pt x="41440" y="68700"/>
                </a:lnTo>
                <a:lnTo>
                  <a:pt x="41440" y="68610"/>
                </a:lnTo>
                <a:lnTo>
                  <a:pt x="41280" y="68540"/>
                </a:lnTo>
                <a:lnTo>
                  <a:pt x="41260" y="68510"/>
                </a:lnTo>
                <a:lnTo>
                  <a:pt x="41260" y="68480"/>
                </a:lnTo>
                <a:lnTo>
                  <a:pt x="41260" y="68440"/>
                </a:lnTo>
                <a:lnTo>
                  <a:pt x="41280" y="68400"/>
                </a:lnTo>
                <a:lnTo>
                  <a:pt x="41330" y="68340"/>
                </a:lnTo>
                <a:lnTo>
                  <a:pt x="41290" y="68310"/>
                </a:lnTo>
                <a:lnTo>
                  <a:pt x="41240" y="68330"/>
                </a:lnTo>
                <a:lnTo>
                  <a:pt x="41180" y="68370"/>
                </a:lnTo>
                <a:lnTo>
                  <a:pt x="41150" y="68410"/>
                </a:lnTo>
                <a:lnTo>
                  <a:pt x="41100" y="68440"/>
                </a:lnTo>
                <a:lnTo>
                  <a:pt x="41050" y="68430"/>
                </a:lnTo>
                <a:lnTo>
                  <a:pt x="41000" y="68390"/>
                </a:lnTo>
                <a:lnTo>
                  <a:pt x="40970" y="68340"/>
                </a:lnTo>
                <a:lnTo>
                  <a:pt x="40990" y="68310"/>
                </a:lnTo>
                <a:lnTo>
                  <a:pt x="40990" y="68300"/>
                </a:lnTo>
                <a:lnTo>
                  <a:pt x="40720" y="68230"/>
                </a:lnTo>
                <a:lnTo>
                  <a:pt x="40640" y="68160"/>
                </a:lnTo>
                <a:lnTo>
                  <a:pt x="40590" y="68160"/>
                </a:lnTo>
                <a:lnTo>
                  <a:pt x="40560" y="68150"/>
                </a:lnTo>
                <a:lnTo>
                  <a:pt x="40510" y="68060"/>
                </a:lnTo>
                <a:lnTo>
                  <a:pt x="40260" y="67880"/>
                </a:lnTo>
                <a:lnTo>
                  <a:pt x="40220" y="67870"/>
                </a:lnTo>
                <a:lnTo>
                  <a:pt x="40230" y="67850"/>
                </a:lnTo>
                <a:lnTo>
                  <a:pt x="40260" y="67810"/>
                </a:lnTo>
                <a:lnTo>
                  <a:pt x="40280" y="67770"/>
                </a:lnTo>
                <a:lnTo>
                  <a:pt x="40290" y="67760"/>
                </a:lnTo>
                <a:lnTo>
                  <a:pt x="40310" y="67740"/>
                </a:lnTo>
                <a:lnTo>
                  <a:pt x="40340" y="67730"/>
                </a:lnTo>
                <a:lnTo>
                  <a:pt x="40660" y="67900"/>
                </a:lnTo>
                <a:lnTo>
                  <a:pt x="40970" y="68060"/>
                </a:lnTo>
                <a:lnTo>
                  <a:pt x="41180" y="68050"/>
                </a:lnTo>
                <a:lnTo>
                  <a:pt x="41220" y="68030"/>
                </a:lnTo>
                <a:lnTo>
                  <a:pt x="41240" y="67990"/>
                </a:lnTo>
                <a:lnTo>
                  <a:pt x="41250" y="67910"/>
                </a:lnTo>
                <a:lnTo>
                  <a:pt x="41260" y="67870"/>
                </a:lnTo>
                <a:lnTo>
                  <a:pt x="40970" y="67890"/>
                </a:lnTo>
                <a:lnTo>
                  <a:pt x="40930" y="67870"/>
                </a:lnTo>
                <a:lnTo>
                  <a:pt x="40860" y="67820"/>
                </a:lnTo>
                <a:lnTo>
                  <a:pt x="40760" y="67790"/>
                </a:lnTo>
                <a:lnTo>
                  <a:pt x="40700" y="67750"/>
                </a:lnTo>
                <a:lnTo>
                  <a:pt x="40690" y="67730"/>
                </a:lnTo>
                <a:lnTo>
                  <a:pt x="40710" y="67690"/>
                </a:lnTo>
                <a:lnTo>
                  <a:pt x="40750" y="67660"/>
                </a:lnTo>
                <a:lnTo>
                  <a:pt x="40880" y="67700"/>
                </a:lnTo>
                <a:lnTo>
                  <a:pt x="40860" y="67680"/>
                </a:lnTo>
                <a:lnTo>
                  <a:pt x="40830" y="67680"/>
                </a:lnTo>
                <a:lnTo>
                  <a:pt x="40800" y="67660"/>
                </a:lnTo>
                <a:lnTo>
                  <a:pt x="40780" y="67600"/>
                </a:lnTo>
                <a:lnTo>
                  <a:pt x="40950" y="67510"/>
                </a:lnTo>
                <a:lnTo>
                  <a:pt x="40950" y="67490"/>
                </a:lnTo>
                <a:lnTo>
                  <a:pt x="40830" y="67490"/>
                </a:lnTo>
                <a:lnTo>
                  <a:pt x="40670" y="67590"/>
                </a:lnTo>
                <a:lnTo>
                  <a:pt x="40500" y="67600"/>
                </a:lnTo>
                <a:lnTo>
                  <a:pt x="40460" y="67580"/>
                </a:lnTo>
                <a:lnTo>
                  <a:pt x="40440" y="67540"/>
                </a:lnTo>
                <a:lnTo>
                  <a:pt x="40430" y="67520"/>
                </a:lnTo>
                <a:lnTo>
                  <a:pt x="40410" y="67510"/>
                </a:lnTo>
                <a:lnTo>
                  <a:pt x="40330" y="67520"/>
                </a:lnTo>
                <a:lnTo>
                  <a:pt x="40330" y="67530"/>
                </a:lnTo>
                <a:lnTo>
                  <a:pt x="40310" y="67550"/>
                </a:lnTo>
                <a:lnTo>
                  <a:pt x="40210" y="67590"/>
                </a:lnTo>
                <a:lnTo>
                  <a:pt x="40170" y="67630"/>
                </a:lnTo>
                <a:lnTo>
                  <a:pt x="40150" y="67640"/>
                </a:lnTo>
                <a:lnTo>
                  <a:pt x="39990" y="67630"/>
                </a:lnTo>
                <a:lnTo>
                  <a:pt x="39950" y="67590"/>
                </a:lnTo>
                <a:lnTo>
                  <a:pt x="39930" y="67550"/>
                </a:lnTo>
                <a:lnTo>
                  <a:pt x="39930" y="67530"/>
                </a:lnTo>
                <a:lnTo>
                  <a:pt x="39940" y="67510"/>
                </a:lnTo>
                <a:lnTo>
                  <a:pt x="39960" y="67490"/>
                </a:lnTo>
                <a:lnTo>
                  <a:pt x="40040" y="67470"/>
                </a:lnTo>
                <a:lnTo>
                  <a:pt x="40060" y="67450"/>
                </a:lnTo>
                <a:lnTo>
                  <a:pt x="40070" y="67420"/>
                </a:lnTo>
                <a:lnTo>
                  <a:pt x="40110" y="67330"/>
                </a:lnTo>
                <a:lnTo>
                  <a:pt x="40150" y="67280"/>
                </a:lnTo>
                <a:lnTo>
                  <a:pt x="40270" y="67180"/>
                </a:lnTo>
                <a:lnTo>
                  <a:pt x="40360" y="67150"/>
                </a:lnTo>
                <a:lnTo>
                  <a:pt x="40550" y="67170"/>
                </a:lnTo>
                <a:lnTo>
                  <a:pt x="40600" y="67150"/>
                </a:lnTo>
                <a:lnTo>
                  <a:pt x="40630" y="67130"/>
                </a:lnTo>
                <a:lnTo>
                  <a:pt x="40650" y="67100"/>
                </a:lnTo>
                <a:lnTo>
                  <a:pt x="40650" y="67070"/>
                </a:lnTo>
                <a:lnTo>
                  <a:pt x="40650" y="67030"/>
                </a:lnTo>
                <a:lnTo>
                  <a:pt x="40650" y="66990"/>
                </a:lnTo>
                <a:lnTo>
                  <a:pt x="40640" y="66970"/>
                </a:lnTo>
                <a:lnTo>
                  <a:pt x="40510" y="66900"/>
                </a:lnTo>
                <a:lnTo>
                  <a:pt x="40480" y="66870"/>
                </a:lnTo>
                <a:lnTo>
                  <a:pt x="40510" y="66840"/>
                </a:lnTo>
                <a:lnTo>
                  <a:pt x="40520" y="66830"/>
                </a:lnTo>
                <a:lnTo>
                  <a:pt x="40530" y="66800"/>
                </a:lnTo>
                <a:lnTo>
                  <a:pt x="40430" y="66820"/>
                </a:lnTo>
                <a:lnTo>
                  <a:pt x="40120" y="67180"/>
                </a:lnTo>
                <a:lnTo>
                  <a:pt x="40040" y="67230"/>
                </a:lnTo>
                <a:lnTo>
                  <a:pt x="39940" y="67340"/>
                </a:lnTo>
                <a:lnTo>
                  <a:pt x="39830" y="67400"/>
                </a:lnTo>
                <a:lnTo>
                  <a:pt x="39750" y="67480"/>
                </a:lnTo>
                <a:lnTo>
                  <a:pt x="39690" y="67490"/>
                </a:lnTo>
                <a:lnTo>
                  <a:pt x="39650" y="67490"/>
                </a:lnTo>
                <a:lnTo>
                  <a:pt x="39640" y="67470"/>
                </a:lnTo>
                <a:lnTo>
                  <a:pt x="39620" y="67440"/>
                </a:lnTo>
                <a:lnTo>
                  <a:pt x="39610" y="67390"/>
                </a:lnTo>
                <a:lnTo>
                  <a:pt x="39620" y="67360"/>
                </a:lnTo>
                <a:lnTo>
                  <a:pt x="39630" y="67310"/>
                </a:lnTo>
                <a:lnTo>
                  <a:pt x="39670" y="67240"/>
                </a:lnTo>
                <a:lnTo>
                  <a:pt x="39820" y="67210"/>
                </a:lnTo>
                <a:lnTo>
                  <a:pt x="39880" y="67150"/>
                </a:lnTo>
                <a:lnTo>
                  <a:pt x="39910" y="67100"/>
                </a:lnTo>
                <a:lnTo>
                  <a:pt x="39930" y="67030"/>
                </a:lnTo>
                <a:lnTo>
                  <a:pt x="39910" y="66960"/>
                </a:lnTo>
                <a:lnTo>
                  <a:pt x="39890" y="66910"/>
                </a:lnTo>
                <a:lnTo>
                  <a:pt x="39880" y="66860"/>
                </a:lnTo>
                <a:lnTo>
                  <a:pt x="39910" y="66810"/>
                </a:lnTo>
                <a:lnTo>
                  <a:pt x="40060" y="66710"/>
                </a:lnTo>
                <a:lnTo>
                  <a:pt x="40130" y="66690"/>
                </a:lnTo>
                <a:lnTo>
                  <a:pt x="40140" y="66680"/>
                </a:lnTo>
                <a:lnTo>
                  <a:pt x="40180" y="66630"/>
                </a:lnTo>
                <a:lnTo>
                  <a:pt x="40190" y="66620"/>
                </a:lnTo>
                <a:lnTo>
                  <a:pt x="40230" y="66610"/>
                </a:lnTo>
                <a:lnTo>
                  <a:pt x="40290" y="66570"/>
                </a:lnTo>
                <a:lnTo>
                  <a:pt x="40560" y="66520"/>
                </a:lnTo>
                <a:lnTo>
                  <a:pt x="40750" y="66580"/>
                </a:lnTo>
                <a:lnTo>
                  <a:pt x="40790" y="66550"/>
                </a:lnTo>
                <a:lnTo>
                  <a:pt x="40780" y="66500"/>
                </a:lnTo>
                <a:lnTo>
                  <a:pt x="40810" y="66470"/>
                </a:lnTo>
                <a:lnTo>
                  <a:pt x="40830" y="66440"/>
                </a:lnTo>
                <a:lnTo>
                  <a:pt x="40820" y="66400"/>
                </a:lnTo>
                <a:lnTo>
                  <a:pt x="40800" y="66390"/>
                </a:lnTo>
                <a:lnTo>
                  <a:pt x="40490" y="66350"/>
                </a:lnTo>
                <a:lnTo>
                  <a:pt x="40070" y="66550"/>
                </a:lnTo>
                <a:lnTo>
                  <a:pt x="39930" y="66680"/>
                </a:lnTo>
                <a:lnTo>
                  <a:pt x="39840" y="66710"/>
                </a:lnTo>
                <a:lnTo>
                  <a:pt x="39750" y="66790"/>
                </a:lnTo>
                <a:lnTo>
                  <a:pt x="39460" y="66710"/>
                </a:lnTo>
                <a:lnTo>
                  <a:pt x="39180" y="66630"/>
                </a:lnTo>
                <a:lnTo>
                  <a:pt x="39180" y="66610"/>
                </a:lnTo>
                <a:lnTo>
                  <a:pt x="39190" y="66600"/>
                </a:lnTo>
                <a:lnTo>
                  <a:pt x="39200" y="66590"/>
                </a:lnTo>
                <a:lnTo>
                  <a:pt x="39220" y="66550"/>
                </a:lnTo>
                <a:lnTo>
                  <a:pt x="39260" y="66520"/>
                </a:lnTo>
                <a:lnTo>
                  <a:pt x="39340" y="66480"/>
                </a:lnTo>
                <a:lnTo>
                  <a:pt x="39360" y="66460"/>
                </a:lnTo>
                <a:lnTo>
                  <a:pt x="39430" y="66340"/>
                </a:lnTo>
                <a:lnTo>
                  <a:pt x="39470" y="66300"/>
                </a:lnTo>
                <a:lnTo>
                  <a:pt x="39910" y="66130"/>
                </a:lnTo>
                <a:lnTo>
                  <a:pt x="40030" y="66160"/>
                </a:lnTo>
                <a:lnTo>
                  <a:pt x="40390" y="66060"/>
                </a:lnTo>
                <a:lnTo>
                  <a:pt x="40410" y="66040"/>
                </a:lnTo>
                <a:lnTo>
                  <a:pt x="40430" y="66000"/>
                </a:lnTo>
                <a:lnTo>
                  <a:pt x="40450" y="65970"/>
                </a:lnTo>
                <a:lnTo>
                  <a:pt x="40470" y="65880"/>
                </a:lnTo>
                <a:lnTo>
                  <a:pt x="40500" y="65840"/>
                </a:lnTo>
                <a:lnTo>
                  <a:pt x="40520" y="65760"/>
                </a:lnTo>
                <a:lnTo>
                  <a:pt x="40530" y="65690"/>
                </a:lnTo>
                <a:lnTo>
                  <a:pt x="40510" y="65670"/>
                </a:lnTo>
                <a:lnTo>
                  <a:pt x="40510" y="65650"/>
                </a:lnTo>
                <a:lnTo>
                  <a:pt x="40420" y="65650"/>
                </a:lnTo>
                <a:lnTo>
                  <a:pt x="40390" y="65670"/>
                </a:lnTo>
                <a:lnTo>
                  <a:pt x="40380" y="65680"/>
                </a:lnTo>
                <a:lnTo>
                  <a:pt x="40360" y="65710"/>
                </a:lnTo>
                <a:lnTo>
                  <a:pt x="40340" y="65800"/>
                </a:lnTo>
                <a:lnTo>
                  <a:pt x="40310" y="65860"/>
                </a:lnTo>
                <a:lnTo>
                  <a:pt x="40270" y="65900"/>
                </a:lnTo>
                <a:lnTo>
                  <a:pt x="40010" y="66030"/>
                </a:lnTo>
                <a:lnTo>
                  <a:pt x="39600" y="65950"/>
                </a:lnTo>
                <a:lnTo>
                  <a:pt x="39600" y="65900"/>
                </a:lnTo>
                <a:lnTo>
                  <a:pt x="39610" y="65860"/>
                </a:lnTo>
                <a:lnTo>
                  <a:pt x="39610" y="65820"/>
                </a:lnTo>
                <a:lnTo>
                  <a:pt x="39600" y="65780"/>
                </a:lnTo>
                <a:lnTo>
                  <a:pt x="39590" y="65760"/>
                </a:lnTo>
                <a:lnTo>
                  <a:pt x="39570" y="65760"/>
                </a:lnTo>
                <a:lnTo>
                  <a:pt x="39530" y="65800"/>
                </a:lnTo>
                <a:lnTo>
                  <a:pt x="39510" y="65810"/>
                </a:lnTo>
                <a:lnTo>
                  <a:pt x="39200" y="65760"/>
                </a:lnTo>
                <a:lnTo>
                  <a:pt x="38900" y="65720"/>
                </a:lnTo>
                <a:lnTo>
                  <a:pt x="38910" y="65720"/>
                </a:lnTo>
                <a:lnTo>
                  <a:pt x="38910" y="65710"/>
                </a:lnTo>
                <a:lnTo>
                  <a:pt x="38900" y="65710"/>
                </a:lnTo>
                <a:lnTo>
                  <a:pt x="38900" y="65690"/>
                </a:lnTo>
                <a:lnTo>
                  <a:pt x="38950" y="65640"/>
                </a:lnTo>
                <a:lnTo>
                  <a:pt x="39060" y="65490"/>
                </a:lnTo>
                <a:lnTo>
                  <a:pt x="39170" y="65440"/>
                </a:lnTo>
                <a:lnTo>
                  <a:pt x="39220" y="65390"/>
                </a:lnTo>
                <a:lnTo>
                  <a:pt x="39270" y="65310"/>
                </a:lnTo>
                <a:lnTo>
                  <a:pt x="39320" y="65210"/>
                </a:lnTo>
                <a:lnTo>
                  <a:pt x="39280" y="65180"/>
                </a:lnTo>
                <a:lnTo>
                  <a:pt x="39260" y="65160"/>
                </a:lnTo>
                <a:lnTo>
                  <a:pt x="39250" y="65120"/>
                </a:lnTo>
                <a:lnTo>
                  <a:pt x="39260" y="65060"/>
                </a:lnTo>
                <a:lnTo>
                  <a:pt x="39280" y="65040"/>
                </a:lnTo>
                <a:lnTo>
                  <a:pt x="39340" y="65010"/>
                </a:lnTo>
                <a:lnTo>
                  <a:pt x="39350" y="64980"/>
                </a:lnTo>
                <a:lnTo>
                  <a:pt x="39370" y="64900"/>
                </a:lnTo>
                <a:lnTo>
                  <a:pt x="39390" y="64860"/>
                </a:lnTo>
                <a:lnTo>
                  <a:pt x="39440" y="64800"/>
                </a:lnTo>
                <a:lnTo>
                  <a:pt x="39490" y="64770"/>
                </a:lnTo>
                <a:lnTo>
                  <a:pt x="39490" y="64750"/>
                </a:lnTo>
                <a:lnTo>
                  <a:pt x="39420" y="64710"/>
                </a:lnTo>
                <a:lnTo>
                  <a:pt x="39390" y="64720"/>
                </a:lnTo>
                <a:lnTo>
                  <a:pt x="39340" y="64830"/>
                </a:lnTo>
                <a:lnTo>
                  <a:pt x="39150" y="65010"/>
                </a:lnTo>
                <a:lnTo>
                  <a:pt x="39140" y="65040"/>
                </a:lnTo>
                <a:lnTo>
                  <a:pt x="39140" y="65100"/>
                </a:lnTo>
                <a:lnTo>
                  <a:pt x="39150" y="65160"/>
                </a:lnTo>
                <a:lnTo>
                  <a:pt x="39170" y="65230"/>
                </a:lnTo>
                <a:lnTo>
                  <a:pt x="39180" y="65260"/>
                </a:lnTo>
                <a:lnTo>
                  <a:pt x="39180" y="65280"/>
                </a:lnTo>
                <a:lnTo>
                  <a:pt x="38940" y="65390"/>
                </a:lnTo>
                <a:lnTo>
                  <a:pt x="38900" y="65430"/>
                </a:lnTo>
                <a:lnTo>
                  <a:pt x="38870" y="65480"/>
                </a:lnTo>
                <a:lnTo>
                  <a:pt x="38850" y="65500"/>
                </a:lnTo>
                <a:lnTo>
                  <a:pt x="38840" y="65500"/>
                </a:lnTo>
                <a:lnTo>
                  <a:pt x="38830" y="65510"/>
                </a:lnTo>
                <a:lnTo>
                  <a:pt x="38820" y="65510"/>
                </a:lnTo>
                <a:lnTo>
                  <a:pt x="38800" y="65500"/>
                </a:lnTo>
                <a:lnTo>
                  <a:pt x="38790" y="65480"/>
                </a:lnTo>
                <a:lnTo>
                  <a:pt x="38830" y="65370"/>
                </a:lnTo>
                <a:lnTo>
                  <a:pt x="38840" y="65320"/>
                </a:lnTo>
                <a:lnTo>
                  <a:pt x="38850" y="65240"/>
                </a:lnTo>
                <a:lnTo>
                  <a:pt x="38840" y="65190"/>
                </a:lnTo>
                <a:lnTo>
                  <a:pt x="38790" y="65090"/>
                </a:lnTo>
                <a:lnTo>
                  <a:pt x="38780" y="64990"/>
                </a:lnTo>
                <a:lnTo>
                  <a:pt x="38760" y="64920"/>
                </a:lnTo>
                <a:lnTo>
                  <a:pt x="38760" y="64890"/>
                </a:lnTo>
                <a:lnTo>
                  <a:pt x="38760" y="64870"/>
                </a:lnTo>
                <a:lnTo>
                  <a:pt x="38750" y="64840"/>
                </a:lnTo>
                <a:lnTo>
                  <a:pt x="38750" y="64820"/>
                </a:lnTo>
                <a:lnTo>
                  <a:pt x="38750" y="64800"/>
                </a:lnTo>
                <a:lnTo>
                  <a:pt x="38760" y="64780"/>
                </a:lnTo>
                <a:lnTo>
                  <a:pt x="38760" y="64770"/>
                </a:lnTo>
                <a:lnTo>
                  <a:pt x="38770" y="64730"/>
                </a:lnTo>
                <a:lnTo>
                  <a:pt x="38770" y="64710"/>
                </a:lnTo>
                <a:lnTo>
                  <a:pt x="38780" y="64680"/>
                </a:lnTo>
                <a:lnTo>
                  <a:pt x="38770" y="64640"/>
                </a:lnTo>
                <a:lnTo>
                  <a:pt x="38760" y="64620"/>
                </a:lnTo>
                <a:lnTo>
                  <a:pt x="38690" y="64530"/>
                </a:lnTo>
                <a:lnTo>
                  <a:pt x="38470" y="64370"/>
                </a:lnTo>
                <a:lnTo>
                  <a:pt x="38440" y="64300"/>
                </a:lnTo>
                <a:lnTo>
                  <a:pt x="38440" y="64270"/>
                </a:lnTo>
                <a:lnTo>
                  <a:pt x="38440" y="64230"/>
                </a:lnTo>
                <a:lnTo>
                  <a:pt x="38440" y="64200"/>
                </a:lnTo>
                <a:lnTo>
                  <a:pt x="38430" y="64180"/>
                </a:lnTo>
                <a:lnTo>
                  <a:pt x="38430" y="64170"/>
                </a:lnTo>
                <a:lnTo>
                  <a:pt x="38400" y="63940"/>
                </a:lnTo>
                <a:lnTo>
                  <a:pt x="38390" y="63890"/>
                </a:lnTo>
                <a:lnTo>
                  <a:pt x="38370" y="63850"/>
                </a:lnTo>
                <a:lnTo>
                  <a:pt x="38370" y="63810"/>
                </a:lnTo>
                <a:lnTo>
                  <a:pt x="38350" y="63790"/>
                </a:lnTo>
                <a:lnTo>
                  <a:pt x="38330" y="63780"/>
                </a:lnTo>
                <a:lnTo>
                  <a:pt x="38320" y="63760"/>
                </a:lnTo>
                <a:lnTo>
                  <a:pt x="38310" y="63700"/>
                </a:lnTo>
                <a:lnTo>
                  <a:pt x="38330" y="63670"/>
                </a:lnTo>
                <a:lnTo>
                  <a:pt x="38400" y="63640"/>
                </a:lnTo>
                <a:lnTo>
                  <a:pt x="38590" y="63630"/>
                </a:lnTo>
                <a:lnTo>
                  <a:pt x="38610" y="63620"/>
                </a:lnTo>
                <a:lnTo>
                  <a:pt x="38610" y="63600"/>
                </a:lnTo>
                <a:lnTo>
                  <a:pt x="38300" y="63610"/>
                </a:lnTo>
                <a:lnTo>
                  <a:pt x="38240" y="63640"/>
                </a:lnTo>
                <a:lnTo>
                  <a:pt x="38210" y="63710"/>
                </a:lnTo>
                <a:lnTo>
                  <a:pt x="38240" y="63790"/>
                </a:lnTo>
                <a:lnTo>
                  <a:pt x="38290" y="63870"/>
                </a:lnTo>
                <a:lnTo>
                  <a:pt x="38320" y="63960"/>
                </a:lnTo>
                <a:lnTo>
                  <a:pt x="38320" y="64070"/>
                </a:lnTo>
                <a:lnTo>
                  <a:pt x="38330" y="64120"/>
                </a:lnTo>
                <a:lnTo>
                  <a:pt x="38330" y="64160"/>
                </a:lnTo>
                <a:lnTo>
                  <a:pt x="38330" y="64200"/>
                </a:lnTo>
                <a:lnTo>
                  <a:pt x="38330" y="64250"/>
                </a:lnTo>
                <a:lnTo>
                  <a:pt x="38350" y="64330"/>
                </a:lnTo>
                <a:lnTo>
                  <a:pt x="38390" y="64380"/>
                </a:lnTo>
                <a:lnTo>
                  <a:pt x="38570" y="64590"/>
                </a:lnTo>
                <a:lnTo>
                  <a:pt x="38600" y="64650"/>
                </a:lnTo>
                <a:lnTo>
                  <a:pt x="38620" y="64710"/>
                </a:lnTo>
                <a:lnTo>
                  <a:pt x="38660" y="64890"/>
                </a:lnTo>
                <a:lnTo>
                  <a:pt x="38680" y="64960"/>
                </a:lnTo>
                <a:lnTo>
                  <a:pt x="38680" y="65020"/>
                </a:lnTo>
                <a:lnTo>
                  <a:pt x="38690" y="65080"/>
                </a:lnTo>
                <a:lnTo>
                  <a:pt x="38720" y="65140"/>
                </a:lnTo>
                <a:lnTo>
                  <a:pt x="38760" y="65210"/>
                </a:lnTo>
                <a:lnTo>
                  <a:pt x="38770" y="65240"/>
                </a:lnTo>
                <a:lnTo>
                  <a:pt x="38770" y="65280"/>
                </a:lnTo>
                <a:lnTo>
                  <a:pt x="38760" y="65310"/>
                </a:lnTo>
                <a:lnTo>
                  <a:pt x="38740" y="65340"/>
                </a:lnTo>
                <a:lnTo>
                  <a:pt x="38730" y="65340"/>
                </a:lnTo>
                <a:lnTo>
                  <a:pt x="38720" y="65360"/>
                </a:lnTo>
                <a:lnTo>
                  <a:pt x="38670" y="65450"/>
                </a:lnTo>
                <a:lnTo>
                  <a:pt x="38530" y="65600"/>
                </a:lnTo>
                <a:lnTo>
                  <a:pt x="38490" y="65610"/>
                </a:lnTo>
                <a:lnTo>
                  <a:pt x="38340" y="65570"/>
                </a:lnTo>
                <a:lnTo>
                  <a:pt x="38280" y="65570"/>
                </a:lnTo>
                <a:lnTo>
                  <a:pt x="38250" y="65630"/>
                </a:lnTo>
                <a:lnTo>
                  <a:pt x="38290" y="65630"/>
                </a:lnTo>
                <a:lnTo>
                  <a:pt x="38350" y="65640"/>
                </a:lnTo>
                <a:lnTo>
                  <a:pt x="38400" y="65690"/>
                </a:lnTo>
                <a:lnTo>
                  <a:pt x="38430" y="65760"/>
                </a:lnTo>
                <a:lnTo>
                  <a:pt x="38440" y="65840"/>
                </a:lnTo>
                <a:lnTo>
                  <a:pt x="38430" y="65900"/>
                </a:lnTo>
                <a:lnTo>
                  <a:pt x="38400" y="65940"/>
                </a:lnTo>
                <a:lnTo>
                  <a:pt x="38370" y="65960"/>
                </a:lnTo>
                <a:lnTo>
                  <a:pt x="38250" y="65940"/>
                </a:lnTo>
                <a:lnTo>
                  <a:pt x="38230" y="65920"/>
                </a:lnTo>
                <a:lnTo>
                  <a:pt x="38200" y="65840"/>
                </a:lnTo>
                <a:lnTo>
                  <a:pt x="38180" y="65830"/>
                </a:lnTo>
                <a:lnTo>
                  <a:pt x="38180" y="65810"/>
                </a:lnTo>
                <a:lnTo>
                  <a:pt x="38170" y="65770"/>
                </a:lnTo>
                <a:lnTo>
                  <a:pt x="38160" y="65730"/>
                </a:lnTo>
                <a:lnTo>
                  <a:pt x="38150" y="65720"/>
                </a:lnTo>
                <a:lnTo>
                  <a:pt x="38100" y="65700"/>
                </a:lnTo>
                <a:lnTo>
                  <a:pt x="38080" y="65690"/>
                </a:lnTo>
                <a:lnTo>
                  <a:pt x="38060" y="65720"/>
                </a:lnTo>
                <a:lnTo>
                  <a:pt x="38100" y="65760"/>
                </a:lnTo>
                <a:lnTo>
                  <a:pt x="38110" y="65790"/>
                </a:lnTo>
                <a:lnTo>
                  <a:pt x="38120" y="65840"/>
                </a:lnTo>
                <a:lnTo>
                  <a:pt x="38110" y="65880"/>
                </a:lnTo>
                <a:lnTo>
                  <a:pt x="38070" y="65930"/>
                </a:lnTo>
                <a:lnTo>
                  <a:pt x="38060" y="65960"/>
                </a:lnTo>
                <a:lnTo>
                  <a:pt x="38080" y="65960"/>
                </a:lnTo>
                <a:lnTo>
                  <a:pt x="38100" y="65970"/>
                </a:lnTo>
                <a:lnTo>
                  <a:pt x="38130" y="66030"/>
                </a:lnTo>
                <a:lnTo>
                  <a:pt x="38210" y="66070"/>
                </a:lnTo>
                <a:lnTo>
                  <a:pt x="38270" y="66130"/>
                </a:lnTo>
                <a:lnTo>
                  <a:pt x="38300" y="66180"/>
                </a:lnTo>
                <a:lnTo>
                  <a:pt x="38320" y="66240"/>
                </a:lnTo>
                <a:lnTo>
                  <a:pt x="38320" y="66300"/>
                </a:lnTo>
                <a:lnTo>
                  <a:pt x="38310" y="66370"/>
                </a:lnTo>
                <a:lnTo>
                  <a:pt x="38290" y="66440"/>
                </a:lnTo>
                <a:lnTo>
                  <a:pt x="38280" y="66480"/>
                </a:lnTo>
                <a:lnTo>
                  <a:pt x="38250" y="66540"/>
                </a:lnTo>
                <a:lnTo>
                  <a:pt x="38210" y="66580"/>
                </a:lnTo>
                <a:lnTo>
                  <a:pt x="38090" y="66620"/>
                </a:lnTo>
                <a:lnTo>
                  <a:pt x="37960" y="66720"/>
                </a:lnTo>
                <a:lnTo>
                  <a:pt x="37890" y="66730"/>
                </a:lnTo>
                <a:lnTo>
                  <a:pt x="37850" y="66770"/>
                </a:lnTo>
                <a:lnTo>
                  <a:pt x="37800" y="66780"/>
                </a:lnTo>
                <a:lnTo>
                  <a:pt x="37730" y="66810"/>
                </a:lnTo>
                <a:lnTo>
                  <a:pt x="37610" y="66800"/>
                </a:lnTo>
                <a:lnTo>
                  <a:pt x="37540" y="66850"/>
                </a:lnTo>
                <a:lnTo>
                  <a:pt x="37510" y="66850"/>
                </a:lnTo>
                <a:lnTo>
                  <a:pt x="37460" y="66820"/>
                </a:lnTo>
                <a:lnTo>
                  <a:pt x="37440" y="66830"/>
                </a:lnTo>
                <a:lnTo>
                  <a:pt x="37400" y="66850"/>
                </a:lnTo>
                <a:lnTo>
                  <a:pt x="37370" y="66850"/>
                </a:lnTo>
                <a:lnTo>
                  <a:pt x="37380" y="66850"/>
                </a:lnTo>
                <a:lnTo>
                  <a:pt x="37350" y="66840"/>
                </a:lnTo>
                <a:lnTo>
                  <a:pt x="37230" y="66750"/>
                </a:lnTo>
                <a:lnTo>
                  <a:pt x="37220" y="66720"/>
                </a:lnTo>
                <a:lnTo>
                  <a:pt x="37210" y="66690"/>
                </a:lnTo>
                <a:lnTo>
                  <a:pt x="37220" y="66650"/>
                </a:lnTo>
                <a:lnTo>
                  <a:pt x="37180" y="66590"/>
                </a:lnTo>
                <a:lnTo>
                  <a:pt x="37070" y="66590"/>
                </a:lnTo>
                <a:lnTo>
                  <a:pt x="37020" y="66570"/>
                </a:lnTo>
                <a:lnTo>
                  <a:pt x="36950" y="66440"/>
                </a:lnTo>
                <a:lnTo>
                  <a:pt x="36910" y="66400"/>
                </a:lnTo>
                <a:lnTo>
                  <a:pt x="36890" y="66440"/>
                </a:lnTo>
                <a:lnTo>
                  <a:pt x="36900" y="66450"/>
                </a:lnTo>
                <a:lnTo>
                  <a:pt x="36930" y="66520"/>
                </a:lnTo>
                <a:lnTo>
                  <a:pt x="36940" y="66550"/>
                </a:lnTo>
                <a:lnTo>
                  <a:pt x="36980" y="66600"/>
                </a:lnTo>
                <a:lnTo>
                  <a:pt x="37030" y="66690"/>
                </a:lnTo>
                <a:lnTo>
                  <a:pt x="37040" y="66740"/>
                </a:lnTo>
                <a:lnTo>
                  <a:pt x="37020" y="66760"/>
                </a:lnTo>
                <a:lnTo>
                  <a:pt x="36870" y="66760"/>
                </a:lnTo>
                <a:lnTo>
                  <a:pt x="36750" y="66680"/>
                </a:lnTo>
                <a:lnTo>
                  <a:pt x="36700" y="66600"/>
                </a:lnTo>
                <a:lnTo>
                  <a:pt x="36640" y="66550"/>
                </a:lnTo>
                <a:lnTo>
                  <a:pt x="36600" y="66440"/>
                </a:lnTo>
                <a:lnTo>
                  <a:pt x="36490" y="66080"/>
                </a:lnTo>
                <a:lnTo>
                  <a:pt x="36490" y="66030"/>
                </a:lnTo>
                <a:lnTo>
                  <a:pt x="36480" y="65970"/>
                </a:lnTo>
                <a:lnTo>
                  <a:pt x="36490" y="65960"/>
                </a:lnTo>
                <a:lnTo>
                  <a:pt x="36520" y="65980"/>
                </a:lnTo>
                <a:lnTo>
                  <a:pt x="36540" y="65980"/>
                </a:lnTo>
                <a:lnTo>
                  <a:pt x="36560" y="65970"/>
                </a:lnTo>
                <a:lnTo>
                  <a:pt x="36590" y="65940"/>
                </a:lnTo>
                <a:lnTo>
                  <a:pt x="36570" y="65910"/>
                </a:lnTo>
                <a:lnTo>
                  <a:pt x="36390" y="65860"/>
                </a:lnTo>
                <a:lnTo>
                  <a:pt x="36350" y="65830"/>
                </a:lnTo>
                <a:lnTo>
                  <a:pt x="36270" y="65820"/>
                </a:lnTo>
                <a:lnTo>
                  <a:pt x="36250" y="65810"/>
                </a:lnTo>
                <a:lnTo>
                  <a:pt x="36280" y="65740"/>
                </a:lnTo>
                <a:lnTo>
                  <a:pt x="36310" y="65680"/>
                </a:lnTo>
                <a:lnTo>
                  <a:pt x="36370" y="65610"/>
                </a:lnTo>
                <a:lnTo>
                  <a:pt x="36430" y="65580"/>
                </a:lnTo>
                <a:lnTo>
                  <a:pt x="36600" y="65610"/>
                </a:lnTo>
                <a:lnTo>
                  <a:pt x="36590" y="65590"/>
                </a:lnTo>
                <a:lnTo>
                  <a:pt x="36590" y="65540"/>
                </a:lnTo>
                <a:lnTo>
                  <a:pt x="36580" y="65520"/>
                </a:lnTo>
                <a:lnTo>
                  <a:pt x="36690" y="65420"/>
                </a:lnTo>
                <a:lnTo>
                  <a:pt x="36730" y="65410"/>
                </a:lnTo>
                <a:lnTo>
                  <a:pt x="36870" y="65530"/>
                </a:lnTo>
                <a:lnTo>
                  <a:pt x="36900" y="65500"/>
                </a:lnTo>
                <a:lnTo>
                  <a:pt x="36870" y="65470"/>
                </a:lnTo>
                <a:lnTo>
                  <a:pt x="36790" y="65340"/>
                </a:lnTo>
                <a:lnTo>
                  <a:pt x="36780" y="65270"/>
                </a:lnTo>
                <a:lnTo>
                  <a:pt x="36800" y="65200"/>
                </a:lnTo>
                <a:lnTo>
                  <a:pt x="36830" y="65160"/>
                </a:lnTo>
                <a:lnTo>
                  <a:pt x="36860" y="65140"/>
                </a:lnTo>
                <a:lnTo>
                  <a:pt x="37310" y="65060"/>
                </a:lnTo>
                <a:lnTo>
                  <a:pt x="37610" y="64670"/>
                </a:lnTo>
                <a:lnTo>
                  <a:pt x="37640" y="64610"/>
                </a:lnTo>
                <a:lnTo>
                  <a:pt x="37650" y="64520"/>
                </a:lnTo>
                <a:lnTo>
                  <a:pt x="37650" y="64510"/>
                </a:lnTo>
                <a:lnTo>
                  <a:pt x="37640" y="64450"/>
                </a:lnTo>
                <a:lnTo>
                  <a:pt x="37640" y="64440"/>
                </a:lnTo>
                <a:lnTo>
                  <a:pt x="37640" y="64420"/>
                </a:lnTo>
                <a:lnTo>
                  <a:pt x="37640" y="64410"/>
                </a:lnTo>
                <a:lnTo>
                  <a:pt x="37660" y="64400"/>
                </a:lnTo>
                <a:lnTo>
                  <a:pt x="37670" y="64370"/>
                </a:lnTo>
                <a:lnTo>
                  <a:pt x="37680" y="64300"/>
                </a:lnTo>
                <a:lnTo>
                  <a:pt x="37700" y="64240"/>
                </a:lnTo>
                <a:lnTo>
                  <a:pt x="37710" y="64150"/>
                </a:lnTo>
                <a:lnTo>
                  <a:pt x="37720" y="64120"/>
                </a:lnTo>
                <a:lnTo>
                  <a:pt x="37740" y="64100"/>
                </a:lnTo>
                <a:lnTo>
                  <a:pt x="37780" y="64050"/>
                </a:lnTo>
                <a:lnTo>
                  <a:pt x="37750" y="64020"/>
                </a:lnTo>
                <a:lnTo>
                  <a:pt x="37730" y="64050"/>
                </a:lnTo>
                <a:lnTo>
                  <a:pt x="37680" y="64140"/>
                </a:lnTo>
                <a:lnTo>
                  <a:pt x="37630" y="64200"/>
                </a:lnTo>
                <a:lnTo>
                  <a:pt x="37620" y="64260"/>
                </a:lnTo>
                <a:lnTo>
                  <a:pt x="37640" y="64340"/>
                </a:lnTo>
                <a:lnTo>
                  <a:pt x="37620" y="64360"/>
                </a:lnTo>
                <a:lnTo>
                  <a:pt x="37590" y="64390"/>
                </a:lnTo>
                <a:lnTo>
                  <a:pt x="37580" y="64410"/>
                </a:lnTo>
                <a:lnTo>
                  <a:pt x="37570" y="64430"/>
                </a:lnTo>
                <a:lnTo>
                  <a:pt x="37560" y="64480"/>
                </a:lnTo>
                <a:lnTo>
                  <a:pt x="37550" y="64500"/>
                </a:lnTo>
                <a:lnTo>
                  <a:pt x="37540" y="64520"/>
                </a:lnTo>
                <a:lnTo>
                  <a:pt x="37530" y="64530"/>
                </a:lnTo>
                <a:lnTo>
                  <a:pt x="37520" y="64550"/>
                </a:lnTo>
                <a:lnTo>
                  <a:pt x="37510" y="64590"/>
                </a:lnTo>
                <a:lnTo>
                  <a:pt x="37510" y="64630"/>
                </a:lnTo>
                <a:lnTo>
                  <a:pt x="37520" y="64660"/>
                </a:lnTo>
                <a:lnTo>
                  <a:pt x="37530" y="64690"/>
                </a:lnTo>
                <a:lnTo>
                  <a:pt x="37530" y="64700"/>
                </a:lnTo>
                <a:lnTo>
                  <a:pt x="37520" y="64720"/>
                </a:lnTo>
                <a:lnTo>
                  <a:pt x="37460" y="64750"/>
                </a:lnTo>
                <a:lnTo>
                  <a:pt x="37360" y="64870"/>
                </a:lnTo>
                <a:lnTo>
                  <a:pt x="37290" y="64940"/>
                </a:lnTo>
                <a:lnTo>
                  <a:pt x="37260" y="64980"/>
                </a:lnTo>
                <a:lnTo>
                  <a:pt x="37240" y="65000"/>
                </a:lnTo>
                <a:lnTo>
                  <a:pt x="36890" y="65020"/>
                </a:lnTo>
                <a:lnTo>
                  <a:pt x="36610" y="64830"/>
                </a:lnTo>
                <a:lnTo>
                  <a:pt x="36550" y="64810"/>
                </a:lnTo>
                <a:lnTo>
                  <a:pt x="36560" y="64790"/>
                </a:lnTo>
                <a:lnTo>
                  <a:pt x="36580" y="64770"/>
                </a:lnTo>
                <a:lnTo>
                  <a:pt x="36590" y="64740"/>
                </a:lnTo>
                <a:lnTo>
                  <a:pt x="36600" y="64690"/>
                </a:lnTo>
                <a:lnTo>
                  <a:pt x="36610" y="64660"/>
                </a:lnTo>
                <a:lnTo>
                  <a:pt x="36720" y="64590"/>
                </a:lnTo>
                <a:lnTo>
                  <a:pt x="36830" y="64600"/>
                </a:lnTo>
                <a:lnTo>
                  <a:pt x="36880" y="64570"/>
                </a:lnTo>
                <a:lnTo>
                  <a:pt x="36850" y="64540"/>
                </a:lnTo>
                <a:lnTo>
                  <a:pt x="36750" y="64500"/>
                </a:lnTo>
                <a:lnTo>
                  <a:pt x="36770" y="64430"/>
                </a:lnTo>
                <a:lnTo>
                  <a:pt x="36930" y="64320"/>
                </a:lnTo>
                <a:lnTo>
                  <a:pt x="37060" y="64160"/>
                </a:lnTo>
                <a:lnTo>
                  <a:pt x="37070" y="64160"/>
                </a:lnTo>
                <a:lnTo>
                  <a:pt x="37100" y="64090"/>
                </a:lnTo>
                <a:lnTo>
                  <a:pt x="37280" y="63960"/>
                </a:lnTo>
                <a:lnTo>
                  <a:pt x="37230" y="63910"/>
                </a:lnTo>
                <a:lnTo>
                  <a:pt x="37210" y="63870"/>
                </a:lnTo>
                <a:lnTo>
                  <a:pt x="37210" y="63800"/>
                </a:lnTo>
                <a:lnTo>
                  <a:pt x="37240" y="63770"/>
                </a:lnTo>
                <a:lnTo>
                  <a:pt x="37250" y="63740"/>
                </a:lnTo>
                <a:lnTo>
                  <a:pt x="37260" y="63690"/>
                </a:lnTo>
                <a:lnTo>
                  <a:pt x="37240" y="63690"/>
                </a:lnTo>
                <a:lnTo>
                  <a:pt x="37230" y="63670"/>
                </a:lnTo>
                <a:lnTo>
                  <a:pt x="37220" y="63640"/>
                </a:lnTo>
                <a:lnTo>
                  <a:pt x="37210" y="63600"/>
                </a:lnTo>
                <a:lnTo>
                  <a:pt x="37240" y="63570"/>
                </a:lnTo>
                <a:lnTo>
                  <a:pt x="37280" y="63570"/>
                </a:lnTo>
                <a:lnTo>
                  <a:pt x="37380" y="63620"/>
                </a:lnTo>
                <a:lnTo>
                  <a:pt x="37480" y="63580"/>
                </a:lnTo>
                <a:lnTo>
                  <a:pt x="37460" y="63550"/>
                </a:lnTo>
                <a:lnTo>
                  <a:pt x="37440" y="63550"/>
                </a:lnTo>
                <a:lnTo>
                  <a:pt x="37390" y="63580"/>
                </a:lnTo>
                <a:lnTo>
                  <a:pt x="37250" y="63530"/>
                </a:lnTo>
                <a:lnTo>
                  <a:pt x="37220" y="63500"/>
                </a:lnTo>
                <a:lnTo>
                  <a:pt x="37190" y="63440"/>
                </a:lnTo>
                <a:lnTo>
                  <a:pt x="37210" y="63410"/>
                </a:lnTo>
                <a:lnTo>
                  <a:pt x="37260" y="63400"/>
                </a:lnTo>
                <a:lnTo>
                  <a:pt x="37280" y="63370"/>
                </a:lnTo>
                <a:lnTo>
                  <a:pt x="37200" y="63390"/>
                </a:lnTo>
                <a:lnTo>
                  <a:pt x="37160" y="63380"/>
                </a:lnTo>
                <a:lnTo>
                  <a:pt x="37140" y="63390"/>
                </a:lnTo>
                <a:lnTo>
                  <a:pt x="37140" y="63440"/>
                </a:lnTo>
                <a:lnTo>
                  <a:pt x="37110" y="63460"/>
                </a:lnTo>
                <a:lnTo>
                  <a:pt x="37030" y="63480"/>
                </a:lnTo>
                <a:lnTo>
                  <a:pt x="36970" y="63560"/>
                </a:lnTo>
                <a:lnTo>
                  <a:pt x="36950" y="63580"/>
                </a:lnTo>
                <a:lnTo>
                  <a:pt x="36940" y="63590"/>
                </a:lnTo>
                <a:lnTo>
                  <a:pt x="36910" y="63590"/>
                </a:lnTo>
                <a:lnTo>
                  <a:pt x="36870" y="63550"/>
                </a:lnTo>
                <a:lnTo>
                  <a:pt x="36870" y="63530"/>
                </a:lnTo>
                <a:lnTo>
                  <a:pt x="36910" y="63510"/>
                </a:lnTo>
                <a:lnTo>
                  <a:pt x="36910" y="63480"/>
                </a:lnTo>
                <a:lnTo>
                  <a:pt x="36890" y="63480"/>
                </a:lnTo>
                <a:lnTo>
                  <a:pt x="36880" y="63460"/>
                </a:lnTo>
                <a:lnTo>
                  <a:pt x="36860" y="63430"/>
                </a:lnTo>
                <a:lnTo>
                  <a:pt x="36850" y="63370"/>
                </a:lnTo>
                <a:lnTo>
                  <a:pt x="36860" y="63350"/>
                </a:lnTo>
                <a:lnTo>
                  <a:pt x="36850" y="63320"/>
                </a:lnTo>
                <a:lnTo>
                  <a:pt x="36850" y="63260"/>
                </a:lnTo>
                <a:lnTo>
                  <a:pt x="36840" y="63230"/>
                </a:lnTo>
                <a:lnTo>
                  <a:pt x="36830" y="63230"/>
                </a:lnTo>
                <a:lnTo>
                  <a:pt x="36820" y="63270"/>
                </a:lnTo>
                <a:lnTo>
                  <a:pt x="36810" y="63320"/>
                </a:lnTo>
                <a:lnTo>
                  <a:pt x="36800" y="63370"/>
                </a:lnTo>
                <a:lnTo>
                  <a:pt x="36800" y="63410"/>
                </a:lnTo>
                <a:lnTo>
                  <a:pt x="36820" y="63440"/>
                </a:lnTo>
                <a:lnTo>
                  <a:pt x="36800" y="63450"/>
                </a:lnTo>
                <a:lnTo>
                  <a:pt x="36790" y="63440"/>
                </a:lnTo>
                <a:lnTo>
                  <a:pt x="36780" y="63420"/>
                </a:lnTo>
                <a:lnTo>
                  <a:pt x="36760" y="63410"/>
                </a:lnTo>
                <a:lnTo>
                  <a:pt x="36740" y="63430"/>
                </a:lnTo>
                <a:lnTo>
                  <a:pt x="36700" y="63470"/>
                </a:lnTo>
                <a:lnTo>
                  <a:pt x="36680" y="63480"/>
                </a:lnTo>
                <a:lnTo>
                  <a:pt x="36630" y="63470"/>
                </a:lnTo>
                <a:lnTo>
                  <a:pt x="36590" y="63430"/>
                </a:lnTo>
                <a:lnTo>
                  <a:pt x="36510" y="63320"/>
                </a:lnTo>
                <a:lnTo>
                  <a:pt x="36510" y="63300"/>
                </a:lnTo>
                <a:lnTo>
                  <a:pt x="36650" y="63080"/>
                </a:lnTo>
                <a:lnTo>
                  <a:pt x="36680" y="63050"/>
                </a:lnTo>
                <a:lnTo>
                  <a:pt x="36700" y="63050"/>
                </a:lnTo>
                <a:lnTo>
                  <a:pt x="36750" y="63100"/>
                </a:lnTo>
                <a:lnTo>
                  <a:pt x="36770" y="63100"/>
                </a:lnTo>
                <a:lnTo>
                  <a:pt x="36820" y="63100"/>
                </a:lnTo>
                <a:lnTo>
                  <a:pt x="36890" y="63140"/>
                </a:lnTo>
                <a:lnTo>
                  <a:pt x="37040" y="63120"/>
                </a:lnTo>
                <a:lnTo>
                  <a:pt x="37270" y="63230"/>
                </a:lnTo>
                <a:lnTo>
                  <a:pt x="37420" y="63190"/>
                </a:lnTo>
                <a:lnTo>
                  <a:pt x="37540" y="63190"/>
                </a:lnTo>
                <a:lnTo>
                  <a:pt x="37580" y="63230"/>
                </a:lnTo>
                <a:lnTo>
                  <a:pt x="37600" y="63230"/>
                </a:lnTo>
                <a:lnTo>
                  <a:pt x="37740" y="63140"/>
                </a:lnTo>
                <a:lnTo>
                  <a:pt x="37770" y="63150"/>
                </a:lnTo>
                <a:lnTo>
                  <a:pt x="37840" y="63210"/>
                </a:lnTo>
                <a:lnTo>
                  <a:pt x="37870" y="63190"/>
                </a:lnTo>
                <a:lnTo>
                  <a:pt x="37850" y="63150"/>
                </a:lnTo>
                <a:lnTo>
                  <a:pt x="37720" y="63090"/>
                </a:lnTo>
                <a:lnTo>
                  <a:pt x="37620" y="63140"/>
                </a:lnTo>
                <a:lnTo>
                  <a:pt x="37460" y="63140"/>
                </a:lnTo>
                <a:lnTo>
                  <a:pt x="37380" y="63080"/>
                </a:lnTo>
                <a:lnTo>
                  <a:pt x="37360" y="62960"/>
                </a:lnTo>
                <a:lnTo>
                  <a:pt x="37340" y="62980"/>
                </a:lnTo>
                <a:lnTo>
                  <a:pt x="37290" y="63060"/>
                </a:lnTo>
                <a:lnTo>
                  <a:pt x="37260" y="63070"/>
                </a:lnTo>
                <a:lnTo>
                  <a:pt x="37270" y="63070"/>
                </a:lnTo>
                <a:lnTo>
                  <a:pt x="37190" y="63080"/>
                </a:lnTo>
                <a:lnTo>
                  <a:pt x="37150" y="63060"/>
                </a:lnTo>
                <a:lnTo>
                  <a:pt x="37140" y="63010"/>
                </a:lnTo>
                <a:lnTo>
                  <a:pt x="37150" y="62980"/>
                </a:lnTo>
                <a:lnTo>
                  <a:pt x="37160" y="62940"/>
                </a:lnTo>
                <a:lnTo>
                  <a:pt x="37160" y="62900"/>
                </a:lnTo>
                <a:lnTo>
                  <a:pt x="37170" y="62870"/>
                </a:lnTo>
                <a:lnTo>
                  <a:pt x="37190" y="62850"/>
                </a:lnTo>
                <a:lnTo>
                  <a:pt x="37260" y="62820"/>
                </a:lnTo>
                <a:lnTo>
                  <a:pt x="37250" y="62810"/>
                </a:lnTo>
                <a:lnTo>
                  <a:pt x="37250" y="62770"/>
                </a:lnTo>
                <a:lnTo>
                  <a:pt x="37500" y="62750"/>
                </a:lnTo>
                <a:lnTo>
                  <a:pt x="37530" y="62720"/>
                </a:lnTo>
                <a:lnTo>
                  <a:pt x="37510" y="62680"/>
                </a:lnTo>
                <a:lnTo>
                  <a:pt x="37480" y="62670"/>
                </a:lnTo>
                <a:lnTo>
                  <a:pt x="37420" y="62710"/>
                </a:lnTo>
                <a:lnTo>
                  <a:pt x="37330" y="62680"/>
                </a:lnTo>
                <a:lnTo>
                  <a:pt x="37300" y="62650"/>
                </a:lnTo>
                <a:lnTo>
                  <a:pt x="37300" y="62610"/>
                </a:lnTo>
                <a:lnTo>
                  <a:pt x="37280" y="62570"/>
                </a:lnTo>
                <a:lnTo>
                  <a:pt x="37280" y="62540"/>
                </a:lnTo>
                <a:lnTo>
                  <a:pt x="37300" y="62550"/>
                </a:lnTo>
                <a:lnTo>
                  <a:pt x="37350" y="62580"/>
                </a:lnTo>
                <a:lnTo>
                  <a:pt x="37370" y="62590"/>
                </a:lnTo>
                <a:lnTo>
                  <a:pt x="37390" y="62580"/>
                </a:lnTo>
                <a:lnTo>
                  <a:pt x="37400" y="62550"/>
                </a:lnTo>
                <a:lnTo>
                  <a:pt x="37400" y="62510"/>
                </a:lnTo>
                <a:lnTo>
                  <a:pt x="37410" y="62470"/>
                </a:lnTo>
                <a:lnTo>
                  <a:pt x="37450" y="62440"/>
                </a:lnTo>
                <a:lnTo>
                  <a:pt x="37530" y="62500"/>
                </a:lnTo>
                <a:lnTo>
                  <a:pt x="37570" y="62470"/>
                </a:lnTo>
                <a:lnTo>
                  <a:pt x="37540" y="62420"/>
                </a:lnTo>
                <a:lnTo>
                  <a:pt x="37490" y="62370"/>
                </a:lnTo>
                <a:lnTo>
                  <a:pt x="37410" y="62330"/>
                </a:lnTo>
                <a:lnTo>
                  <a:pt x="37430" y="62280"/>
                </a:lnTo>
                <a:lnTo>
                  <a:pt x="37490" y="62300"/>
                </a:lnTo>
                <a:lnTo>
                  <a:pt x="37520" y="62270"/>
                </a:lnTo>
                <a:lnTo>
                  <a:pt x="37550" y="62230"/>
                </a:lnTo>
                <a:lnTo>
                  <a:pt x="37640" y="62200"/>
                </a:lnTo>
                <a:lnTo>
                  <a:pt x="37620" y="62150"/>
                </a:lnTo>
                <a:lnTo>
                  <a:pt x="37600" y="62120"/>
                </a:lnTo>
                <a:lnTo>
                  <a:pt x="37570" y="62120"/>
                </a:lnTo>
                <a:lnTo>
                  <a:pt x="37560" y="62140"/>
                </a:lnTo>
                <a:lnTo>
                  <a:pt x="37530" y="62190"/>
                </a:lnTo>
                <a:lnTo>
                  <a:pt x="37430" y="62260"/>
                </a:lnTo>
                <a:lnTo>
                  <a:pt x="37290" y="62240"/>
                </a:lnTo>
                <a:lnTo>
                  <a:pt x="37260" y="62220"/>
                </a:lnTo>
                <a:lnTo>
                  <a:pt x="37240" y="62170"/>
                </a:lnTo>
                <a:lnTo>
                  <a:pt x="37340" y="62110"/>
                </a:lnTo>
                <a:lnTo>
                  <a:pt x="37360" y="62080"/>
                </a:lnTo>
                <a:lnTo>
                  <a:pt x="37440" y="62100"/>
                </a:lnTo>
                <a:lnTo>
                  <a:pt x="37500" y="62080"/>
                </a:lnTo>
                <a:lnTo>
                  <a:pt x="37530" y="62050"/>
                </a:lnTo>
                <a:lnTo>
                  <a:pt x="37560" y="62010"/>
                </a:lnTo>
                <a:lnTo>
                  <a:pt x="37530" y="62000"/>
                </a:lnTo>
                <a:lnTo>
                  <a:pt x="37510" y="61970"/>
                </a:lnTo>
                <a:lnTo>
                  <a:pt x="37490" y="61930"/>
                </a:lnTo>
                <a:lnTo>
                  <a:pt x="37480" y="61870"/>
                </a:lnTo>
                <a:lnTo>
                  <a:pt x="37470" y="61780"/>
                </a:lnTo>
                <a:lnTo>
                  <a:pt x="37430" y="61720"/>
                </a:lnTo>
                <a:lnTo>
                  <a:pt x="37350" y="61660"/>
                </a:lnTo>
                <a:lnTo>
                  <a:pt x="37370" y="61630"/>
                </a:lnTo>
                <a:lnTo>
                  <a:pt x="37380" y="61600"/>
                </a:lnTo>
                <a:lnTo>
                  <a:pt x="37370" y="61560"/>
                </a:lnTo>
                <a:lnTo>
                  <a:pt x="37360" y="61550"/>
                </a:lnTo>
                <a:lnTo>
                  <a:pt x="37310" y="61540"/>
                </a:lnTo>
                <a:lnTo>
                  <a:pt x="37330" y="61500"/>
                </a:lnTo>
                <a:lnTo>
                  <a:pt x="37370" y="61490"/>
                </a:lnTo>
                <a:lnTo>
                  <a:pt x="37380" y="61440"/>
                </a:lnTo>
                <a:lnTo>
                  <a:pt x="37350" y="61410"/>
                </a:lnTo>
                <a:lnTo>
                  <a:pt x="37320" y="61390"/>
                </a:lnTo>
                <a:lnTo>
                  <a:pt x="37290" y="61390"/>
                </a:lnTo>
                <a:lnTo>
                  <a:pt x="37180" y="61440"/>
                </a:lnTo>
                <a:lnTo>
                  <a:pt x="37130" y="61450"/>
                </a:lnTo>
                <a:lnTo>
                  <a:pt x="37110" y="61400"/>
                </a:lnTo>
                <a:lnTo>
                  <a:pt x="37140" y="61260"/>
                </a:lnTo>
                <a:lnTo>
                  <a:pt x="37140" y="61200"/>
                </a:lnTo>
                <a:lnTo>
                  <a:pt x="37110" y="61220"/>
                </a:lnTo>
                <a:lnTo>
                  <a:pt x="37020" y="61350"/>
                </a:lnTo>
                <a:lnTo>
                  <a:pt x="37000" y="61370"/>
                </a:lnTo>
                <a:lnTo>
                  <a:pt x="36990" y="61400"/>
                </a:lnTo>
                <a:lnTo>
                  <a:pt x="36980" y="61380"/>
                </a:lnTo>
                <a:lnTo>
                  <a:pt x="36960" y="61320"/>
                </a:lnTo>
                <a:lnTo>
                  <a:pt x="36940" y="61300"/>
                </a:lnTo>
                <a:lnTo>
                  <a:pt x="36900" y="61290"/>
                </a:lnTo>
                <a:lnTo>
                  <a:pt x="36890" y="61280"/>
                </a:lnTo>
                <a:lnTo>
                  <a:pt x="36890" y="61260"/>
                </a:lnTo>
                <a:lnTo>
                  <a:pt x="36880" y="61260"/>
                </a:lnTo>
                <a:lnTo>
                  <a:pt x="36860" y="61280"/>
                </a:lnTo>
                <a:lnTo>
                  <a:pt x="36790" y="61280"/>
                </a:lnTo>
                <a:lnTo>
                  <a:pt x="36760" y="61270"/>
                </a:lnTo>
                <a:lnTo>
                  <a:pt x="36720" y="61210"/>
                </a:lnTo>
                <a:lnTo>
                  <a:pt x="36690" y="61190"/>
                </a:lnTo>
                <a:lnTo>
                  <a:pt x="36490" y="61240"/>
                </a:lnTo>
                <a:lnTo>
                  <a:pt x="36480" y="61230"/>
                </a:lnTo>
                <a:lnTo>
                  <a:pt x="36460" y="61200"/>
                </a:lnTo>
                <a:lnTo>
                  <a:pt x="36460" y="61170"/>
                </a:lnTo>
                <a:lnTo>
                  <a:pt x="36460" y="61160"/>
                </a:lnTo>
                <a:lnTo>
                  <a:pt x="36450" y="61150"/>
                </a:lnTo>
                <a:lnTo>
                  <a:pt x="36440" y="61140"/>
                </a:lnTo>
                <a:lnTo>
                  <a:pt x="36450" y="61100"/>
                </a:lnTo>
                <a:lnTo>
                  <a:pt x="36470" y="61050"/>
                </a:lnTo>
                <a:lnTo>
                  <a:pt x="36500" y="61010"/>
                </a:lnTo>
                <a:lnTo>
                  <a:pt x="36510" y="61000"/>
                </a:lnTo>
                <a:lnTo>
                  <a:pt x="36580" y="61050"/>
                </a:lnTo>
                <a:lnTo>
                  <a:pt x="36650" y="61070"/>
                </a:lnTo>
                <a:lnTo>
                  <a:pt x="36690" y="61060"/>
                </a:lnTo>
                <a:lnTo>
                  <a:pt x="36700" y="61050"/>
                </a:lnTo>
                <a:lnTo>
                  <a:pt x="36720" y="61020"/>
                </a:lnTo>
                <a:lnTo>
                  <a:pt x="36730" y="61000"/>
                </a:lnTo>
                <a:lnTo>
                  <a:pt x="36730" y="60950"/>
                </a:lnTo>
                <a:lnTo>
                  <a:pt x="36740" y="60930"/>
                </a:lnTo>
                <a:lnTo>
                  <a:pt x="36760" y="60900"/>
                </a:lnTo>
                <a:lnTo>
                  <a:pt x="36810" y="60850"/>
                </a:lnTo>
                <a:lnTo>
                  <a:pt x="36820" y="60810"/>
                </a:lnTo>
                <a:lnTo>
                  <a:pt x="36790" y="60810"/>
                </a:lnTo>
                <a:lnTo>
                  <a:pt x="36760" y="60830"/>
                </a:lnTo>
                <a:lnTo>
                  <a:pt x="36730" y="60830"/>
                </a:lnTo>
                <a:lnTo>
                  <a:pt x="36700" y="60780"/>
                </a:lnTo>
                <a:lnTo>
                  <a:pt x="36730" y="60760"/>
                </a:lnTo>
                <a:lnTo>
                  <a:pt x="37000" y="60810"/>
                </a:lnTo>
                <a:lnTo>
                  <a:pt x="37020" y="60780"/>
                </a:lnTo>
                <a:lnTo>
                  <a:pt x="37020" y="60710"/>
                </a:lnTo>
                <a:lnTo>
                  <a:pt x="37000" y="60690"/>
                </a:lnTo>
                <a:lnTo>
                  <a:pt x="36940" y="60670"/>
                </a:lnTo>
                <a:lnTo>
                  <a:pt x="36940" y="60650"/>
                </a:lnTo>
                <a:lnTo>
                  <a:pt x="36940" y="60610"/>
                </a:lnTo>
                <a:lnTo>
                  <a:pt x="36950" y="60590"/>
                </a:lnTo>
                <a:lnTo>
                  <a:pt x="36760" y="60590"/>
                </a:lnTo>
                <a:lnTo>
                  <a:pt x="36700" y="60550"/>
                </a:lnTo>
                <a:lnTo>
                  <a:pt x="36700" y="60520"/>
                </a:lnTo>
                <a:lnTo>
                  <a:pt x="36720" y="60500"/>
                </a:lnTo>
                <a:lnTo>
                  <a:pt x="36770" y="60390"/>
                </a:lnTo>
                <a:lnTo>
                  <a:pt x="36820" y="60380"/>
                </a:lnTo>
                <a:lnTo>
                  <a:pt x="36830" y="60370"/>
                </a:lnTo>
                <a:lnTo>
                  <a:pt x="36840" y="60330"/>
                </a:lnTo>
                <a:lnTo>
                  <a:pt x="36840" y="60310"/>
                </a:lnTo>
                <a:lnTo>
                  <a:pt x="36810" y="60310"/>
                </a:lnTo>
                <a:lnTo>
                  <a:pt x="36800" y="60300"/>
                </a:lnTo>
                <a:lnTo>
                  <a:pt x="36790" y="60280"/>
                </a:lnTo>
                <a:lnTo>
                  <a:pt x="36890" y="60100"/>
                </a:lnTo>
                <a:lnTo>
                  <a:pt x="36910" y="60080"/>
                </a:lnTo>
                <a:lnTo>
                  <a:pt x="36940" y="60140"/>
                </a:lnTo>
                <a:lnTo>
                  <a:pt x="36980" y="60180"/>
                </a:lnTo>
                <a:lnTo>
                  <a:pt x="37060" y="60210"/>
                </a:lnTo>
                <a:lnTo>
                  <a:pt x="37070" y="60160"/>
                </a:lnTo>
                <a:lnTo>
                  <a:pt x="37060" y="60130"/>
                </a:lnTo>
                <a:lnTo>
                  <a:pt x="37040" y="60100"/>
                </a:lnTo>
                <a:lnTo>
                  <a:pt x="37030" y="60080"/>
                </a:lnTo>
                <a:lnTo>
                  <a:pt x="37020" y="60030"/>
                </a:lnTo>
                <a:lnTo>
                  <a:pt x="36660" y="59820"/>
                </a:lnTo>
                <a:lnTo>
                  <a:pt x="36640" y="59790"/>
                </a:lnTo>
                <a:lnTo>
                  <a:pt x="36620" y="59750"/>
                </a:lnTo>
                <a:lnTo>
                  <a:pt x="36620" y="59740"/>
                </a:lnTo>
                <a:lnTo>
                  <a:pt x="36630" y="59720"/>
                </a:lnTo>
                <a:lnTo>
                  <a:pt x="36630" y="59700"/>
                </a:lnTo>
                <a:lnTo>
                  <a:pt x="36630" y="59680"/>
                </a:lnTo>
                <a:lnTo>
                  <a:pt x="36620" y="59660"/>
                </a:lnTo>
                <a:lnTo>
                  <a:pt x="36620" y="59650"/>
                </a:lnTo>
                <a:lnTo>
                  <a:pt x="36610" y="59640"/>
                </a:lnTo>
                <a:lnTo>
                  <a:pt x="36600" y="59630"/>
                </a:lnTo>
                <a:lnTo>
                  <a:pt x="36530" y="59460"/>
                </a:lnTo>
                <a:lnTo>
                  <a:pt x="36490" y="59400"/>
                </a:lnTo>
                <a:lnTo>
                  <a:pt x="36470" y="59440"/>
                </a:lnTo>
                <a:lnTo>
                  <a:pt x="36440" y="59460"/>
                </a:lnTo>
                <a:lnTo>
                  <a:pt x="36410" y="59440"/>
                </a:lnTo>
                <a:lnTo>
                  <a:pt x="36380" y="59400"/>
                </a:lnTo>
                <a:lnTo>
                  <a:pt x="36360" y="59340"/>
                </a:lnTo>
                <a:lnTo>
                  <a:pt x="36390" y="59300"/>
                </a:lnTo>
                <a:lnTo>
                  <a:pt x="36400" y="59290"/>
                </a:lnTo>
                <a:lnTo>
                  <a:pt x="36380" y="59250"/>
                </a:lnTo>
                <a:lnTo>
                  <a:pt x="36350" y="59250"/>
                </a:lnTo>
                <a:lnTo>
                  <a:pt x="36280" y="59290"/>
                </a:lnTo>
                <a:lnTo>
                  <a:pt x="36200" y="59270"/>
                </a:lnTo>
                <a:lnTo>
                  <a:pt x="36120" y="59210"/>
                </a:lnTo>
                <a:lnTo>
                  <a:pt x="36090" y="59150"/>
                </a:lnTo>
                <a:lnTo>
                  <a:pt x="36100" y="59140"/>
                </a:lnTo>
                <a:lnTo>
                  <a:pt x="36170" y="59140"/>
                </a:lnTo>
                <a:lnTo>
                  <a:pt x="36210" y="59130"/>
                </a:lnTo>
                <a:lnTo>
                  <a:pt x="36310" y="59050"/>
                </a:lnTo>
                <a:lnTo>
                  <a:pt x="36270" y="59000"/>
                </a:lnTo>
                <a:lnTo>
                  <a:pt x="36160" y="59060"/>
                </a:lnTo>
                <a:lnTo>
                  <a:pt x="36110" y="59020"/>
                </a:lnTo>
                <a:lnTo>
                  <a:pt x="36110" y="59000"/>
                </a:lnTo>
                <a:lnTo>
                  <a:pt x="36160" y="58960"/>
                </a:lnTo>
                <a:lnTo>
                  <a:pt x="36230" y="58920"/>
                </a:lnTo>
                <a:lnTo>
                  <a:pt x="36240" y="58900"/>
                </a:lnTo>
                <a:lnTo>
                  <a:pt x="36210" y="58860"/>
                </a:lnTo>
                <a:lnTo>
                  <a:pt x="36200" y="58850"/>
                </a:lnTo>
                <a:lnTo>
                  <a:pt x="36190" y="58800"/>
                </a:lnTo>
                <a:lnTo>
                  <a:pt x="36190" y="58760"/>
                </a:lnTo>
                <a:lnTo>
                  <a:pt x="36190" y="58750"/>
                </a:lnTo>
                <a:lnTo>
                  <a:pt x="36240" y="58770"/>
                </a:lnTo>
                <a:lnTo>
                  <a:pt x="36260" y="58790"/>
                </a:lnTo>
                <a:lnTo>
                  <a:pt x="36280" y="58840"/>
                </a:lnTo>
                <a:lnTo>
                  <a:pt x="36310" y="58880"/>
                </a:lnTo>
                <a:lnTo>
                  <a:pt x="36370" y="58900"/>
                </a:lnTo>
                <a:lnTo>
                  <a:pt x="36400" y="58940"/>
                </a:lnTo>
                <a:lnTo>
                  <a:pt x="36420" y="58960"/>
                </a:lnTo>
                <a:lnTo>
                  <a:pt x="36510" y="58980"/>
                </a:lnTo>
                <a:lnTo>
                  <a:pt x="36530" y="58970"/>
                </a:lnTo>
                <a:lnTo>
                  <a:pt x="36520" y="58950"/>
                </a:lnTo>
                <a:lnTo>
                  <a:pt x="36540" y="58910"/>
                </a:lnTo>
                <a:lnTo>
                  <a:pt x="36510" y="58900"/>
                </a:lnTo>
                <a:lnTo>
                  <a:pt x="36440" y="58910"/>
                </a:lnTo>
                <a:lnTo>
                  <a:pt x="36430" y="58900"/>
                </a:lnTo>
                <a:lnTo>
                  <a:pt x="36420" y="58900"/>
                </a:lnTo>
                <a:lnTo>
                  <a:pt x="36410" y="58900"/>
                </a:lnTo>
                <a:lnTo>
                  <a:pt x="36400" y="58880"/>
                </a:lnTo>
                <a:lnTo>
                  <a:pt x="36390" y="58840"/>
                </a:lnTo>
                <a:lnTo>
                  <a:pt x="36380" y="58820"/>
                </a:lnTo>
                <a:lnTo>
                  <a:pt x="36370" y="58800"/>
                </a:lnTo>
                <a:lnTo>
                  <a:pt x="36350" y="58780"/>
                </a:lnTo>
                <a:lnTo>
                  <a:pt x="36340" y="58770"/>
                </a:lnTo>
                <a:lnTo>
                  <a:pt x="36350" y="58750"/>
                </a:lnTo>
                <a:lnTo>
                  <a:pt x="36330" y="58730"/>
                </a:lnTo>
                <a:lnTo>
                  <a:pt x="36300" y="58700"/>
                </a:lnTo>
                <a:lnTo>
                  <a:pt x="36290" y="58680"/>
                </a:lnTo>
                <a:lnTo>
                  <a:pt x="36260" y="58550"/>
                </a:lnTo>
                <a:lnTo>
                  <a:pt x="36210" y="58410"/>
                </a:lnTo>
                <a:lnTo>
                  <a:pt x="36310" y="58430"/>
                </a:lnTo>
                <a:lnTo>
                  <a:pt x="36380" y="58430"/>
                </a:lnTo>
                <a:lnTo>
                  <a:pt x="36440" y="58470"/>
                </a:lnTo>
                <a:lnTo>
                  <a:pt x="36460" y="58480"/>
                </a:lnTo>
                <a:lnTo>
                  <a:pt x="36490" y="58470"/>
                </a:lnTo>
                <a:lnTo>
                  <a:pt x="36510" y="58450"/>
                </a:lnTo>
                <a:lnTo>
                  <a:pt x="36530" y="58430"/>
                </a:lnTo>
                <a:lnTo>
                  <a:pt x="36510" y="58350"/>
                </a:lnTo>
                <a:lnTo>
                  <a:pt x="36490" y="58320"/>
                </a:lnTo>
                <a:lnTo>
                  <a:pt x="36400" y="58290"/>
                </a:lnTo>
                <a:lnTo>
                  <a:pt x="36340" y="58220"/>
                </a:lnTo>
                <a:lnTo>
                  <a:pt x="36270" y="58200"/>
                </a:lnTo>
                <a:lnTo>
                  <a:pt x="36240" y="58170"/>
                </a:lnTo>
                <a:lnTo>
                  <a:pt x="36180" y="58080"/>
                </a:lnTo>
                <a:lnTo>
                  <a:pt x="36150" y="58060"/>
                </a:lnTo>
                <a:lnTo>
                  <a:pt x="36070" y="58040"/>
                </a:lnTo>
                <a:lnTo>
                  <a:pt x="36050" y="58010"/>
                </a:lnTo>
                <a:lnTo>
                  <a:pt x="36050" y="57970"/>
                </a:lnTo>
                <a:lnTo>
                  <a:pt x="36050" y="57940"/>
                </a:lnTo>
                <a:lnTo>
                  <a:pt x="36050" y="57910"/>
                </a:lnTo>
                <a:lnTo>
                  <a:pt x="36070" y="57890"/>
                </a:lnTo>
                <a:lnTo>
                  <a:pt x="36070" y="57880"/>
                </a:lnTo>
                <a:lnTo>
                  <a:pt x="36060" y="57870"/>
                </a:lnTo>
                <a:lnTo>
                  <a:pt x="36050" y="57860"/>
                </a:lnTo>
                <a:lnTo>
                  <a:pt x="36040" y="57860"/>
                </a:lnTo>
                <a:lnTo>
                  <a:pt x="36030" y="57860"/>
                </a:lnTo>
                <a:lnTo>
                  <a:pt x="36060" y="57830"/>
                </a:lnTo>
                <a:lnTo>
                  <a:pt x="36160" y="57860"/>
                </a:lnTo>
                <a:lnTo>
                  <a:pt x="36190" y="57840"/>
                </a:lnTo>
                <a:lnTo>
                  <a:pt x="36190" y="57800"/>
                </a:lnTo>
                <a:lnTo>
                  <a:pt x="36160" y="57770"/>
                </a:lnTo>
                <a:lnTo>
                  <a:pt x="35820" y="57740"/>
                </a:lnTo>
                <a:lnTo>
                  <a:pt x="35790" y="57710"/>
                </a:lnTo>
                <a:lnTo>
                  <a:pt x="35790" y="57670"/>
                </a:lnTo>
                <a:lnTo>
                  <a:pt x="35780" y="57650"/>
                </a:lnTo>
                <a:lnTo>
                  <a:pt x="35740" y="57660"/>
                </a:lnTo>
                <a:lnTo>
                  <a:pt x="35750" y="57630"/>
                </a:lnTo>
                <a:lnTo>
                  <a:pt x="35800" y="57600"/>
                </a:lnTo>
                <a:lnTo>
                  <a:pt x="35860" y="57590"/>
                </a:lnTo>
                <a:lnTo>
                  <a:pt x="35910" y="57560"/>
                </a:lnTo>
                <a:lnTo>
                  <a:pt x="35960" y="57460"/>
                </a:lnTo>
                <a:lnTo>
                  <a:pt x="35860" y="57490"/>
                </a:lnTo>
                <a:lnTo>
                  <a:pt x="35840" y="57460"/>
                </a:lnTo>
                <a:lnTo>
                  <a:pt x="35890" y="57370"/>
                </a:lnTo>
                <a:lnTo>
                  <a:pt x="35910" y="57310"/>
                </a:lnTo>
                <a:lnTo>
                  <a:pt x="35890" y="57260"/>
                </a:lnTo>
                <a:lnTo>
                  <a:pt x="35910" y="57230"/>
                </a:lnTo>
                <a:lnTo>
                  <a:pt x="35930" y="57210"/>
                </a:lnTo>
                <a:lnTo>
                  <a:pt x="35980" y="57200"/>
                </a:lnTo>
                <a:lnTo>
                  <a:pt x="35990" y="57170"/>
                </a:lnTo>
                <a:lnTo>
                  <a:pt x="35990" y="57140"/>
                </a:lnTo>
                <a:lnTo>
                  <a:pt x="35990" y="57070"/>
                </a:lnTo>
                <a:lnTo>
                  <a:pt x="35990" y="57030"/>
                </a:lnTo>
                <a:lnTo>
                  <a:pt x="35990" y="56990"/>
                </a:lnTo>
                <a:lnTo>
                  <a:pt x="36000" y="56980"/>
                </a:lnTo>
                <a:lnTo>
                  <a:pt x="36010" y="56970"/>
                </a:lnTo>
                <a:lnTo>
                  <a:pt x="36020" y="56940"/>
                </a:lnTo>
                <a:lnTo>
                  <a:pt x="36030" y="56910"/>
                </a:lnTo>
                <a:lnTo>
                  <a:pt x="36030" y="56870"/>
                </a:lnTo>
                <a:lnTo>
                  <a:pt x="35990" y="56850"/>
                </a:lnTo>
                <a:lnTo>
                  <a:pt x="35980" y="56860"/>
                </a:lnTo>
                <a:lnTo>
                  <a:pt x="35900" y="57030"/>
                </a:lnTo>
                <a:lnTo>
                  <a:pt x="35590" y="57300"/>
                </a:lnTo>
                <a:lnTo>
                  <a:pt x="35220" y="57420"/>
                </a:lnTo>
                <a:lnTo>
                  <a:pt x="34850" y="57540"/>
                </a:lnTo>
                <a:lnTo>
                  <a:pt x="34840" y="57530"/>
                </a:lnTo>
                <a:lnTo>
                  <a:pt x="34830" y="57490"/>
                </a:lnTo>
                <a:lnTo>
                  <a:pt x="34830" y="57470"/>
                </a:lnTo>
                <a:lnTo>
                  <a:pt x="34840" y="57430"/>
                </a:lnTo>
                <a:lnTo>
                  <a:pt x="34850" y="57400"/>
                </a:lnTo>
                <a:lnTo>
                  <a:pt x="34860" y="57380"/>
                </a:lnTo>
                <a:lnTo>
                  <a:pt x="34940" y="57360"/>
                </a:lnTo>
                <a:lnTo>
                  <a:pt x="35020" y="57400"/>
                </a:lnTo>
                <a:lnTo>
                  <a:pt x="35040" y="57400"/>
                </a:lnTo>
                <a:lnTo>
                  <a:pt x="35060" y="57380"/>
                </a:lnTo>
                <a:lnTo>
                  <a:pt x="35020" y="57340"/>
                </a:lnTo>
                <a:lnTo>
                  <a:pt x="35000" y="57310"/>
                </a:lnTo>
                <a:lnTo>
                  <a:pt x="34990" y="57260"/>
                </a:lnTo>
                <a:lnTo>
                  <a:pt x="35110" y="57270"/>
                </a:lnTo>
                <a:lnTo>
                  <a:pt x="35150" y="57260"/>
                </a:lnTo>
                <a:lnTo>
                  <a:pt x="35240" y="57170"/>
                </a:lnTo>
                <a:lnTo>
                  <a:pt x="35450" y="57150"/>
                </a:lnTo>
                <a:lnTo>
                  <a:pt x="35470" y="57140"/>
                </a:lnTo>
                <a:lnTo>
                  <a:pt x="35490" y="57090"/>
                </a:lnTo>
                <a:lnTo>
                  <a:pt x="35510" y="57080"/>
                </a:lnTo>
                <a:lnTo>
                  <a:pt x="35560" y="57070"/>
                </a:lnTo>
                <a:lnTo>
                  <a:pt x="35570" y="57050"/>
                </a:lnTo>
                <a:lnTo>
                  <a:pt x="35560" y="57040"/>
                </a:lnTo>
                <a:lnTo>
                  <a:pt x="35560" y="57010"/>
                </a:lnTo>
                <a:lnTo>
                  <a:pt x="35550" y="57000"/>
                </a:lnTo>
                <a:lnTo>
                  <a:pt x="35830" y="56840"/>
                </a:lnTo>
                <a:lnTo>
                  <a:pt x="35850" y="56780"/>
                </a:lnTo>
                <a:lnTo>
                  <a:pt x="35780" y="56750"/>
                </a:lnTo>
                <a:lnTo>
                  <a:pt x="35570" y="56830"/>
                </a:lnTo>
                <a:lnTo>
                  <a:pt x="35620" y="56740"/>
                </a:lnTo>
                <a:lnTo>
                  <a:pt x="35620" y="56710"/>
                </a:lnTo>
                <a:lnTo>
                  <a:pt x="35510" y="56690"/>
                </a:lnTo>
                <a:lnTo>
                  <a:pt x="35470" y="56670"/>
                </a:lnTo>
                <a:lnTo>
                  <a:pt x="35440" y="56620"/>
                </a:lnTo>
                <a:lnTo>
                  <a:pt x="35480" y="56590"/>
                </a:lnTo>
                <a:lnTo>
                  <a:pt x="35570" y="56610"/>
                </a:lnTo>
                <a:lnTo>
                  <a:pt x="35650" y="56550"/>
                </a:lnTo>
                <a:lnTo>
                  <a:pt x="36000" y="56540"/>
                </a:lnTo>
                <a:lnTo>
                  <a:pt x="36020" y="56520"/>
                </a:lnTo>
                <a:lnTo>
                  <a:pt x="36020" y="56470"/>
                </a:lnTo>
                <a:lnTo>
                  <a:pt x="36020" y="56450"/>
                </a:lnTo>
                <a:lnTo>
                  <a:pt x="35990" y="56400"/>
                </a:lnTo>
                <a:lnTo>
                  <a:pt x="35980" y="56390"/>
                </a:lnTo>
                <a:lnTo>
                  <a:pt x="35650" y="56370"/>
                </a:lnTo>
                <a:lnTo>
                  <a:pt x="35630" y="56380"/>
                </a:lnTo>
                <a:lnTo>
                  <a:pt x="35610" y="56400"/>
                </a:lnTo>
                <a:lnTo>
                  <a:pt x="35590" y="56410"/>
                </a:lnTo>
                <a:lnTo>
                  <a:pt x="35390" y="56260"/>
                </a:lnTo>
                <a:lnTo>
                  <a:pt x="35360" y="56260"/>
                </a:lnTo>
                <a:lnTo>
                  <a:pt x="35360" y="56240"/>
                </a:lnTo>
                <a:lnTo>
                  <a:pt x="35540" y="56240"/>
                </a:lnTo>
                <a:lnTo>
                  <a:pt x="35860" y="56110"/>
                </a:lnTo>
                <a:lnTo>
                  <a:pt x="35990" y="56140"/>
                </a:lnTo>
                <a:lnTo>
                  <a:pt x="36010" y="56080"/>
                </a:lnTo>
                <a:lnTo>
                  <a:pt x="35910" y="56060"/>
                </a:lnTo>
                <a:lnTo>
                  <a:pt x="35890" y="56010"/>
                </a:lnTo>
                <a:lnTo>
                  <a:pt x="35900" y="55940"/>
                </a:lnTo>
                <a:lnTo>
                  <a:pt x="35920" y="55900"/>
                </a:lnTo>
                <a:lnTo>
                  <a:pt x="35960" y="55850"/>
                </a:lnTo>
                <a:lnTo>
                  <a:pt x="35930" y="55820"/>
                </a:lnTo>
                <a:lnTo>
                  <a:pt x="35730" y="55850"/>
                </a:lnTo>
                <a:lnTo>
                  <a:pt x="35720" y="55840"/>
                </a:lnTo>
                <a:lnTo>
                  <a:pt x="35690" y="55790"/>
                </a:lnTo>
                <a:lnTo>
                  <a:pt x="35670" y="55770"/>
                </a:lnTo>
                <a:lnTo>
                  <a:pt x="35640" y="55760"/>
                </a:lnTo>
                <a:lnTo>
                  <a:pt x="35580" y="55720"/>
                </a:lnTo>
                <a:lnTo>
                  <a:pt x="35560" y="55700"/>
                </a:lnTo>
                <a:lnTo>
                  <a:pt x="35550" y="55640"/>
                </a:lnTo>
                <a:lnTo>
                  <a:pt x="35620" y="55610"/>
                </a:lnTo>
                <a:lnTo>
                  <a:pt x="35650" y="55570"/>
                </a:lnTo>
                <a:lnTo>
                  <a:pt x="35680" y="55510"/>
                </a:lnTo>
                <a:lnTo>
                  <a:pt x="35680" y="55490"/>
                </a:lnTo>
                <a:lnTo>
                  <a:pt x="35450" y="55510"/>
                </a:lnTo>
                <a:lnTo>
                  <a:pt x="35380" y="55440"/>
                </a:lnTo>
                <a:lnTo>
                  <a:pt x="35400" y="55400"/>
                </a:lnTo>
                <a:lnTo>
                  <a:pt x="35390" y="55370"/>
                </a:lnTo>
                <a:lnTo>
                  <a:pt x="35350" y="55360"/>
                </a:lnTo>
                <a:lnTo>
                  <a:pt x="35330" y="55330"/>
                </a:lnTo>
                <a:lnTo>
                  <a:pt x="35300" y="55270"/>
                </a:lnTo>
                <a:lnTo>
                  <a:pt x="35270" y="55250"/>
                </a:lnTo>
                <a:lnTo>
                  <a:pt x="35230" y="55270"/>
                </a:lnTo>
                <a:lnTo>
                  <a:pt x="35200" y="55300"/>
                </a:lnTo>
                <a:lnTo>
                  <a:pt x="35180" y="55390"/>
                </a:lnTo>
                <a:lnTo>
                  <a:pt x="35160" y="55400"/>
                </a:lnTo>
                <a:lnTo>
                  <a:pt x="35140" y="55380"/>
                </a:lnTo>
                <a:lnTo>
                  <a:pt x="35120" y="55330"/>
                </a:lnTo>
                <a:lnTo>
                  <a:pt x="35140" y="55310"/>
                </a:lnTo>
                <a:lnTo>
                  <a:pt x="35120" y="55280"/>
                </a:lnTo>
                <a:lnTo>
                  <a:pt x="35090" y="55270"/>
                </a:lnTo>
                <a:lnTo>
                  <a:pt x="35080" y="55250"/>
                </a:lnTo>
                <a:lnTo>
                  <a:pt x="35080" y="55220"/>
                </a:lnTo>
                <a:lnTo>
                  <a:pt x="35090" y="55200"/>
                </a:lnTo>
                <a:lnTo>
                  <a:pt x="35100" y="55180"/>
                </a:lnTo>
                <a:lnTo>
                  <a:pt x="35120" y="55180"/>
                </a:lnTo>
                <a:lnTo>
                  <a:pt x="35100" y="55120"/>
                </a:lnTo>
                <a:lnTo>
                  <a:pt x="35060" y="55120"/>
                </a:lnTo>
                <a:lnTo>
                  <a:pt x="34990" y="55150"/>
                </a:lnTo>
                <a:lnTo>
                  <a:pt x="35000" y="55130"/>
                </a:lnTo>
                <a:lnTo>
                  <a:pt x="35010" y="55110"/>
                </a:lnTo>
                <a:lnTo>
                  <a:pt x="35020" y="55080"/>
                </a:lnTo>
                <a:lnTo>
                  <a:pt x="35020" y="55050"/>
                </a:lnTo>
                <a:lnTo>
                  <a:pt x="35000" y="55050"/>
                </a:lnTo>
                <a:lnTo>
                  <a:pt x="34960" y="55020"/>
                </a:lnTo>
                <a:lnTo>
                  <a:pt x="35010" y="54940"/>
                </a:lnTo>
                <a:lnTo>
                  <a:pt x="35040" y="54910"/>
                </a:lnTo>
                <a:lnTo>
                  <a:pt x="35060" y="54930"/>
                </a:lnTo>
                <a:lnTo>
                  <a:pt x="35080" y="54980"/>
                </a:lnTo>
                <a:lnTo>
                  <a:pt x="35110" y="55020"/>
                </a:lnTo>
                <a:lnTo>
                  <a:pt x="35130" y="55040"/>
                </a:lnTo>
                <a:lnTo>
                  <a:pt x="35160" y="55050"/>
                </a:lnTo>
                <a:lnTo>
                  <a:pt x="35180" y="55040"/>
                </a:lnTo>
                <a:lnTo>
                  <a:pt x="35190" y="55020"/>
                </a:lnTo>
                <a:lnTo>
                  <a:pt x="35190" y="54990"/>
                </a:lnTo>
                <a:lnTo>
                  <a:pt x="35210" y="54970"/>
                </a:lnTo>
                <a:lnTo>
                  <a:pt x="35220" y="54950"/>
                </a:lnTo>
                <a:lnTo>
                  <a:pt x="35250" y="54940"/>
                </a:lnTo>
                <a:lnTo>
                  <a:pt x="35280" y="54890"/>
                </a:lnTo>
                <a:lnTo>
                  <a:pt x="35310" y="54870"/>
                </a:lnTo>
                <a:lnTo>
                  <a:pt x="35360" y="54860"/>
                </a:lnTo>
                <a:lnTo>
                  <a:pt x="35330" y="54770"/>
                </a:lnTo>
                <a:lnTo>
                  <a:pt x="35300" y="54730"/>
                </a:lnTo>
                <a:lnTo>
                  <a:pt x="35160" y="54700"/>
                </a:lnTo>
                <a:lnTo>
                  <a:pt x="35150" y="54650"/>
                </a:lnTo>
                <a:lnTo>
                  <a:pt x="35160" y="54520"/>
                </a:lnTo>
                <a:lnTo>
                  <a:pt x="35140" y="54500"/>
                </a:lnTo>
                <a:lnTo>
                  <a:pt x="35090" y="54440"/>
                </a:lnTo>
                <a:lnTo>
                  <a:pt x="35070" y="54440"/>
                </a:lnTo>
                <a:lnTo>
                  <a:pt x="34860" y="54500"/>
                </a:lnTo>
                <a:lnTo>
                  <a:pt x="34830" y="54480"/>
                </a:lnTo>
                <a:lnTo>
                  <a:pt x="34820" y="54400"/>
                </a:lnTo>
                <a:lnTo>
                  <a:pt x="34810" y="54380"/>
                </a:lnTo>
                <a:lnTo>
                  <a:pt x="34770" y="54370"/>
                </a:lnTo>
                <a:lnTo>
                  <a:pt x="34760" y="54360"/>
                </a:lnTo>
                <a:lnTo>
                  <a:pt x="34750" y="54310"/>
                </a:lnTo>
                <a:lnTo>
                  <a:pt x="34730" y="54280"/>
                </a:lnTo>
                <a:lnTo>
                  <a:pt x="34600" y="54220"/>
                </a:lnTo>
                <a:lnTo>
                  <a:pt x="34480" y="54090"/>
                </a:lnTo>
                <a:lnTo>
                  <a:pt x="34450" y="54070"/>
                </a:lnTo>
                <a:lnTo>
                  <a:pt x="34300" y="54070"/>
                </a:lnTo>
                <a:lnTo>
                  <a:pt x="34270" y="54040"/>
                </a:lnTo>
                <a:lnTo>
                  <a:pt x="34260" y="53970"/>
                </a:lnTo>
                <a:lnTo>
                  <a:pt x="34240" y="53950"/>
                </a:lnTo>
                <a:lnTo>
                  <a:pt x="34170" y="53910"/>
                </a:lnTo>
                <a:lnTo>
                  <a:pt x="34090" y="53910"/>
                </a:lnTo>
                <a:lnTo>
                  <a:pt x="34050" y="53950"/>
                </a:lnTo>
                <a:lnTo>
                  <a:pt x="34020" y="53960"/>
                </a:lnTo>
                <a:lnTo>
                  <a:pt x="34000" y="53940"/>
                </a:lnTo>
                <a:lnTo>
                  <a:pt x="33990" y="53880"/>
                </a:lnTo>
                <a:lnTo>
                  <a:pt x="34000" y="53820"/>
                </a:lnTo>
                <a:lnTo>
                  <a:pt x="34020" y="53790"/>
                </a:lnTo>
                <a:lnTo>
                  <a:pt x="34070" y="53800"/>
                </a:lnTo>
                <a:lnTo>
                  <a:pt x="34060" y="53770"/>
                </a:lnTo>
                <a:lnTo>
                  <a:pt x="34040" y="53750"/>
                </a:lnTo>
                <a:lnTo>
                  <a:pt x="34010" y="53720"/>
                </a:lnTo>
                <a:lnTo>
                  <a:pt x="34210" y="53550"/>
                </a:lnTo>
                <a:lnTo>
                  <a:pt x="34220" y="53500"/>
                </a:lnTo>
                <a:lnTo>
                  <a:pt x="34210" y="53440"/>
                </a:lnTo>
                <a:lnTo>
                  <a:pt x="34130" y="53370"/>
                </a:lnTo>
                <a:lnTo>
                  <a:pt x="33980" y="53370"/>
                </a:lnTo>
                <a:lnTo>
                  <a:pt x="33900" y="53320"/>
                </a:lnTo>
                <a:lnTo>
                  <a:pt x="33900" y="53250"/>
                </a:lnTo>
                <a:lnTo>
                  <a:pt x="33870" y="53200"/>
                </a:lnTo>
                <a:lnTo>
                  <a:pt x="33820" y="53160"/>
                </a:lnTo>
                <a:lnTo>
                  <a:pt x="33820" y="53140"/>
                </a:lnTo>
                <a:lnTo>
                  <a:pt x="33820" y="53100"/>
                </a:lnTo>
                <a:lnTo>
                  <a:pt x="33760" y="53030"/>
                </a:lnTo>
                <a:lnTo>
                  <a:pt x="33720" y="52970"/>
                </a:lnTo>
                <a:lnTo>
                  <a:pt x="33710" y="52910"/>
                </a:lnTo>
                <a:lnTo>
                  <a:pt x="33720" y="52870"/>
                </a:lnTo>
                <a:lnTo>
                  <a:pt x="33740" y="52860"/>
                </a:lnTo>
                <a:lnTo>
                  <a:pt x="33770" y="52890"/>
                </a:lnTo>
                <a:lnTo>
                  <a:pt x="33790" y="52880"/>
                </a:lnTo>
                <a:lnTo>
                  <a:pt x="33810" y="52870"/>
                </a:lnTo>
                <a:lnTo>
                  <a:pt x="33840" y="52830"/>
                </a:lnTo>
                <a:lnTo>
                  <a:pt x="33830" y="52800"/>
                </a:lnTo>
                <a:lnTo>
                  <a:pt x="33810" y="52780"/>
                </a:lnTo>
                <a:lnTo>
                  <a:pt x="33780" y="52750"/>
                </a:lnTo>
                <a:lnTo>
                  <a:pt x="33800" y="52670"/>
                </a:lnTo>
                <a:lnTo>
                  <a:pt x="33870" y="52620"/>
                </a:lnTo>
                <a:lnTo>
                  <a:pt x="33900" y="52560"/>
                </a:lnTo>
                <a:lnTo>
                  <a:pt x="33840" y="52520"/>
                </a:lnTo>
                <a:lnTo>
                  <a:pt x="33780" y="52530"/>
                </a:lnTo>
                <a:lnTo>
                  <a:pt x="33710" y="52570"/>
                </a:lnTo>
                <a:lnTo>
                  <a:pt x="33670" y="52680"/>
                </a:lnTo>
                <a:lnTo>
                  <a:pt x="33650" y="52750"/>
                </a:lnTo>
                <a:lnTo>
                  <a:pt x="33630" y="52780"/>
                </a:lnTo>
                <a:lnTo>
                  <a:pt x="33440" y="52770"/>
                </a:lnTo>
                <a:lnTo>
                  <a:pt x="33460" y="52700"/>
                </a:lnTo>
                <a:lnTo>
                  <a:pt x="33480" y="52660"/>
                </a:lnTo>
                <a:lnTo>
                  <a:pt x="33620" y="52540"/>
                </a:lnTo>
                <a:lnTo>
                  <a:pt x="33700" y="52530"/>
                </a:lnTo>
                <a:lnTo>
                  <a:pt x="33730" y="52510"/>
                </a:lnTo>
                <a:lnTo>
                  <a:pt x="33770" y="52440"/>
                </a:lnTo>
                <a:lnTo>
                  <a:pt x="33800" y="52420"/>
                </a:lnTo>
                <a:lnTo>
                  <a:pt x="33910" y="52420"/>
                </a:lnTo>
                <a:lnTo>
                  <a:pt x="33940" y="52390"/>
                </a:lnTo>
                <a:lnTo>
                  <a:pt x="33940" y="52380"/>
                </a:lnTo>
                <a:lnTo>
                  <a:pt x="33930" y="52340"/>
                </a:lnTo>
                <a:lnTo>
                  <a:pt x="33940" y="52290"/>
                </a:lnTo>
                <a:lnTo>
                  <a:pt x="33960" y="52230"/>
                </a:lnTo>
                <a:lnTo>
                  <a:pt x="33980" y="52170"/>
                </a:lnTo>
                <a:lnTo>
                  <a:pt x="33980" y="52090"/>
                </a:lnTo>
                <a:lnTo>
                  <a:pt x="33960" y="52030"/>
                </a:lnTo>
                <a:lnTo>
                  <a:pt x="33910" y="51990"/>
                </a:lnTo>
                <a:lnTo>
                  <a:pt x="33750" y="51940"/>
                </a:lnTo>
                <a:lnTo>
                  <a:pt x="33720" y="51900"/>
                </a:lnTo>
                <a:lnTo>
                  <a:pt x="33730" y="51800"/>
                </a:lnTo>
                <a:lnTo>
                  <a:pt x="33750" y="51740"/>
                </a:lnTo>
                <a:lnTo>
                  <a:pt x="33840" y="51590"/>
                </a:lnTo>
                <a:lnTo>
                  <a:pt x="33810" y="51540"/>
                </a:lnTo>
                <a:lnTo>
                  <a:pt x="33770" y="51520"/>
                </a:lnTo>
                <a:lnTo>
                  <a:pt x="33660" y="51570"/>
                </a:lnTo>
                <a:lnTo>
                  <a:pt x="33620" y="51570"/>
                </a:lnTo>
                <a:lnTo>
                  <a:pt x="33590" y="51550"/>
                </a:lnTo>
                <a:lnTo>
                  <a:pt x="33560" y="51510"/>
                </a:lnTo>
                <a:lnTo>
                  <a:pt x="33550" y="51440"/>
                </a:lnTo>
                <a:lnTo>
                  <a:pt x="33560" y="51390"/>
                </a:lnTo>
                <a:lnTo>
                  <a:pt x="33590" y="51360"/>
                </a:lnTo>
                <a:lnTo>
                  <a:pt x="33620" y="51340"/>
                </a:lnTo>
                <a:lnTo>
                  <a:pt x="33680" y="51360"/>
                </a:lnTo>
                <a:lnTo>
                  <a:pt x="33720" y="51350"/>
                </a:lnTo>
                <a:lnTo>
                  <a:pt x="33740" y="51280"/>
                </a:lnTo>
                <a:lnTo>
                  <a:pt x="33700" y="51230"/>
                </a:lnTo>
                <a:lnTo>
                  <a:pt x="33430" y="51220"/>
                </a:lnTo>
                <a:lnTo>
                  <a:pt x="33350" y="51280"/>
                </a:lnTo>
                <a:lnTo>
                  <a:pt x="33100" y="51360"/>
                </a:lnTo>
                <a:lnTo>
                  <a:pt x="33070" y="51310"/>
                </a:lnTo>
                <a:lnTo>
                  <a:pt x="33080" y="51280"/>
                </a:lnTo>
                <a:lnTo>
                  <a:pt x="33070" y="51280"/>
                </a:lnTo>
                <a:lnTo>
                  <a:pt x="33060" y="51260"/>
                </a:lnTo>
                <a:lnTo>
                  <a:pt x="33090" y="51180"/>
                </a:lnTo>
                <a:lnTo>
                  <a:pt x="33070" y="51110"/>
                </a:lnTo>
                <a:lnTo>
                  <a:pt x="33040" y="51050"/>
                </a:lnTo>
                <a:lnTo>
                  <a:pt x="33010" y="51060"/>
                </a:lnTo>
                <a:lnTo>
                  <a:pt x="32930" y="51120"/>
                </a:lnTo>
                <a:lnTo>
                  <a:pt x="32900" y="51120"/>
                </a:lnTo>
                <a:lnTo>
                  <a:pt x="32860" y="51090"/>
                </a:lnTo>
                <a:lnTo>
                  <a:pt x="32900" y="51050"/>
                </a:lnTo>
                <a:lnTo>
                  <a:pt x="32920" y="51020"/>
                </a:lnTo>
                <a:lnTo>
                  <a:pt x="32920" y="50950"/>
                </a:lnTo>
                <a:lnTo>
                  <a:pt x="32900" y="50900"/>
                </a:lnTo>
                <a:lnTo>
                  <a:pt x="32880" y="50880"/>
                </a:lnTo>
                <a:lnTo>
                  <a:pt x="32840" y="50890"/>
                </a:lnTo>
                <a:lnTo>
                  <a:pt x="32870" y="50840"/>
                </a:lnTo>
                <a:lnTo>
                  <a:pt x="32920" y="50810"/>
                </a:lnTo>
                <a:lnTo>
                  <a:pt x="33000" y="50780"/>
                </a:lnTo>
                <a:lnTo>
                  <a:pt x="32960" y="50650"/>
                </a:lnTo>
                <a:lnTo>
                  <a:pt x="32870" y="50620"/>
                </a:lnTo>
                <a:lnTo>
                  <a:pt x="32640" y="50680"/>
                </a:lnTo>
                <a:lnTo>
                  <a:pt x="32600" y="50710"/>
                </a:lnTo>
                <a:lnTo>
                  <a:pt x="32570" y="50760"/>
                </a:lnTo>
                <a:lnTo>
                  <a:pt x="32530" y="50860"/>
                </a:lnTo>
                <a:lnTo>
                  <a:pt x="32500" y="50900"/>
                </a:lnTo>
                <a:lnTo>
                  <a:pt x="32490" y="50880"/>
                </a:lnTo>
                <a:lnTo>
                  <a:pt x="32480" y="50840"/>
                </a:lnTo>
                <a:lnTo>
                  <a:pt x="32470" y="50840"/>
                </a:lnTo>
                <a:lnTo>
                  <a:pt x="32460" y="50860"/>
                </a:lnTo>
                <a:lnTo>
                  <a:pt x="32440" y="50920"/>
                </a:lnTo>
                <a:lnTo>
                  <a:pt x="32430" y="50940"/>
                </a:lnTo>
                <a:lnTo>
                  <a:pt x="32410" y="50950"/>
                </a:lnTo>
                <a:lnTo>
                  <a:pt x="32370" y="50950"/>
                </a:lnTo>
                <a:lnTo>
                  <a:pt x="32340" y="50930"/>
                </a:lnTo>
                <a:lnTo>
                  <a:pt x="32320" y="50870"/>
                </a:lnTo>
                <a:lnTo>
                  <a:pt x="32340" y="50780"/>
                </a:lnTo>
                <a:lnTo>
                  <a:pt x="32360" y="50740"/>
                </a:lnTo>
                <a:lnTo>
                  <a:pt x="32410" y="50650"/>
                </a:lnTo>
                <a:lnTo>
                  <a:pt x="32440" y="50600"/>
                </a:lnTo>
                <a:lnTo>
                  <a:pt x="32460" y="50550"/>
                </a:lnTo>
                <a:lnTo>
                  <a:pt x="32530" y="50530"/>
                </a:lnTo>
                <a:lnTo>
                  <a:pt x="32550" y="50470"/>
                </a:lnTo>
                <a:lnTo>
                  <a:pt x="32500" y="50430"/>
                </a:lnTo>
                <a:lnTo>
                  <a:pt x="32430" y="50280"/>
                </a:lnTo>
                <a:lnTo>
                  <a:pt x="32410" y="50260"/>
                </a:lnTo>
                <a:lnTo>
                  <a:pt x="32380" y="50240"/>
                </a:lnTo>
                <a:lnTo>
                  <a:pt x="32360" y="50260"/>
                </a:lnTo>
                <a:lnTo>
                  <a:pt x="32290" y="50360"/>
                </a:lnTo>
                <a:lnTo>
                  <a:pt x="32240" y="50360"/>
                </a:lnTo>
                <a:lnTo>
                  <a:pt x="32220" y="50380"/>
                </a:lnTo>
                <a:lnTo>
                  <a:pt x="32230" y="50440"/>
                </a:lnTo>
                <a:lnTo>
                  <a:pt x="32170" y="50440"/>
                </a:lnTo>
                <a:lnTo>
                  <a:pt x="32140" y="50420"/>
                </a:lnTo>
                <a:lnTo>
                  <a:pt x="32120" y="50390"/>
                </a:lnTo>
                <a:lnTo>
                  <a:pt x="32150" y="50270"/>
                </a:lnTo>
                <a:lnTo>
                  <a:pt x="32130" y="50250"/>
                </a:lnTo>
                <a:lnTo>
                  <a:pt x="32070" y="50240"/>
                </a:lnTo>
                <a:lnTo>
                  <a:pt x="32000" y="50190"/>
                </a:lnTo>
                <a:lnTo>
                  <a:pt x="32010" y="50140"/>
                </a:lnTo>
                <a:lnTo>
                  <a:pt x="32020" y="50110"/>
                </a:lnTo>
                <a:lnTo>
                  <a:pt x="32030" y="50090"/>
                </a:lnTo>
                <a:lnTo>
                  <a:pt x="32050" y="50070"/>
                </a:lnTo>
                <a:lnTo>
                  <a:pt x="32010" y="50000"/>
                </a:lnTo>
                <a:lnTo>
                  <a:pt x="31670" y="49990"/>
                </a:lnTo>
                <a:lnTo>
                  <a:pt x="31680" y="49910"/>
                </a:lnTo>
                <a:lnTo>
                  <a:pt x="31660" y="49860"/>
                </a:lnTo>
                <a:lnTo>
                  <a:pt x="31630" y="49850"/>
                </a:lnTo>
                <a:lnTo>
                  <a:pt x="31610" y="49850"/>
                </a:lnTo>
                <a:lnTo>
                  <a:pt x="31600" y="49860"/>
                </a:lnTo>
                <a:lnTo>
                  <a:pt x="31590" y="49920"/>
                </a:lnTo>
                <a:lnTo>
                  <a:pt x="31580" y="49950"/>
                </a:lnTo>
                <a:lnTo>
                  <a:pt x="31560" y="49960"/>
                </a:lnTo>
                <a:lnTo>
                  <a:pt x="31530" y="49980"/>
                </a:lnTo>
                <a:lnTo>
                  <a:pt x="31500" y="50030"/>
                </a:lnTo>
                <a:lnTo>
                  <a:pt x="31450" y="50070"/>
                </a:lnTo>
                <a:lnTo>
                  <a:pt x="31430" y="50130"/>
                </a:lnTo>
                <a:lnTo>
                  <a:pt x="31420" y="50130"/>
                </a:lnTo>
                <a:lnTo>
                  <a:pt x="31400" y="50130"/>
                </a:lnTo>
                <a:lnTo>
                  <a:pt x="31390" y="50120"/>
                </a:lnTo>
                <a:lnTo>
                  <a:pt x="31380" y="50100"/>
                </a:lnTo>
                <a:lnTo>
                  <a:pt x="31370" y="50060"/>
                </a:lnTo>
                <a:lnTo>
                  <a:pt x="31350" y="50020"/>
                </a:lnTo>
                <a:lnTo>
                  <a:pt x="31320" y="50010"/>
                </a:lnTo>
                <a:lnTo>
                  <a:pt x="31300" y="49990"/>
                </a:lnTo>
                <a:lnTo>
                  <a:pt x="31310" y="49970"/>
                </a:lnTo>
                <a:lnTo>
                  <a:pt x="31320" y="49900"/>
                </a:lnTo>
                <a:lnTo>
                  <a:pt x="31300" y="49900"/>
                </a:lnTo>
                <a:lnTo>
                  <a:pt x="31310" y="49810"/>
                </a:lnTo>
                <a:lnTo>
                  <a:pt x="31310" y="49790"/>
                </a:lnTo>
                <a:lnTo>
                  <a:pt x="31230" y="49790"/>
                </a:lnTo>
                <a:lnTo>
                  <a:pt x="31240" y="49730"/>
                </a:lnTo>
                <a:lnTo>
                  <a:pt x="31290" y="49700"/>
                </a:lnTo>
                <a:lnTo>
                  <a:pt x="31300" y="49650"/>
                </a:lnTo>
                <a:lnTo>
                  <a:pt x="31280" y="49640"/>
                </a:lnTo>
                <a:lnTo>
                  <a:pt x="31280" y="49600"/>
                </a:lnTo>
                <a:lnTo>
                  <a:pt x="31280" y="49550"/>
                </a:lnTo>
                <a:lnTo>
                  <a:pt x="31300" y="49530"/>
                </a:lnTo>
                <a:lnTo>
                  <a:pt x="31260" y="49470"/>
                </a:lnTo>
                <a:lnTo>
                  <a:pt x="31210" y="49440"/>
                </a:lnTo>
                <a:lnTo>
                  <a:pt x="31160" y="49440"/>
                </a:lnTo>
                <a:lnTo>
                  <a:pt x="31070" y="49500"/>
                </a:lnTo>
                <a:lnTo>
                  <a:pt x="31030" y="49490"/>
                </a:lnTo>
                <a:lnTo>
                  <a:pt x="30890" y="49390"/>
                </a:lnTo>
                <a:lnTo>
                  <a:pt x="30710" y="49370"/>
                </a:lnTo>
                <a:lnTo>
                  <a:pt x="30650" y="49420"/>
                </a:lnTo>
                <a:lnTo>
                  <a:pt x="30470" y="49360"/>
                </a:lnTo>
                <a:lnTo>
                  <a:pt x="30370" y="49280"/>
                </a:lnTo>
                <a:lnTo>
                  <a:pt x="30350" y="49270"/>
                </a:lnTo>
                <a:lnTo>
                  <a:pt x="30280" y="49280"/>
                </a:lnTo>
                <a:lnTo>
                  <a:pt x="30260" y="49260"/>
                </a:lnTo>
                <a:lnTo>
                  <a:pt x="30230" y="49160"/>
                </a:lnTo>
                <a:lnTo>
                  <a:pt x="30190" y="49130"/>
                </a:lnTo>
                <a:lnTo>
                  <a:pt x="30100" y="49130"/>
                </a:lnTo>
                <a:lnTo>
                  <a:pt x="30010" y="49190"/>
                </a:lnTo>
                <a:lnTo>
                  <a:pt x="29960" y="49200"/>
                </a:lnTo>
                <a:lnTo>
                  <a:pt x="29930" y="49130"/>
                </a:lnTo>
                <a:lnTo>
                  <a:pt x="29950" y="49110"/>
                </a:lnTo>
                <a:lnTo>
                  <a:pt x="29980" y="49040"/>
                </a:lnTo>
                <a:lnTo>
                  <a:pt x="29950" y="48980"/>
                </a:lnTo>
                <a:lnTo>
                  <a:pt x="29910" y="48930"/>
                </a:lnTo>
                <a:lnTo>
                  <a:pt x="29860" y="48910"/>
                </a:lnTo>
                <a:lnTo>
                  <a:pt x="29820" y="48930"/>
                </a:lnTo>
                <a:lnTo>
                  <a:pt x="29790" y="48970"/>
                </a:lnTo>
                <a:lnTo>
                  <a:pt x="29770" y="49010"/>
                </a:lnTo>
                <a:lnTo>
                  <a:pt x="29750" y="49100"/>
                </a:lnTo>
                <a:lnTo>
                  <a:pt x="29730" y="49100"/>
                </a:lnTo>
                <a:lnTo>
                  <a:pt x="29550" y="49010"/>
                </a:lnTo>
                <a:lnTo>
                  <a:pt x="29390" y="49050"/>
                </a:lnTo>
                <a:lnTo>
                  <a:pt x="29350" y="49130"/>
                </a:lnTo>
                <a:lnTo>
                  <a:pt x="29400" y="49210"/>
                </a:lnTo>
                <a:lnTo>
                  <a:pt x="29400" y="49240"/>
                </a:lnTo>
                <a:lnTo>
                  <a:pt x="29370" y="49290"/>
                </a:lnTo>
                <a:lnTo>
                  <a:pt x="29350" y="49300"/>
                </a:lnTo>
                <a:lnTo>
                  <a:pt x="29330" y="49300"/>
                </a:lnTo>
                <a:lnTo>
                  <a:pt x="29350" y="49240"/>
                </a:lnTo>
                <a:lnTo>
                  <a:pt x="29290" y="49170"/>
                </a:lnTo>
                <a:lnTo>
                  <a:pt x="29270" y="49130"/>
                </a:lnTo>
                <a:lnTo>
                  <a:pt x="29270" y="49070"/>
                </a:lnTo>
                <a:lnTo>
                  <a:pt x="29300" y="49010"/>
                </a:lnTo>
                <a:lnTo>
                  <a:pt x="29310" y="48950"/>
                </a:lnTo>
                <a:lnTo>
                  <a:pt x="29280" y="48860"/>
                </a:lnTo>
                <a:lnTo>
                  <a:pt x="29070" y="48690"/>
                </a:lnTo>
                <a:lnTo>
                  <a:pt x="29010" y="48680"/>
                </a:lnTo>
                <a:lnTo>
                  <a:pt x="28950" y="48610"/>
                </a:lnTo>
                <a:lnTo>
                  <a:pt x="28860" y="48630"/>
                </a:lnTo>
                <a:lnTo>
                  <a:pt x="28830" y="48620"/>
                </a:lnTo>
                <a:lnTo>
                  <a:pt x="28780" y="48560"/>
                </a:lnTo>
                <a:lnTo>
                  <a:pt x="28760" y="48540"/>
                </a:lnTo>
                <a:lnTo>
                  <a:pt x="28650" y="48540"/>
                </a:lnTo>
                <a:lnTo>
                  <a:pt x="28640" y="48540"/>
                </a:lnTo>
                <a:lnTo>
                  <a:pt x="28640" y="48550"/>
                </a:lnTo>
                <a:lnTo>
                  <a:pt x="28630" y="48570"/>
                </a:lnTo>
                <a:lnTo>
                  <a:pt x="28640" y="48700"/>
                </a:lnTo>
                <a:lnTo>
                  <a:pt x="28610" y="48830"/>
                </a:lnTo>
                <a:lnTo>
                  <a:pt x="28530" y="48980"/>
                </a:lnTo>
                <a:lnTo>
                  <a:pt x="28510" y="49030"/>
                </a:lnTo>
                <a:lnTo>
                  <a:pt x="28490" y="49140"/>
                </a:lnTo>
                <a:lnTo>
                  <a:pt x="28470" y="49190"/>
                </a:lnTo>
                <a:lnTo>
                  <a:pt x="28450" y="49220"/>
                </a:lnTo>
                <a:lnTo>
                  <a:pt x="28390" y="49250"/>
                </a:lnTo>
                <a:lnTo>
                  <a:pt x="28370" y="49300"/>
                </a:lnTo>
                <a:lnTo>
                  <a:pt x="28380" y="49310"/>
                </a:lnTo>
                <a:lnTo>
                  <a:pt x="28390" y="49320"/>
                </a:lnTo>
                <a:lnTo>
                  <a:pt x="28400" y="49340"/>
                </a:lnTo>
                <a:lnTo>
                  <a:pt x="28400" y="49360"/>
                </a:lnTo>
                <a:lnTo>
                  <a:pt x="28390" y="49390"/>
                </a:lnTo>
                <a:lnTo>
                  <a:pt x="28380" y="49390"/>
                </a:lnTo>
                <a:lnTo>
                  <a:pt x="28370" y="49380"/>
                </a:lnTo>
                <a:lnTo>
                  <a:pt x="28360" y="49390"/>
                </a:lnTo>
                <a:lnTo>
                  <a:pt x="28310" y="49460"/>
                </a:lnTo>
                <a:lnTo>
                  <a:pt x="28090" y="49560"/>
                </a:lnTo>
                <a:lnTo>
                  <a:pt x="28020" y="49520"/>
                </a:lnTo>
                <a:lnTo>
                  <a:pt x="27970" y="49410"/>
                </a:lnTo>
                <a:lnTo>
                  <a:pt x="27930" y="49240"/>
                </a:lnTo>
                <a:lnTo>
                  <a:pt x="27900" y="49040"/>
                </a:lnTo>
                <a:lnTo>
                  <a:pt x="27910" y="48990"/>
                </a:lnTo>
                <a:lnTo>
                  <a:pt x="27910" y="48970"/>
                </a:lnTo>
                <a:lnTo>
                  <a:pt x="27920" y="48950"/>
                </a:lnTo>
                <a:lnTo>
                  <a:pt x="27920" y="48920"/>
                </a:lnTo>
                <a:lnTo>
                  <a:pt x="27910" y="48900"/>
                </a:lnTo>
                <a:lnTo>
                  <a:pt x="27910" y="48890"/>
                </a:lnTo>
                <a:lnTo>
                  <a:pt x="27900" y="48890"/>
                </a:lnTo>
                <a:lnTo>
                  <a:pt x="27910" y="48850"/>
                </a:lnTo>
                <a:lnTo>
                  <a:pt x="27920" y="48820"/>
                </a:lnTo>
                <a:lnTo>
                  <a:pt x="27930" y="48810"/>
                </a:lnTo>
                <a:lnTo>
                  <a:pt x="27950" y="48810"/>
                </a:lnTo>
                <a:lnTo>
                  <a:pt x="27950" y="48780"/>
                </a:lnTo>
                <a:lnTo>
                  <a:pt x="27800" y="48650"/>
                </a:lnTo>
                <a:lnTo>
                  <a:pt x="27690" y="48660"/>
                </a:lnTo>
                <a:lnTo>
                  <a:pt x="27700" y="48710"/>
                </a:lnTo>
                <a:lnTo>
                  <a:pt x="27730" y="48780"/>
                </a:lnTo>
                <a:lnTo>
                  <a:pt x="27740" y="48840"/>
                </a:lnTo>
                <a:lnTo>
                  <a:pt x="27740" y="48850"/>
                </a:lnTo>
                <a:lnTo>
                  <a:pt x="27730" y="48880"/>
                </a:lnTo>
                <a:lnTo>
                  <a:pt x="27720" y="48890"/>
                </a:lnTo>
                <a:lnTo>
                  <a:pt x="27740" y="48910"/>
                </a:lnTo>
                <a:lnTo>
                  <a:pt x="27750" y="48970"/>
                </a:lnTo>
                <a:lnTo>
                  <a:pt x="27740" y="49040"/>
                </a:lnTo>
                <a:lnTo>
                  <a:pt x="27720" y="49070"/>
                </a:lnTo>
                <a:lnTo>
                  <a:pt x="27690" y="49090"/>
                </a:lnTo>
                <a:lnTo>
                  <a:pt x="27670" y="49120"/>
                </a:lnTo>
                <a:lnTo>
                  <a:pt x="27650" y="49140"/>
                </a:lnTo>
                <a:lnTo>
                  <a:pt x="27610" y="49100"/>
                </a:lnTo>
                <a:lnTo>
                  <a:pt x="27580" y="49120"/>
                </a:lnTo>
                <a:lnTo>
                  <a:pt x="27570" y="49120"/>
                </a:lnTo>
                <a:lnTo>
                  <a:pt x="27500" y="49010"/>
                </a:lnTo>
                <a:lnTo>
                  <a:pt x="27470" y="48980"/>
                </a:lnTo>
                <a:lnTo>
                  <a:pt x="27450" y="48990"/>
                </a:lnTo>
                <a:lnTo>
                  <a:pt x="27430" y="49070"/>
                </a:lnTo>
                <a:lnTo>
                  <a:pt x="27430" y="49150"/>
                </a:lnTo>
                <a:lnTo>
                  <a:pt x="27450" y="49220"/>
                </a:lnTo>
                <a:lnTo>
                  <a:pt x="27470" y="49280"/>
                </a:lnTo>
                <a:lnTo>
                  <a:pt x="27510" y="49320"/>
                </a:lnTo>
                <a:lnTo>
                  <a:pt x="27540" y="49360"/>
                </a:lnTo>
                <a:lnTo>
                  <a:pt x="27540" y="49400"/>
                </a:lnTo>
                <a:lnTo>
                  <a:pt x="27520" y="49420"/>
                </a:lnTo>
                <a:lnTo>
                  <a:pt x="27460" y="49360"/>
                </a:lnTo>
                <a:lnTo>
                  <a:pt x="27430" y="49350"/>
                </a:lnTo>
                <a:lnTo>
                  <a:pt x="27420" y="49400"/>
                </a:lnTo>
                <a:lnTo>
                  <a:pt x="27430" y="49470"/>
                </a:lnTo>
                <a:lnTo>
                  <a:pt x="27520" y="49560"/>
                </a:lnTo>
                <a:lnTo>
                  <a:pt x="27470" y="49620"/>
                </a:lnTo>
                <a:lnTo>
                  <a:pt x="27420" y="49610"/>
                </a:lnTo>
                <a:lnTo>
                  <a:pt x="27370" y="49550"/>
                </a:lnTo>
                <a:lnTo>
                  <a:pt x="27320" y="49460"/>
                </a:lnTo>
                <a:lnTo>
                  <a:pt x="27260" y="49390"/>
                </a:lnTo>
                <a:lnTo>
                  <a:pt x="27090" y="49390"/>
                </a:lnTo>
                <a:lnTo>
                  <a:pt x="27100" y="49440"/>
                </a:lnTo>
                <a:lnTo>
                  <a:pt x="27130" y="49510"/>
                </a:lnTo>
                <a:lnTo>
                  <a:pt x="27140" y="49560"/>
                </a:lnTo>
                <a:lnTo>
                  <a:pt x="27140" y="49600"/>
                </a:lnTo>
                <a:lnTo>
                  <a:pt x="27140" y="49620"/>
                </a:lnTo>
                <a:lnTo>
                  <a:pt x="27150" y="49650"/>
                </a:lnTo>
                <a:lnTo>
                  <a:pt x="27140" y="49670"/>
                </a:lnTo>
                <a:lnTo>
                  <a:pt x="27130" y="49690"/>
                </a:lnTo>
                <a:lnTo>
                  <a:pt x="27120" y="49680"/>
                </a:lnTo>
                <a:lnTo>
                  <a:pt x="27090" y="49620"/>
                </a:lnTo>
                <a:lnTo>
                  <a:pt x="27060" y="49570"/>
                </a:lnTo>
                <a:lnTo>
                  <a:pt x="27050" y="49560"/>
                </a:lnTo>
                <a:lnTo>
                  <a:pt x="26950" y="49590"/>
                </a:lnTo>
                <a:lnTo>
                  <a:pt x="26880" y="49560"/>
                </a:lnTo>
                <a:lnTo>
                  <a:pt x="26910" y="49420"/>
                </a:lnTo>
                <a:lnTo>
                  <a:pt x="26910" y="49370"/>
                </a:lnTo>
                <a:lnTo>
                  <a:pt x="26880" y="49360"/>
                </a:lnTo>
                <a:lnTo>
                  <a:pt x="26770" y="49390"/>
                </a:lnTo>
                <a:lnTo>
                  <a:pt x="26750" y="49440"/>
                </a:lnTo>
                <a:lnTo>
                  <a:pt x="26760" y="49440"/>
                </a:lnTo>
                <a:lnTo>
                  <a:pt x="26780" y="49450"/>
                </a:lnTo>
                <a:lnTo>
                  <a:pt x="26790" y="49470"/>
                </a:lnTo>
                <a:lnTo>
                  <a:pt x="26790" y="49500"/>
                </a:lnTo>
                <a:lnTo>
                  <a:pt x="26750" y="49560"/>
                </a:lnTo>
                <a:lnTo>
                  <a:pt x="26810" y="49750"/>
                </a:lnTo>
                <a:lnTo>
                  <a:pt x="26810" y="49820"/>
                </a:lnTo>
                <a:lnTo>
                  <a:pt x="26800" y="49870"/>
                </a:lnTo>
                <a:lnTo>
                  <a:pt x="26770" y="49890"/>
                </a:lnTo>
                <a:lnTo>
                  <a:pt x="26750" y="49920"/>
                </a:lnTo>
                <a:lnTo>
                  <a:pt x="26760" y="50020"/>
                </a:lnTo>
                <a:lnTo>
                  <a:pt x="26450" y="49960"/>
                </a:lnTo>
                <a:lnTo>
                  <a:pt x="26460" y="49940"/>
                </a:lnTo>
                <a:lnTo>
                  <a:pt x="26460" y="49920"/>
                </a:lnTo>
                <a:lnTo>
                  <a:pt x="26470" y="49870"/>
                </a:lnTo>
                <a:lnTo>
                  <a:pt x="26400" y="49870"/>
                </a:lnTo>
                <a:lnTo>
                  <a:pt x="26390" y="49860"/>
                </a:lnTo>
                <a:lnTo>
                  <a:pt x="26360" y="49810"/>
                </a:lnTo>
                <a:lnTo>
                  <a:pt x="26340" y="49790"/>
                </a:lnTo>
                <a:lnTo>
                  <a:pt x="26250" y="49740"/>
                </a:lnTo>
                <a:lnTo>
                  <a:pt x="26220" y="49700"/>
                </a:lnTo>
                <a:lnTo>
                  <a:pt x="26250" y="49630"/>
                </a:lnTo>
                <a:lnTo>
                  <a:pt x="26330" y="49600"/>
                </a:lnTo>
                <a:lnTo>
                  <a:pt x="26360" y="49530"/>
                </a:lnTo>
                <a:lnTo>
                  <a:pt x="26360" y="49490"/>
                </a:lnTo>
                <a:lnTo>
                  <a:pt x="26360" y="49390"/>
                </a:lnTo>
                <a:lnTo>
                  <a:pt x="26360" y="49360"/>
                </a:lnTo>
                <a:lnTo>
                  <a:pt x="26380" y="49340"/>
                </a:lnTo>
                <a:lnTo>
                  <a:pt x="26390" y="49350"/>
                </a:lnTo>
                <a:lnTo>
                  <a:pt x="26410" y="49350"/>
                </a:lnTo>
                <a:lnTo>
                  <a:pt x="26420" y="49300"/>
                </a:lnTo>
                <a:lnTo>
                  <a:pt x="26380" y="49300"/>
                </a:lnTo>
                <a:lnTo>
                  <a:pt x="26350" y="49280"/>
                </a:lnTo>
                <a:lnTo>
                  <a:pt x="26340" y="49240"/>
                </a:lnTo>
                <a:lnTo>
                  <a:pt x="26530" y="49170"/>
                </a:lnTo>
                <a:lnTo>
                  <a:pt x="26560" y="49130"/>
                </a:lnTo>
                <a:lnTo>
                  <a:pt x="26470" y="49010"/>
                </a:lnTo>
                <a:lnTo>
                  <a:pt x="26370" y="48960"/>
                </a:lnTo>
                <a:lnTo>
                  <a:pt x="26090" y="49040"/>
                </a:lnTo>
                <a:lnTo>
                  <a:pt x="26040" y="49020"/>
                </a:lnTo>
                <a:lnTo>
                  <a:pt x="25970" y="48940"/>
                </a:lnTo>
                <a:lnTo>
                  <a:pt x="25930" y="48930"/>
                </a:lnTo>
                <a:lnTo>
                  <a:pt x="25900" y="48960"/>
                </a:lnTo>
                <a:lnTo>
                  <a:pt x="25910" y="49070"/>
                </a:lnTo>
                <a:lnTo>
                  <a:pt x="25900" y="49070"/>
                </a:lnTo>
                <a:lnTo>
                  <a:pt x="25890" y="49190"/>
                </a:lnTo>
                <a:lnTo>
                  <a:pt x="25850" y="49250"/>
                </a:lnTo>
                <a:lnTo>
                  <a:pt x="25760" y="49330"/>
                </a:lnTo>
                <a:lnTo>
                  <a:pt x="25790" y="49430"/>
                </a:lnTo>
                <a:lnTo>
                  <a:pt x="25770" y="49450"/>
                </a:lnTo>
                <a:lnTo>
                  <a:pt x="25730" y="49450"/>
                </a:lnTo>
                <a:lnTo>
                  <a:pt x="25700" y="49500"/>
                </a:lnTo>
                <a:lnTo>
                  <a:pt x="25720" y="49550"/>
                </a:lnTo>
                <a:lnTo>
                  <a:pt x="25740" y="49600"/>
                </a:lnTo>
                <a:lnTo>
                  <a:pt x="25740" y="49660"/>
                </a:lnTo>
                <a:lnTo>
                  <a:pt x="25730" y="49730"/>
                </a:lnTo>
                <a:lnTo>
                  <a:pt x="25700" y="49770"/>
                </a:lnTo>
                <a:lnTo>
                  <a:pt x="25590" y="49730"/>
                </a:lnTo>
                <a:lnTo>
                  <a:pt x="25580" y="49710"/>
                </a:lnTo>
                <a:lnTo>
                  <a:pt x="25550" y="49630"/>
                </a:lnTo>
                <a:lnTo>
                  <a:pt x="25540" y="49620"/>
                </a:lnTo>
                <a:lnTo>
                  <a:pt x="25530" y="49600"/>
                </a:lnTo>
                <a:lnTo>
                  <a:pt x="25480" y="49520"/>
                </a:lnTo>
                <a:lnTo>
                  <a:pt x="25450" y="49490"/>
                </a:lnTo>
                <a:lnTo>
                  <a:pt x="25410" y="49470"/>
                </a:lnTo>
                <a:lnTo>
                  <a:pt x="25370" y="49440"/>
                </a:lnTo>
                <a:lnTo>
                  <a:pt x="25350" y="49360"/>
                </a:lnTo>
                <a:lnTo>
                  <a:pt x="25370" y="49350"/>
                </a:lnTo>
                <a:lnTo>
                  <a:pt x="25400" y="49310"/>
                </a:lnTo>
                <a:lnTo>
                  <a:pt x="25420" y="49270"/>
                </a:lnTo>
                <a:lnTo>
                  <a:pt x="25440" y="49210"/>
                </a:lnTo>
                <a:lnTo>
                  <a:pt x="25350" y="49230"/>
                </a:lnTo>
                <a:lnTo>
                  <a:pt x="25300" y="49210"/>
                </a:lnTo>
                <a:lnTo>
                  <a:pt x="25290" y="49130"/>
                </a:lnTo>
                <a:lnTo>
                  <a:pt x="25240" y="49050"/>
                </a:lnTo>
                <a:lnTo>
                  <a:pt x="25180" y="49010"/>
                </a:lnTo>
                <a:lnTo>
                  <a:pt x="25060" y="49010"/>
                </a:lnTo>
                <a:lnTo>
                  <a:pt x="25010" y="49040"/>
                </a:lnTo>
                <a:lnTo>
                  <a:pt x="24980" y="49080"/>
                </a:lnTo>
                <a:lnTo>
                  <a:pt x="24960" y="49130"/>
                </a:lnTo>
                <a:lnTo>
                  <a:pt x="24950" y="49150"/>
                </a:lnTo>
                <a:lnTo>
                  <a:pt x="24950" y="49170"/>
                </a:lnTo>
                <a:lnTo>
                  <a:pt x="24960" y="49200"/>
                </a:lnTo>
                <a:lnTo>
                  <a:pt x="24970" y="49220"/>
                </a:lnTo>
                <a:lnTo>
                  <a:pt x="24980" y="49230"/>
                </a:lnTo>
                <a:lnTo>
                  <a:pt x="25000" y="49240"/>
                </a:lnTo>
                <a:lnTo>
                  <a:pt x="25000" y="49270"/>
                </a:lnTo>
                <a:lnTo>
                  <a:pt x="24950" y="49290"/>
                </a:lnTo>
                <a:lnTo>
                  <a:pt x="24860" y="49270"/>
                </a:lnTo>
                <a:lnTo>
                  <a:pt x="24810" y="49330"/>
                </a:lnTo>
                <a:lnTo>
                  <a:pt x="24820" y="49360"/>
                </a:lnTo>
                <a:lnTo>
                  <a:pt x="24810" y="49380"/>
                </a:lnTo>
                <a:lnTo>
                  <a:pt x="24810" y="49400"/>
                </a:lnTo>
                <a:lnTo>
                  <a:pt x="24800" y="49440"/>
                </a:lnTo>
                <a:lnTo>
                  <a:pt x="25020" y="49520"/>
                </a:lnTo>
                <a:lnTo>
                  <a:pt x="25050" y="49540"/>
                </a:lnTo>
                <a:lnTo>
                  <a:pt x="25070" y="49600"/>
                </a:lnTo>
                <a:lnTo>
                  <a:pt x="25090" y="49700"/>
                </a:lnTo>
                <a:lnTo>
                  <a:pt x="25080" y="49730"/>
                </a:lnTo>
                <a:lnTo>
                  <a:pt x="25070" y="49760"/>
                </a:lnTo>
                <a:lnTo>
                  <a:pt x="25050" y="49790"/>
                </a:lnTo>
                <a:lnTo>
                  <a:pt x="25070" y="49860"/>
                </a:lnTo>
                <a:lnTo>
                  <a:pt x="25320" y="50000"/>
                </a:lnTo>
                <a:lnTo>
                  <a:pt x="25360" y="50060"/>
                </a:lnTo>
                <a:lnTo>
                  <a:pt x="25420" y="50100"/>
                </a:lnTo>
                <a:lnTo>
                  <a:pt x="25490" y="50220"/>
                </a:lnTo>
                <a:lnTo>
                  <a:pt x="25550" y="50260"/>
                </a:lnTo>
                <a:lnTo>
                  <a:pt x="25590" y="50320"/>
                </a:lnTo>
                <a:lnTo>
                  <a:pt x="25610" y="50330"/>
                </a:lnTo>
                <a:lnTo>
                  <a:pt x="25620" y="50350"/>
                </a:lnTo>
                <a:lnTo>
                  <a:pt x="25640" y="50430"/>
                </a:lnTo>
                <a:lnTo>
                  <a:pt x="25660" y="50440"/>
                </a:lnTo>
                <a:lnTo>
                  <a:pt x="25620" y="50500"/>
                </a:lnTo>
                <a:lnTo>
                  <a:pt x="25540" y="50470"/>
                </a:lnTo>
                <a:lnTo>
                  <a:pt x="25360" y="50300"/>
                </a:lnTo>
                <a:lnTo>
                  <a:pt x="25170" y="50230"/>
                </a:lnTo>
                <a:lnTo>
                  <a:pt x="25080" y="50240"/>
                </a:lnTo>
                <a:lnTo>
                  <a:pt x="25060" y="50230"/>
                </a:lnTo>
                <a:lnTo>
                  <a:pt x="25010" y="50170"/>
                </a:lnTo>
                <a:lnTo>
                  <a:pt x="24670" y="50080"/>
                </a:lnTo>
                <a:lnTo>
                  <a:pt x="24330" y="49990"/>
                </a:lnTo>
                <a:lnTo>
                  <a:pt x="23990" y="49890"/>
                </a:lnTo>
                <a:lnTo>
                  <a:pt x="23920" y="49820"/>
                </a:lnTo>
                <a:lnTo>
                  <a:pt x="23720" y="49790"/>
                </a:lnTo>
                <a:lnTo>
                  <a:pt x="23710" y="49810"/>
                </a:lnTo>
                <a:lnTo>
                  <a:pt x="23690" y="49810"/>
                </a:lnTo>
                <a:lnTo>
                  <a:pt x="23670" y="49800"/>
                </a:lnTo>
                <a:lnTo>
                  <a:pt x="23630" y="49750"/>
                </a:lnTo>
                <a:lnTo>
                  <a:pt x="23550" y="49690"/>
                </a:lnTo>
                <a:lnTo>
                  <a:pt x="23530" y="49670"/>
                </a:lnTo>
                <a:lnTo>
                  <a:pt x="23530" y="49640"/>
                </a:lnTo>
                <a:lnTo>
                  <a:pt x="23540" y="49620"/>
                </a:lnTo>
                <a:lnTo>
                  <a:pt x="23560" y="49590"/>
                </a:lnTo>
                <a:lnTo>
                  <a:pt x="23660" y="49530"/>
                </a:lnTo>
                <a:lnTo>
                  <a:pt x="23630" y="49450"/>
                </a:lnTo>
                <a:lnTo>
                  <a:pt x="23580" y="49430"/>
                </a:lnTo>
                <a:lnTo>
                  <a:pt x="23310" y="49430"/>
                </a:lnTo>
                <a:lnTo>
                  <a:pt x="23350" y="49360"/>
                </a:lnTo>
                <a:lnTo>
                  <a:pt x="23330" y="49330"/>
                </a:lnTo>
                <a:lnTo>
                  <a:pt x="23280" y="49310"/>
                </a:lnTo>
                <a:lnTo>
                  <a:pt x="23170" y="49190"/>
                </a:lnTo>
                <a:lnTo>
                  <a:pt x="23180" y="49110"/>
                </a:lnTo>
                <a:lnTo>
                  <a:pt x="23170" y="49090"/>
                </a:lnTo>
                <a:lnTo>
                  <a:pt x="23000" y="48940"/>
                </a:lnTo>
                <a:lnTo>
                  <a:pt x="22940" y="48920"/>
                </a:lnTo>
                <a:lnTo>
                  <a:pt x="22890" y="48880"/>
                </a:lnTo>
                <a:lnTo>
                  <a:pt x="22800" y="48870"/>
                </a:lnTo>
                <a:lnTo>
                  <a:pt x="22710" y="48810"/>
                </a:lnTo>
                <a:lnTo>
                  <a:pt x="22550" y="48600"/>
                </a:lnTo>
                <a:lnTo>
                  <a:pt x="22480" y="48570"/>
                </a:lnTo>
                <a:lnTo>
                  <a:pt x="22460" y="48520"/>
                </a:lnTo>
                <a:lnTo>
                  <a:pt x="22470" y="48490"/>
                </a:lnTo>
                <a:lnTo>
                  <a:pt x="22470" y="48450"/>
                </a:lnTo>
                <a:lnTo>
                  <a:pt x="22480" y="48410"/>
                </a:lnTo>
                <a:lnTo>
                  <a:pt x="22470" y="48370"/>
                </a:lnTo>
                <a:lnTo>
                  <a:pt x="22490" y="48310"/>
                </a:lnTo>
                <a:lnTo>
                  <a:pt x="22520" y="48280"/>
                </a:lnTo>
                <a:lnTo>
                  <a:pt x="22770" y="48150"/>
                </a:lnTo>
                <a:lnTo>
                  <a:pt x="23020" y="48010"/>
                </a:lnTo>
                <a:lnTo>
                  <a:pt x="23190" y="47920"/>
                </a:lnTo>
                <a:lnTo>
                  <a:pt x="23280" y="47780"/>
                </a:lnTo>
                <a:lnTo>
                  <a:pt x="23260" y="47760"/>
                </a:lnTo>
                <a:lnTo>
                  <a:pt x="23200" y="47750"/>
                </a:lnTo>
                <a:lnTo>
                  <a:pt x="23230" y="47710"/>
                </a:lnTo>
                <a:lnTo>
                  <a:pt x="23370" y="47640"/>
                </a:lnTo>
                <a:lnTo>
                  <a:pt x="23720" y="47650"/>
                </a:lnTo>
                <a:lnTo>
                  <a:pt x="24070" y="47650"/>
                </a:lnTo>
                <a:lnTo>
                  <a:pt x="24100" y="47630"/>
                </a:lnTo>
                <a:lnTo>
                  <a:pt x="24120" y="47580"/>
                </a:lnTo>
                <a:lnTo>
                  <a:pt x="24120" y="47490"/>
                </a:lnTo>
                <a:lnTo>
                  <a:pt x="24100" y="47420"/>
                </a:lnTo>
                <a:lnTo>
                  <a:pt x="24030" y="47390"/>
                </a:lnTo>
                <a:lnTo>
                  <a:pt x="24010" y="47330"/>
                </a:lnTo>
                <a:lnTo>
                  <a:pt x="24100" y="47260"/>
                </a:lnTo>
                <a:lnTo>
                  <a:pt x="24120" y="47220"/>
                </a:lnTo>
                <a:lnTo>
                  <a:pt x="24020" y="47130"/>
                </a:lnTo>
                <a:lnTo>
                  <a:pt x="24000" y="47120"/>
                </a:lnTo>
                <a:lnTo>
                  <a:pt x="23760" y="47260"/>
                </a:lnTo>
                <a:lnTo>
                  <a:pt x="23480" y="47280"/>
                </a:lnTo>
                <a:lnTo>
                  <a:pt x="23190" y="47300"/>
                </a:lnTo>
                <a:lnTo>
                  <a:pt x="22960" y="47210"/>
                </a:lnTo>
                <a:lnTo>
                  <a:pt x="22860" y="47250"/>
                </a:lnTo>
                <a:lnTo>
                  <a:pt x="22810" y="47230"/>
                </a:lnTo>
                <a:lnTo>
                  <a:pt x="22760" y="47170"/>
                </a:lnTo>
                <a:lnTo>
                  <a:pt x="22470" y="47050"/>
                </a:lnTo>
                <a:lnTo>
                  <a:pt x="22180" y="46930"/>
                </a:lnTo>
                <a:lnTo>
                  <a:pt x="22130" y="46870"/>
                </a:lnTo>
                <a:lnTo>
                  <a:pt x="22080" y="46850"/>
                </a:lnTo>
                <a:lnTo>
                  <a:pt x="22060" y="46830"/>
                </a:lnTo>
                <a:lnTo>
                  <a:pt x="22010" y="46730"/>
                </a:lnTo>
                <a:lnTo>
                  <a:pt x="21990" y="46700"/>
                </a:lnTo>
                <a:lnTo>
                  <a:pt x="22010" y="46600"/>
                </a:lnTo>
                <a:lnTo>
                  <a:pt x="22040" y="46530"/>
                </a:lnTo>
                <a:lnTo>
                  <a:pt x="22170" y="46410"/>
                </a:lnTo>
                <a:lnTo>
                  <a:pt x="22200" y="46350"/>
                </a:lnTo>
                <a:lnTo>
                  <a:pt x="22200" y="46250"/>
                </a:lnTo>
                <a:lnTo>
                  <a:pt x="22240" y="46200"/>
                </a:lnTo>
                <a:lnTo>
                  <a:pt x="22350" y="45960"/>
                </a:lnTo>
                <a:lnTo>
                  <a:pt x="22410" y="45900"/>
                </a:lnTo>
                <a:lnTo>
                  <a:pt x="22510" y="45870"/>
                </a:lnTo>
                <a:lnTo>
                  <a:pt x="22540" y="45850"/>
                </a:lnTo>
                <a:lnTo>
                  <a:pt x="22550" y="45800"/>
                </a:lnTo>
                <a:lnTo>
                  <a:pt x="22370" y="45750"/>
                </a:lnTo>
                <a:lnTo>
                  <a:pt x="22340" y="45780"/>
                </a:lnTo>
                <a:lnTo>
                  <a:pt x="22330" y="45860"/>
                </a:lnTo>
                <a:lnTo>
                  <a:pt x="22270" y="45930"/>
                </a:lnTo>
                <a:lnTo>
                  <a:pt x="22190" y="46080"/>
                </a:lnTo>
                <a:lnTo>
                  <a:pt x="22130" y="46140"/>
                </a:lnTo>
                <a:lnTo>
                  <a:pt x="22040" y="46300"/>
                </a:lnTo>
                <a:lnTo>
                  <a:pt x="21680" y="46720"/>
                </a:lnTo>
                <a:lnTo>
                  <a:pt x="21570" y="46770"/>
                </a:lnTo>
                <a:lnTo>
                  <a:pt x="21550" y="46750"/>
                </a:lnTo>
                <a:lnTo>
                  <a:pt x="21540" y="46740"/>
                </a:lnTo>
                <a:lnTo>
                  <a:pt x="21530" y="46720"/>
                </a:lnTo>
                <a:lnTo>
                  <a:pt x="21520" y="46700"/>
                </a:lnTo>
                <a:lnTo>
                  <a:pt x="21510" y="46670"/>
                </a:lnTo>
                <a:lnTo>
                  <a:pt x="21500" y="46660"/>
                </a:lnTo>
                <a:lnTo>
                  <a:pt x="21490" y="46650"/>
                </a:lnTo>
                <a:lnTo>
                  <a:pt x="21450" y="46700"/>
                </a:lnTo>
                <a:lnTo>
                  <a:pt x="21430" y="46700"/>
                </a:lnTo>
                <a:lnTo>
                  <a:pt x="21260" y="46530"/>
                </a:lnTo>
                <a:lnTo>
                  <a:pt x="21250" y="46500"/>
                </a:lnTo>
                <a:lnTo>
                  <a:pt x="21250" y="46460"/>
                </a:lnTo>
                <a:lnTo>
                  <a:pt x="21270" y="46410"/>
                </a:lnTo>
                <a:lnTo>
                  <a:pt x="21250" y="46380"/>
                </a:lnTo>
                <a:lnTo>
                  <a:pt x="21180" y="46430"/>
                </a:lnTo>
                <a:lnTo>
                  <a:pt x="21160" y="46390"/>
                </a:lnTo>
                <a:lnTo>
                  <a:pt x="21150" y="46350"/>
                </a:lnTo>
                <a:lnTo>
                  <a:pt x="21100" y="46280"/>
                </a:lnTo>
                <a:lnTo>
                  <a:pt x="21130" y="46240"/>
                </a:lnTo>
                <a:lnTo>
                  <a:pt x="21260" y="46250"/>
                </a:lnTo>
                <a:lnTo>
                  <a:pt x="21250" y="46220"/>
                </a:lnTo>
                <a:lnTo>
                  <a:pt x="21400" y="46130"/>
                </a:lnTo>
                <a:lnTo>
                  <a:pt x="21410" y="46100"/>
                </a:lnTo>
                <a:lnTo>
                  <a:pt x="21290" y="46130"/>
                </a:lnTo>
                <a:lnTo>
                  <a:pt x="21010" y="45980"/>
                </a:lnTo>
                <a:lnTo>
                  <a:pt x="21010" y="46010"/>
                </a:lnTo>
                <a:lnTo>
                  <a:pt x="20970" y="46040"/>
                </a:lnTo>
                <a:lnTo>
                  <a:pt x="20990" y="46130"/>
                </a:lnTo>
                <a:lnTo>
                  <a:pt x="20740" y="45860"/>
                </a:lnTo>
                <a:lnTo>
                  <a:pt x="20700" y="45720"/>
                </a:lnTo>
                <a:lnTo>
                  <a:pt x="20710" y="45560"/>
                </a:lnTo>
                <a:lnTo>
                  <a:pt x="20750" y="45510"/>
                </a:lnTo>
                <a:lnTo>
                  <a:pt x="20830" y="45520"/>
                </a:lnTo>
                <a:lnTo>
                  <a:pt x="20850" y="45500"/>
                </a:lnTo>
                <a:lnTo>
                  <a:pt x="20860" y="45460"/>
                </a:lnTo>
                <a:lnTo>
                  <a:pt x="20850" y="45400"/>
                </a:lnTo>
                <a:lnTo>
                  <a:pt x="20850" y="45330"/>
                </a:lnTo>
                <a:lnTo>
                  <a:pt x="20870" y="45310"/>
                </a:lnTo>
                <a:lnTo>
                  <a:pt x="20890" y="45300"/>
                </a:lnTo>
                <a:lnTo>
                  <a:pt x="20900" y="45280"/>
                </a:lnTo>
                <a:lnTo>
                  <a:pt x="20900" y="45210"/>
                </a:lnTo>
                <a:lnTo>
                  <a:pt x="21090" y="45130"/>
                </a:lnTo>
                <a:lnTo>
                  <a:pt x="21180" y="45170"/>
                </a:lnTo>
                <a:lnTo>
                  <a:pt x="21390" y="45150"/>
                </a:lnTo>
                <a:lnTo>
                  <a:pt x="21340" y="45080"/>
                </a:lnTo>
                <a:lnTo>
                  <a:pt x="21160" y="45020"/>
                </a:lnTo>
                <a:lnTo>
                  <a:pt x="21190" y="44960"/>
                </a:lnTo>
                <a:lnTo>
                  <a:pt x="21580" y="44890"/>
                </a:lnTo>
                <a:lnTo>
                  <a:pt x="21970" y="44820"/>
                </a:lnTo>
                <a:lnTo>
                  <a:pt x="22360" y="44750"/>
                </a:lnTo>
                <a:lnTo>
                  <a:pt x="22380" y="44760"/>
                </a:lnTo>
                <a:lnTo>
                  <a:pt x="22420" y="44820"/>
                </a:lnTo>
                <a:lnTo>
                  <a:pt x="22440" y="44840"/>
                </a:lnTo>
                <a:lnTo>
                  <a:pt x="22520" y="44810"/>
                </a:lnTo>
                <a:lnTo>
                  <a:pt x="22940" y="44890"/>
                </a:lnTo>
                <a:lnTo>
                  <a:pt x="23370" y="44970"/>
                </a:lnTo>
                <a:lnTo>
                  <a:pt x="23410" y="45020"/>
                </a:lnTo>
                <a:lnTo>
                  <a:pt x="23480" y="45030"/>
                </a:lnTo>
                <a:lnTo>
                  <a:pt x="23490" y="45040"/>
                </a:lnTo>
                <a:lnTo>
                  <a:pt x="23480" y="45060"/>
                </a:lnTo>
                <a:lnTo>
                  <a:pt x="23850" y="44990"/>
                </a:lnTo>
                <a:lnTo>
                  <a:pt x="24220" y="44910"/>
                </a:lnTo>
                <a:lnTo>
                  <a:pt x="24620" y="45050"/>
                </a:lnTo>
                <a:lnTo>
                  <a:pt x="25020" y="45180"/>
                </a:lnTo>
                <a:lnTo>
                  <a:pt x="25080" y="45170"/>
                </a:lnTo>
                <a:lnTo>
                  <a:pt x="25160" y="45240"/>
                </a:lnTo>
                <a:lnTo>
                  <a:pt x="25600" y="45220"/>
                </a:lnTo>
                <a:lnTo>
                  <a:pt x="25700" y="45310"/>
                </a:lnTo>
                <a:lnTo>
                  <a:pt x="25750" y="45300"/>
                </a:lnTo>
                <a:lnTo>
                  <a:pt x="25730" y="45270"/>
                </a:lnTo>
                <a:lnTo>
                  <a:pt x="25670" y="45220"/>
                </a:lnTo>
                <a:lnTo>
                  <a:pt x="25660" y="45180"/>
                </a:lnTo>
                <a:lnTo>
                  <a:pt x="25670" y="45140"/>
                </a:lnTo>
                <a:lnTo>
                  <a:pt x="25860" y="45090"/>
                </a:lnTo>
                <a:lnTo>
                  <a:pt x="25910" y="45030"/>
                </a:lnTo>
                <a:lnTo>
                  <a:pt x="25940" y="44930"/>
                </a:lnTo>
                <a:lnTo>
                  <a:pt x="25470" y="45130"/>
                </a:lnTo>
                <a:lnTo>
                  <a:pt x="25020" y="45020"/>
                </a:lnTo>
                <a:lnTo>
                  <a:pt x="24560" y="44920"/>
                </a:lnTo>
                <a:lnTo>
                  <a:pt x="24110" y="44810"/>
                </a:lnTo>
                <a:lnTo>
                  <a:pt x="23890" y="44900"/>
                </a:lnTo>
                <a:lnTo>
                  <a:pt x="23460" y="44780"/>
                </a:lnTo>
                <a:lnTo>
                  <a:pt x="23040" y="44660"/>
                </a:lnTo>
                <a:lnTo>
                  <a:pt x="22990" y="44590"/>
                </a:lnTo>
                <a:lnTo>
                  <a:pt x="23360" y="44350"/>
                </a:lnTo>
                <a:lnTo>
                  <a:pt x="23730" y="44120"/>
                </a:lnTo>
                <a:lnTo>
                  <a:pt x="24200" y="44100"/>
                </a:lnTo>
                <a:lnTo>
                  <a:pt x="24670" y="44090"/>
                </a:lnTo>
                <a:lnTo>
                  <a:pt x="25000" y="44150"/>
                </a:lnTo>
                <a:lnTo>
                  <a:pt x="25340" y="44210"/>
                </a:lnTo>
                <a:lnTo>
                  <a:pt x="25600" y="44570"/>
                </a:lnTo>
                <a:lnTo>
                  <a:pt x="25850" y="44690"/>
                </a:lnTo>
                <a:lnTo>
                  <a:pt x="25880" y="44690"/>
                </a:lnTo>
                <a:lnTo>
                  <a:pt x="25910" y="44650"/>
                </a:lnTo>
                <a:lnTo>
                  <a:pt x="25870" y="44540"/>
                </a:lnTo>
                <a:lnTo>
                  <a:pt x="25670" y="44500"/>
                </a:lnTo>
                <a:lnTo>
                  <a:pt x="25610" y="44410"/>
                </a:lnTo>
                <a:lnTo>
                  <a:pt x="25560" y="44310"/>
                </a:lnTo>
                <a:lnTo>
                  <a:pt x="25520" y="44150"/>
                </a:lnTo>
                <a:lnTo>
                  <a:pt x="25510" y="44120"/>
                </a:lnTo>
                <a:lnTo>
                  <a:pt x="25510" y="44090"/>
                </a:lnTo>
                <a:lnTo>
                  <a:pt x="25440" y="43930"/>
                </a:lnTo>
                <a:lnTo>
                  <a:pt x="25520" y="43870"/>
                </a:lnTo>
                <a:lnTo>
                  <a:pt x="25910" y="43900"/>
                </a:lnTo>
                <a:lnTo>
                  <a:pt x="25990" y="43860"/>
                </a:lnTo>
                <a:lnTo>
                  <a:pt x="26040" y="43710"/>
                </a:lnTo>
                <a:lnTo>
                  <a:pt x="26020" y="43650"/>
                </a:lnTo>
                <a:lnTo>
                  <a:pt x="26020" y="43640"/>
                </a:lnTo>
                <a:lnTo>
                  <a:pt x="26030" y="43620"/>
                </a:lnTo>
                <a:lnTo>
                  <a:pt x="26060" y="43580"/>
                </a:lnTo>
                <a:lnTo>
                  <a:pt x="26040" y="43550"/>
                </a:lnTo>
                <a:lnTo>
                  <a:pt x="26010" y="43520"/>
                </a:lnTo>
                <a:lnTo>
                  <a:pt x="26000" y="43500"/>
                </a:lnTo>
                <a:lnTo>
                  <a:pt x="25990" y="43470"/>
                </a:lnTo>
                <a:lnTo>
                  <a:pt x="25970" y="43400"/>
                </a:lnTo>
                <a:lnTo>
                  <a:pt x="25960" y="43390"/>
                </a:lnTo>
                <a:lnTo>
                  <a:pt x="25920" y="43370"/>
                </a:lnTo>
                <a:lnTo>
                  <a:pt x="25900" y="43340"/>
                </a:lnTo>
                <a:lnTo>
                  <a:pt x="25880" y="43290"/>
                </a:lnTo>
                <a:lnTo>
                  <a:pt x="25890" y="43260"/>
                </a:lnTo>
                <a:lnTo>
                  <a:pt x="25930" y="43250"/>
                </a:lnTo>
                <a:lnTo>
                  <a:pt x="25950" y="43230"/>
                </a:lnTo>
                <a:lnTo>
                  <a:pt x="25920" y="43190"/>
                </a:lnTo>
                <a:lnTo>
                  <a:pt x="25810" y="43200"/>
                </a:lnTo>
                <a:lnTo>
                  <a:pt x="25850" y="43160"/>
                </a:lnTo>
                <a:lnTo>
                  <a:pt x="25870" y="43120"/>
                </a:lnTo>
                <a:lnTo>
                  <a:pt x="25870" y="43080"/>
                </a:lnTo>
                <a:lnTo>
                  <a:pt x="25850" y="43030"/>
                </a:lnTo>
                <a:lnTo>
                  <a:pt x="25830" y="43000"/>
                </a:lnTo>
                <a:lnTo>
                  <a:pt x="25630" y="42920"/>
                </a:lnTo>
                <a:lnTo>
                  <a:pt x="25520" y="42810"/>
                </a:lnTo>
                <a:lnTo>
                  <a:pt x="25510" y="42760"/>
                </a:lnTo>
                <a:lnTo>
                  <a:pt x="25500" y="42740"/>
                </a:lnTo>
                <a:lnTo>
                  <a:pt x="25420" y="42750"/>
                </a:lnTo>
                <a:lnTo>
                  <a:pt x="25380" y="42710"/>
                </a:lnTo>
                <a:lnTo>
                  <a:pt x="25390" y="42650"/>
                </a:lnTo>
                <a:lnTo>
                  <a:pt x="25420" y="42580"/>
                </a:lnTo>
                <a:lnTo>
                  <a:pt x="25440" y="42520"/>
                </a:lnTo>
                <a:lnTo>
                  <a:pt x="25390" y="42550"/>
                </a:lnTo>
                <a:lnTo>
                  <a:pt x="25260" y="42680"/>
                </a:lnTo>
                <a:lnTo>
                  <a:pt x="24970" y="42740"/>
                </a:lnTo>
                <a:lnTo>
                  <a:pt x="24940" y="42780"/>
                </a:lnTo>
                <a:lnTo>
                  <a:pt x="24960" y="42820"/>
                </a:lnTo>
                <a:lnTo>
                  <a:pt x="24960" y="42900"/>
                </a:lnTo>
                <a:lnTo>
                  <a:pt x="24920" y="43050"/>
                </a:lnTo>
                <a:lnTo>
                  <a:pt x="24890" y="43140"/>
                </a:lnTo>
                <a:lnTo>
                  <a:pt x="24860" y="43200"/>
                </a:lnTo>
                <a:lnTo>
                  <a:pt x="24510" y="43440"/>
                </a:lnTo>
                <a:lnTo>
                  <a:pt x="24130" y="43490"/>
                </a:lnTo>
                <a:lnTo>
                  <a:pt x="23740" y="43550"/>
                </a:lnTo>
                <a:lnTo>
                  <a:pt x="23710" y="43520"/>
                </a:lnTo>
                <a:lnTo>
                  <a:pt x="23730" y="43340"/>
                </a:lnTo>
                <a:lnTo>
                  <a:pt x="23730" y="43240"/>
                </a:lnTo>
                <a:lnTo>
                  <a:pt x="23710" y="43200"/>
                </a:lnTo>
                <a:lnTo>
                  <a:pt x="23680" y="43180"/>
                </a:lnTo>
                <a:lnTo>
                  <a:pt x="23570" y="43040"/>
                </a:lnTo>
                <a:lnTo>
                  <a:pt x="23450" y="42790"/>
                </a:lnTo>
                <a:lnTo>
                  <a:pt x="23420" y="42760"/>
                </a:lnTo>
                <a:lnTo>
                  <a:pt x="23370" y="42760"/>
                </a:lnTo>
                <a:lnTo>
                  <a:pt x="23280" y="42810"/>
                </a:lnTo>
                <a:lnTo>
                  <a:pt x="23490" y="43250"/>
                </a:lnTo>
                <a:lnTo>
                  <a:pt x="23500" y="43310"/>
                </a:lnTo>
                <a:lnTo>
                  <a:pt x="23500" y="43390"/>
                </a:lnTo>
                <a:lnTo>
                  <a:pt x="23490" y="43470"/>
                </a:lnTo>
                <a:lnTo>
                  <a:pt x="23460" y="43500"/>
                </a:lnTo>
                <a:lnTo>
                  <a:pt x="23170" y="43640"/>
                </a:lnTo>
                <a:lnTo>
                  <a:pt x="22870" y="43770"/>
                </a:lnTo>
                <a:lnTo>
                  <a:pt x="22530" y="43610"/>
                </a:lnTo>
                <a:lnTo>
                  <a:pt x="22180" y="43440"/>
                </a:lnTo>
                <a:lnTo>
                  <a:pt x="21840" y="43280"/>
                </a:lnTo>
                <a:lnTo>
                  <a:pt x="21820" y="43250"/>
                </a:lnTo>
                <a:lnTo>
                  <a:pt x="21800" y="43200"/>
                </a:lnTo>
                <a:lnTo>
                  <a:pt x="21830" y="43190"/>
                </a:lnTo>
                <a:lnTo>
                  <a:pt x="21890" y="43120"/>
                </a:lnTo>
                <a:lnTo>
                  <a:pt x="22090" y="42970"/>
                </a:lnTo>
                <a:lnTo>
                  <a:pt x="22210" y="42940"/>
                </a:lnTo>
                <a:lnTo>
                  <a:pt x="22380" y="42780"/>
                </a:lnTo>
                <a:lnTo>
                  <a:pt x="22460" y="42760"/>
                </a:lnTo>
                <a:lnTo>
                  <a:pt x="22580" y="42670"/>
                </a:lnTo>
                <a:lnTo>
                  <a:pt x="22600" y="42600"/>
                </a:lnTo>
                <a:lnTo>
                  <a:pt x="22580" y="42460"/>
                </a:lnTo>
                <a:lnTo>
                  <a:pt x="22620" y="42360"/>
                </a:lnTo>
                <a:lnTo>
                  <a:pt x="22590" y="42330"/>
                </a:lnTo>
                <a:lnTo>
                  <a:pt x="22550" y="42370"/>
                </a:lnTo>
                <a:lnTo>
                  <a:pt x="22490" y="42490"/>
                </a:lnTo>
                <a:lnTo>
                  <a:pt x="22370" y="42590"/>
                </a:lnTo>
                <a:lnTo>
                  <a:pt x="22090" y="42640"/>
                </a:lnTo>
                <a:lnTo>
                  <a:pt x="22070" y="42660"/>
                </a:lnTo>
                <a:lnTo>
                  <a:pt x="22030" y="42740"/>
                </a:lnTo>
                <a:lnTo>
                  <a:pt x="21720" y="42720"/>
                </a:lnTo>
                <a:lnTo>
                  <a:pt x="21410" y="42710"/>
                </a:lnTo>
                <a:lnTo>
                  <a:pt x="21380" y="42650"/>
                </a:lnTo>
                <a:lnTo>
                  <a:pt x="21410" y="42570"/>
                </a:lnTo>
                <a:lnTo>
                  <a:pt x="21720" y="42280"/>
                </a:lnTo>
                <a:lnTo>
                  <a:pt x="21830" y="42070"/>
                </a:lnTo>
                <a:lnTo>
                  <a:pt x="21880" y="42010"/>
                </a:lnTo>
                <a:lnTo>
                  <a:pt x="21920" y="42010"/>
                </a:lnTo>
                <a:lnTo>
                  <a:pt x="21950" y="42030"/>
                </a:lnTo>
                <a:lnTo>
                  <a:pt x="22100" y="42000"/>
                </a:lnTo>
                <a:lnTo>
                  <a:pt x="22120" y="41970"/>
                </a:lnTo>
                <a:lnTo>
                  <a:pt x="22020" y="41860"/>
                </a:lnTo>
                <a:lnTo>
                  <a:pt x="21810" y="41910"/>
                </a:lnTo>
                <a:lnTo>
                  <a:pt x="21710" y="41840"/>
                </a:lnTo>
                <a:lnTo>
                  <a:pt x="21680" y="41840"/>
                </a:lnTo>
                <a:lnTo>
                  <a:pt x="21630" y="41870"/>
                </a:lnTo>
                <a:lnTo>
                  <a:pt x="21550" y="41970"/>
                </a:lnTo>
                <a:lnTo>
                  <a:pt x="21450" y="42200"/>
                </a:lnTo>
                <a:lnTo>
                  <a:pt x="21410" y="42230"/>
                </a:lnTo>
                <a:lnTo>
                  <a:pt x="21090" y="42260"/>
                </a:lnTo>
                <a:lnTo>
                  <a:pt x="20770" y="42280"/>
                </a:lnTo>
                <a:lnTo>
                  <a:pt x="20660" y="42170"/>
                </a:lnTo>
                <a:lnTo>
                  <a:pt x="20650" y="42140"/>
                </a:lnTo>
                <a:lnTo>
                  <a:pt x="20660" y="42080"/>
                </a:lnTo>
                <a:lnTo>
                  <a:pt x="20680" y="42050"/>
                </a:lnTo>
                <a:lnTo>
                  <a:pt x="20850" y="41890"/>
                </a:lnTo>
                <a:lnTo>
                  <a:pt x="20880" y="41800"/>
                </a:lnTo>
                <a:lnTo>
                  <a:pt x="20840" y="41720"/>
                </a:lnTo>
                <a:lnTo>
                  <a:pt x="20780" y="41720"/>
                </a:lnTo>
                <a:lnTo>
                  <a:pt x="20710" y="41750"/>
                </a:lnTo>
                <a:lnTo>
                  <a:pt x="20620" y="41850"/>
                </a:lnTo>
                <a:lnTo>
                  <a:pt x="20560" y="41870"/>
                </a:lnTo>
                <a:lnTo>
                  <a:pt x="20460" y="41840"/>
                </a:lnTo>
                <a:lnTo>
                  <a:pt x="20490" y="41690"/>
                </a:lnTo>
                <a:lnTo>
                  <a:pt x="20500" y="41640"/>
                </a:lnTo>
                <a:lnTo>
                  <a:pt x="20490" y="41550"/>
                </a:lnTo>
                <a:lnTo>
                  <a:pt x="20470" y="41540"/>
                </a:lnTo>
                <a:lnTo>
                  <a:pt x="20280" y="41620"/>
                </a:lnTo>
                <a:lnTo>
                  <a:pt x="20230" y="41680"/>
                </a:lnTo>
                <a:lnTo>
                  <a:pt x="20180" y="41720"/>
                </a:lnTo>
                <a:lnTo>
                  <a:pt x="20130" y="41680"/>
                </a:lnTo>
                <a:lnTo>
                  <a:pt x="20030" y="41540"/>
                </a:lnTo>
                <a:lnTo>
                  <a:pt x="19940" y="41480"/>
                </a:lnTo>
                <a:lnTo>
                  <a:pt x="19840" y="41480"/>
                </a:lnTo>
                <a:lnTo>
                  <a:pt x="19850" y="41420"/>
                </a:lnTo>
                <a:lnTo>
                  <a:pt x="19850" y="41400"/>
                </a:lnTo>
                <a:lnTo>
                  <a:pt x="19860" y="41380"/>
                </a:lnTo>
                <a:lnTo>
                  <a:pt x="19750" y="41170"/>
                </a:lnTo>
                <a:lnTo>
                  <a:pt x="19730" y="41110"/>
                </a:lnTo>
                <a:lnTo>
                  <a:pt x="19740" y="41040"/>
                </a:lnTo>
                <a:lnTo>
                  <a:pt x="19770" y="40980"/>
                </a:lnTo>
                <a:lnTo>
                  <a:pt x="19790" y="40950"/>
                </a:lnTo>
                <a:lnTo>
                  <a:pt x="19790" y="40910"/>
                </a:lnTo>
                <a:lnTo>
                  <a:pt x="19500" y="40880"/>
                </a:lnTo>
                <a:lnTo>
                  <a:pt x="19480" y="40860"/>
                </a:lnTo>
                <a:lnTo>
                  <a:pt x="19430" y="40740"/>
                </a:lnTo>
                <a:lnTo>
                  <a:pt x="19410" y="40710"/>
                </a:lnTo>
                <a:lnTo>
                  <a:pt x="19320" y="40680"/>
                </a:lnTo>
                <a:lnTo>
                  <a:pt x="19300" y="40660"/>
                </a:lnTo>
                <a:lnTo>
                  <a:pt x="19230" y="40500"/>
                </a:lnTo>
                <a:lnTo>
                  <a:pt x="19190" y="40430"/>
                </a:lnTo>
                <a:lnTo>
                  <a:pt x="19020" y="40410"/>
                </a:lnTo>
                <a:lnTo>
                  <a:pt x="19060" y="40310"/>
                </a:lnTo>
                <a:lnTo>
                  <a:pt x="19100" y="40300"/>
                </a:lnTo>
                <a:lnTo>
                  <a:pt x="19180" y="40340"/>
                </a:lnTo>
                <a:lnTo>
                  <a:pt x="19270" y="40320"/>
                </a:lnTo>
                <a:lnTo>
                  <a:pt x="19350" y="40240"/>
                </a:lnTo>
                <a:lnTo>
                  <a:pt x="19330" y="40190"/>
                </a:lnTo>
                <a:lnTo>
                  <a:pt x="19260" y="40110"/>
                </a:lnTo>
                <a:lnTo>
                  <a:pt x="19260" y="40080"/>
                </a:lnTo>
                <a:lnTo>
                  <a:pt x="19300" y="40070"/>
                </a:lnTo>
                <a:lnTo>
                  <a:pt x="19330" y="40040"/>
                </a:lnTo>
                <a:lnTo>
                  <a:pt x="19320" y="40020"/>
                </a:lnTo>
                <a:lnTo>
                  <a:pt x="19300" y="40000"/>
                </a:lnTo>
                <a:lnTo>
                  <a:pt x="19290" y="40000"/>
                </a:lnTo>
                <a:lnTo>
                  <a:pt x="19280" y="40010"/>
                </a:lnTo>
                <a:lnTo>
                  <a:pt x="19310" y="39970"/>
                </a:lnTo>
                <a:lnTo>
                  <a:pt x="19370" y="39980"/>
                </a:lnTo>
                <a:lnTo>
                  <a:pt x="19400" y="39940"/>
                </a:lnTo>
                <a:lnTo>
                  <a:pt x="19390" y="39940"/>
                </a:lnTo>
                <a:lnTo>
                  <a:pt x="19390" y="39920"/>
                </a:lnTo>
                <a:lnTo>
                  <a:pt x="19370" y="39870"/>
                </a:lnTo>
                <a:lnTo>
                  <a:pt x="19420" y="39760"/>
                </a:lnTo>
                <a:lnTo>
                  <a:pt x="19490" y="39730"/>
                </a:lnTo>
                <a:lnTo>
                  <a:pt x="19620" y="39770"/>
                </a:lnTo>
                <a:lnTo>
                  <a:pt x="19580" y="39690"/>
                </a:lnTo>
                <a:lnTo>
                  <a:pt x="19230" y="39640"/>
                </a:lnTo>
                <a:lnTo>
                  <a:pt x="19260" y="39600"/>
                </a:lnTo>
                <a:lnTo>
                  <a:pt x="19260" y="39580"/>
                </a:lnTo>
                <a:lnTo>
                  <a:pt x="19260" y="39560"/>
                </a:lnTo>
                <a:lnTo>
                  <a:pt x="19260" y="39550"/>
                </a:lnTo>
                <a:lnTo>
                  <a:pt x="19250" y="39530"/>
                </a:lnTo>
                <a:lnTo>
                  <a:pt x="19260" y="39460"/>
                </a:lnTo>
                <a:lnTo>
                  <a:pt x="19270" y="39420"/>
                </a:lnTo>
                <a:lnTo>
                  <a:pt x="19280" y="39400"/>
                </a:lnTo>
                <a:lnTo>
                  <a:pt x="19320" y="39390"/>
                </a:lnTo>
                <a:lnTo>
                  <a:pt x="19440" y="39260"/>
                </a:lnTo>
                <a:lnTo>
                  <a:pt x="19480" y="39200"/>
                </a:lnTo>
                <a:lnTo>
                  <a:pt x="19500" y="39090"/>
                </a:lnTo>
                <a:lnTo>
                  <a:pt x="19430" y="39020"/>
                </a:lnTo>
                <a:lnTo>
                  <a:pt x="19410" y="39020"/>
                </a:lnTo>
                <a:lnTo>
                  <a:pt x="19430" y="38940"/>
                </a:lnTo>
                <a:lnTo>
                  <a:pt x="19490" y="38880"/>
                </a:lnTo>
                <a:lnTo>
                  <a:pt x="19510" y="38780"/>
                </a:lnTo>
                <a:lnTo>
                  <a:pt x="19480" y="38780"/>
                </a:lnTo>
                <a:lnTo>
                  <a:pt x="19460" y="38770"/>
                </a:lnTo>
                <a:lnTo>
                  <a:pt x="19450" y="38740"/>
                </a:lnTo>
                <a:lnTo>
                  <a:pt x="19440" y="38710"/>
                </a:lnTo>
                <a:lnTo>
                  <a:pt x="19490" y="38610"/>
                </a:lnTo>
                <a:lnTo>
                  <a:pt x="19820" y="38510"/>
                </a:lnTo>
                <a:lnTo>
                  <a:pt x="20140" y="38420"/>
                </a:lnTo>
                <a:lnTo>
                  <a:pt x="20530" y="37990"/>
                </a:lnTo>
                <a:lnTo>
                  <a:pt x="20870" y="37990"/>
                </a:lnTo>
                <a:lnTo>
                  <a:pt x="20970" y="38090"/>
                </a:lnTo>
                <a:lnTo>
                  <a:pt x="21230" y="38130"/>
                </a:lnTo>
                <a:lnTo>
                  <a:pt x="21250" y="38160"/>
                </a:lnTo>
                <a:lnTo>
                  <a:pt x="21280" y="38210"/>
                </a:lnTo>
                <a:lnTo>
                  <a:pt x="21290" y="38210"/>
                </a:lnTo>
                <a:lnTo>
                  <a:pt x="21300" y="38160"/>
                </a:lnTo>
                <a:lnTo>
                  <a:pt x="21300" y="38150"/>
                </a:lnTo>
                <a:lnTo>
                  <a:pt x="21290" y="38130"/>
                </a:lnTo>
                <a:lnTo>
                  <a:pt x="21280" y="38120"/>
                </a:lnTo>
                <a:lnTo>
                  <a:pt x="21300" y="37970"/>
                </a:lnTo>
                <a:lnTo>
                  <a:pt x="21300" y="37920"/>
                </a:lnTo>
                <a:lnTo>
                  <a:pt x="21290" y="37810"/>
                </a:lnTo>
                <a:lnTo>
                  <a:pt x="21340" y="37720"/>
                </a:lnTo>
                <a:lnTo>
                  <a:pt x="21600" y="37610"/>
                </a:lnTo>
                <a:lnTo>
                  <a:pt x="21650" y="37550"/>
                </a:lnTo>
                <a:lnTo>
                  <a:pt x="21720" y="37570"/>
                </a:lnTo>
                <a:lnTo>
                  <a:pt x="21770" y="37510"/>
                </a:lnTo>
                <a:lnTo>
                  <a:pt x="22110" y="37420"/>
                </a:lnTo>
                <a:lnTo>
                  <a:pt x="22130" y="37370"/>
                </a:lnTo>
                <a:lnTo>
                  <a:pt x="22120" y="37340"/>
                </a:lnTo>
                <a:lnTo>
                  <a:pt x="22100" y="37320"/>
                </a:lnTo>
                <a:lnTo>
                  <a:pt x="22070" y="37310"/>
                </a:lnTo>
                <a:lnTo>
                  <a:pt x="22120" y="37200"/>
                </a:lnTo>
                <a:lnTo>
                  <a:pt x="22190" y="37160"/>
                </a:lnTo>
                <a:lnTo>
                  <a:pt x="22660" y="37140"/>
                </a:lnTo>
                <a:lnTo>
                  <a:pt x="22740" y="37190"/>
                </a:lnTo>
                <a:lnTo>
                  <a:pt x="22760" y="37150"/>
                </a:lnTo>
                <a:lnTo>
                  <a:pt x="22770" y="37100"/>
                </a:lnTo>
                <a:lnTo>
                  <a:pt x="22850" y="36960"/>
                </a:lnTo>
                <a:lnTo>
                  <a:pt x="22900" y="36900"/>
                </a:lnTo>
                <a:lnTo>
                  <a:pt x="22920" y="36850"/>
                </a:lnTo>
                <a:lnTo>
                  <a:pt x="22910" y="36820"/>
                </a:lnTo>
                <a:lnTo>
                  <a:pt x="22930" y="36770"/>
                </a:lnTo>
                <a:lnTo>
                  <a:pt x="22950" y="36770"/>
                </a:lnTo>
                <a:lnTo>
                  <a:pt x="23020" y="36840"/>
                </a:lnTo>
                <a:lnTo>
                  <a:pt x="23080" y="36840"/>
                </a:lnTo>
                <a:lnTo>
                  <a:pt x="23110" y="36850"/>
                </a:lnTo>
                <a:lnTo>
                  <a:pt x="23190" y="36980"/>
                </a:lnTo>
                <a:lnTo>
                  <a:pt x="23220" y="36990"/>
                </a:lnTo>
                <a:lnTo>
                  <a:pt x="23320" y="36990"/>
                </a:lnTo>
                <a:lnTo>
                  <a:pt x="23290" y="36940"/>
                </a:lnTo>
                <a:lnTo>
                  <a:pt x="23240" y="36880"/>
                </a:lnTo>
                <a:lnTo>
                  <a:pt x="23220" y="36820"/>
                </a:lnTo>
                <a:lnTo>
                  <a:pt x="23210" y="36800"/>
                </a:lnTo>
                <a:lnTo>
                  <a:pt x="23210" y="36740"/>
                </a:lnTo>
                <a:lnTo>
                  <a:pt x="23210" y="36710"/>
                </a:lnTo>
                <a:lnTo>
                  <a:pt x="23200" y="36680"/>
                </a:lnTo>
                <a:lnTo>
                  <a:pt x="23190" y="36660"/>
                </a:lnTo>
                <a:lnTo>
                  <a:pt x="23170" y="36640"/>
                </a:lnTo>
                <a:lnTo>
                  <a:pt x="23160" y="36650"/>
                </a:lnTo>
                <a:lnTo>
                  <a:pt x="23130" y="36680"/>
                </a:lnTo>
                <a:lnTo>
                  <a:pt x="22950" y="36580"/>
                </a:lnTo>
                <a:lnTo>
                  <a:pt x="22930" y="36530"/>
                </a:lnTo>
                <a:lnTo>
                  <a:pt x="22950" y="36410"/>
                </a:lnTo>
                <a:lnTo>
                  <a:pt x="22990" y="36330"/>
                </a:lnTo>
                <a:lnTo>
                  <a:pt x="23060" y="36240"/>
                </a:lnTo>
                <a:lnTo>
                  <a:pt x="23560" y="35990"/>
                </a:lnTo>
                <a:lnTo>
                  <a:pt x="24060" y="35730"/>
                </a:lnTo>
                <a:lnTo>
                  <a:pt x="24340" y="35940"/>
                </a:lnTo>
                <a:lnTo>
                  <a:pt x="24430" y="35850"/>
                </a:lnTo>
                <a:lnTo>
                  <a:pt x="24370" y="35790"/>
                </a:lnTo>
                <a:lnTo>
                  <a:pt x="24360" y="35730"/>
                </a:lnTo>
                <a:lnTo>
                  <a:pt x="24370" y="35670"/>
                </a:lnTo>
                <a:lnTo>
                  <a:pt x="24390" y="35640"/>
                </a:lnTo>
                <a:lnTo>
                  <a:pt x="24580" y="35560"/>
                </a:lnTo>
                <a:lnTo>
                  <a:pt x="24610" y="35580"/>
                </a:lnTo>
                <a:lnTo>
                  <a:pt x="24630" y="35580"/>
                </a:lnTo>
                <a:lnTo>
                  <a:pt x="24630" y="35540"/>
                </a:lnTo>
                <a:lnTo>
                  <a:pt x="24620" y="35510"/>
                </a:lnTo>
                <a:lnTo>
                  <a:pt x="24610" y="35490"/>
                </a:lnTo>
                <a:lnTo>
                  <a:pt x="24600" y="35470"/>
                </a:lnTo>
                <a:lnTo>
                  <a:pt x="24600" y="35410"/>
                </a:lnTo>
                <a:lnTo>
                  <a:pt x="24880" y="35530"/>
                </a:lnTo>
                <a:lnTo>
                  <a:pt x="24930" y="35520"/>
                </a:lnTo>
                <a:lnTo>
                  <a:pt x="24920" y="35470"/>
                </a:lnTo>
                <a:lnTo>
                  <a:pt x="24910" y="35440"/>
                </a:lnTo>
                <a:lnTo>
                  <a:pt x="24890" y="35410"/>
                </a:lnTo>
                <a:lnTo>
                  <a:pt x="24910" y="35380"/>
                </a:lnTo>
                <a:lnTo>
                  <a:pt x="24920" y="35370"/>
                </a:lnTo>
                <a:lnTo>
                  <a:pt x="24910" y="35340"/>
                </a:lnTo>
                <a:lnTo>
                  <a:pt x="24920" y="35300"/>
                </a:lnTo>
                <a:lnTo>
                  <a:pt x="24940" y="35310"/>
                </a:lnTo>
                <a:lnTo>
                  <a:pt x="24970" y="35340"/>
                </a:lnTo>
                <a:lnTo>
                  <a:pt x="24980" y="35330"/>
                </a:lnTo>
                <a:lnTo>
                  <a:pt x="24990" y="35310"/>
                </a:lnTo>
                <a:lnTo>
                  <a:pt x="25010" y="35320"/>
                </a:lnTo>
                <a:lnTo>
                  <a:pt x="25020" y="35370"/>
                </a:lnTo>
                <a:lnTo>
                  <a:pt x="25010" y="35380"/>
                </a:lnTo>
                <a:lnTo>
                  <a:pt x="25000" y="35400"/>
                </a:lnTo>
                <a:lnTo>
                  <a:pt x="25000" y="35410"/>
                </a:lnTo>
                <a:lnTo>
                  <a:pt x="25030" y="35510"/>
                </a:lnTo>
                <a:lnTo>
                  <a:pt x="25070" y="35530"/>
                </a:lnTo>
                <a:lnTo>
                  <a:pt x="25110" y="35490"/>
                </a:lnTo>
                <a:lnTo>
                  <a:pt x="25140" y="35410"/>
                </a:lnTo>
                <a:lnTo>
                  <a:pt x="25130" y="35330"/>
                </a:lnTo>
                <a:lnTo>
                  <a:pt x="25150" y="35320"/>
                </a:lnTo>
                <a:lnTo>
                  <a:pt x="25180" y="35370"/>
                </a:lnTo>
                <a:lnTo>
                  <a:pt x="25200" y="35450"/>
                </a:lnTo>
                <a:lnTo>
                  <a:pt x="25190" y="35470"/>
                </a:lnTo>
                <a:lnTo>
                  <a:pt x="25190" y="35510"/>
                </a:lnTo>
                <a:lnTo>
                  <a:pt x="25180" y="35550"/>
                </a:lnTo>
                <a:lnTo>
                  <a:pt x="25180" y="35590"/>
                </a:lnTo>
                <a:lnTo>
                  <a:pt x="25220" y="35550"/>
                </a:lnTo>
                <a:lnTo>
                  <a:pt x="25310" y="35390"/>
                </a:lnTo>
                <a:lnTo>
                  <a:pt x="25360" y="35370"/>
                </a:lnTo>
                <a:lnTo>
                  <a:pt x="25330" y="35460"/>
                </a:lnTo>
                <a:lnTo>
                  <a:pt x="25290" y="35520"/>
                </a:lnTo>
                <a:lnTo>
                  <a:pt x="25310" y="35560"/>
                </a:lnTo>
                <a:lnTo>
                  <a:pt x="25340" y="35530"/>
                </a:lnTo>
                <a:lnTo>
                  <a:pt x="25400" y="35420"/>
                </a:lnTo>
                <a:lnTo>
                  <a:pt x="25430" y="35370"/>
                </a:lnTo>
                <a:lnTo>
                  <a:pt x="25520" y="35370"/>
                </a:lnTo>
                <a:lnTo>
                  <a:pt x="25540" y="35390"/>
                </a:lnTo>
                <a:lnTo>
                  <a:pt x="25560" y="35460"/>
                </a:lnTo>
                <a:lnTo>
                  <a:pt x="25580" y="35480"/>
                </a:lnTo>
                <a:lnTo>
                  <a:pt x="25590" y="35480"/>
                </a:lnTo>
                <a:lnTo>
                  <a:pt x="25620" y="35420"/>
                </a:lnTo>
                <a:lnTo>
                  <a:pt x="25640" y="35410"/>
                </a:lnTo>
                <a:lnTo>
                  <a:pt x="25750" y="35380"/>
                </a:lnTo>
                <a:lnTo>
                  <a:pt x="25780" y="35410"/>
                </a:lnTo>
                <a:lnTo>
                  <a:pt x="25780" y="35440"/>
                </a:lnTo>
                <a:lnTo>
                  <a:pt x="25770" y="35520"/>
                </a:lnTo>
                <a:lnTo>
                  <a:pt x="25780" y="35520"/>
                </a:lnTo>
                <a:lnTo>
                  <a:pt x="25770" y="35560"/>
                </a:lnTo>
                <a:lnTo>
                  <a:pt x="25790" y="35580"/>
                </a:lnTo>
                <a:lnTo>
                  <a:pt x="25840" y="35590"/>
                </a:lnTo>
                <a:lnTo>
                  <a:pt x="25920" y="35530"/>
                </a:lnTo>
                <a:lnTo>
                  <a:pt x="25990" y="35600"/>
                </a:lnTo>
                <a:lnTo>
                  <a:pt x="26130" y="35590"/>
                </a:lnTo>
                <a:lnTo>
                  <a:pt x="26120" y="35510"/>
                </a:lnTo>
                <a:lnTo>
                  <a:pt x="26090" y="35480"/>
                </a:lnTo>
                <a:lnTo>
                  <a:pt x="26060" y="35470"/>
                </a:lnTo>
                <a:lnTo>
                  <a:pt x="26040" y="35450"/>
                </a:lnTo>
                <a:lnTo>
                  <a:pt x="26290" y="35460"/>
                </a:lnTo>
                <a:lnTo>
                  <a:pt x="26330" y="35410"/>
                </a:lnTo>
                <a:lnTo>
                  <a:pt x="26260" y="35410"/>
                </a:lnTo>
                <a:lnTo>
                  <a:pt x="26230" y="35390"/>
                </a:lnTo>
                <a:lnTo>
                  <a:pt x="26220" y="35350"/>
                </a:lnTo>
                <a:lnTo>
                  <a:pt x="26200" y="35340"/>
                </a:lnTo>
                <a:lnTo>
                  <a:pt x="26220" y="35260"/>
                </a:lnTo>
                <a:lnTo>
                  <a:pt x="26250" y="35190"/>
                </a:lnTo>
                <a:lnTo>
                  <a:pt x="26420" y="35030"/>
                </a:lnTo>
                <a:lnTo>
                  <a:pt x="26450" y="34970"/>
                </a:lnTo>
                <a:lnTo>
                  <a:pt x="26440" y="34970"/>
                </a:lnTo>
                <a:lnTo>
                  <a:pt x="26420" y="34960"/>
                </a:lnTo>
                <a:lnTo>
                  <a:pt x="26410" y="34920"/>
                </a:lnTo>
                <a:lnTo>
                  <a:pt x="26400" y="34860"/>
                </a:lnTo>
                <a:lnTo>
                  <a:pt x="26440" y="34790"/>
                </a:lnTo>
                <a:lnTo>
                  <a:pt x="26490" y="34750"/>
                </a:lnTo>
                <a:lnTo>
                  <a:pt x="26570" y="34750"/>
                </a:lnTo>
                <a:lnTo>
                  <a:pt x="26590" y="34720"/>
                </a:lnTo>
                <a:lnTo>
                  <a:pt x="26580" y="34650"/>
                </a:lnTo>
                <a:lnTo>
                  <a:pt x="26560" y="34600"/>
                </a:lnTo>
                <a:lnTo>
                  <a:pt x="26580" y="34560"/>
                </a:lnTo>
                <a:lnTo>
                  <a:pt x="26630" y="34530"/>
                </a:lnTo>
                <a:lnTo>
                  <a:pt x="26640" y="34510"/>
                </a:lnTo>
                <a:lnTo>
                  <a:pt x="26640" y="34480"/>
                </a:lnTo>
                <a:lnTo>
                  <a:pt x="26650" y="34460"/>
                </a:lnTo>
                <a:lnTo>
                  <a:pt x="26660" y="34450"/>
                </a:lnTo>
                <a:lnTo>
                  <a:pt x="26670" y="34440"/>
                </a:lnTo>
                <a:lnTo>
                  <a:pt x="26690" y="34360"/>
                </a:lnTo>
                <a:lnTo>
                  <a:pt x="26700" y="34340"/>
                </a:lnTo>
                <a:lnTo>
                  <a:pt x="26840" y="34260"/>
                </a:lnTo>
                <a:lnTo>
                  <a:pt x="26880" y="34190"/>
                </a:lnTo>
                <a:lnTo>
                  <a:pt x="26930" y="34160"/>
                </a:lnTo>
                <a:lnTo>
                  <a:pt x="26960" y="34120"/>
                </a:lnTo>
                <a:lnTo>
                  <a:pt x="26980" y="34040"/>
                </a:lnTo>
                <a:lnTo>
                  <a:pt x="26970" y="34000"/>
                </a:lnTo>
                <a:lnTo>
                  <a:pt x="26990" y="33920"/>
                </a:lnTo>
                <a:lnTo>
                  <a:pt x="27040" y="33870"/>
                </a:lnTo>
                <a:lnTo>
                  <a:pt x="27070" y="33820"/>
                </a:lnTo>
                <a:lnTo>
                  <a:pt x="27050" y="33790"/>
                </a:lnTo>
                <a:lnTo>
                  <a:pt x="27030" y="33780"/>
                </a:lnTo>
                <a:lnTo>
                  <a:pt x="27060" y="33650"/>
                </a:lnTo>
                <a:lnTo>
                  <a:pt x="27200" y="33530"/>
                </a:lnTo>
                <a:lnTo>
                  <a:pt x="27260" y="33400"/>
                </a:lnTo>
                <a:lnTo>
                  <a:pt x="27290" y="33300"/>
                </a:lnTo>
                <a:lnTo>
                  <a:pt x="27300" y="33160"/>
                </a:lnTo>
                <a:lnTo>
                  <a:pt x="27300" y="33000"/>
                </a:lnTo>
                <a:lnTo>
                  <a:pt x="27290" y="32900"/>
                </a:lnTo>
                <a:lnTo>
                  <a:pt x="27280" y="32820"/>
                </a:lnTo>
                <a:lnTo>
                  <a:pt x="27260" y="32740"/>
                </a:lnTo>
                <a:lnTo>
                  <a:pt x="27220" y="32670"/>
                </a:lnTo>
                <a:lnTo>
                  <a:pt x="27140" y="32620"/>
                </a:lnTo>
                <a:lnTo>
                  <a:pt x="27100" y="32570"/>
                </a:lnTo>
                <a:lnTo>
                  <a:pt x="27130" y="32500"/>
                </a:lnTo>
                <a:lnTo>
                  <a:pt x="27190" y="32390"/>
                </a:lnTo>
                <a:lnTo>
                  <a:pt x="27210" y="32300"/>
                </a:lnTo>
                <a:lnTo>
                  <a:pt x="27150" y="32130"/>
                </a:lnTo>
                <a:lnTo>
                  <a:pt x="27080" y="32030"/>
                </a:lnTo>
                <a:lnTo>
                  <a:pt x="27100" y="31950"/>
                </a:lnTo>
                <a:lnTo>
                  <a:pt x="27150" y="31910"/>
                </a:lnTo>
                <a:lnTo>
                  <a:pt x="27170" y="31870"/>
                </a:lnTo>
                <a:lnTo>
                  <a:pt x="27110" y="31780"/>
                </a:lnTo>
                <a:lnTo>
                  <a:pt x="27080" y="31720"/>
                </a:lnTo>
                <a:lnTo>
                  <a:pt x="27060" y="31640"/>
                </a:lnTo>
                <a:lnTo>
                  <a:pt x="27120" y="31640"/>
                </a:lnTo>
                <a:lnTo>
                  <a:pt x="27120" y="31600"/>
                </a:lnTo>
                <a:lnTo>
                  <a:pt x="27090" y="31600"/>
                </a:lnTo>
                <a:lnTo>
                  <a:pt x="27010" y="31540"/>
                </a:lnTo>
                <a:lnTo>
                  <a:pt x="26990" y="31480"/>
                </a:lnTo>
                <a:lnTo>
                  <a:pt x="27010" y="31430"/>
                </a:lnTo>
                <a:lnTo>
                  <a:pt x="27120" y="31400"/>
                </a:lnTo>
                <a:lnTo>
                  <a:pt x="27110" y="31340"/>
                </a:lnTo>
                <a:lnTo>
                  <a:pt x="27070" y="31210"/>
                </a:lnTo>
                <a:lnTo>
                  <a:pt x="27110" y="31130"/>
                </a:lnTo>
                <a:lnTo>
                  <a:pt x="27100" y="31040"/>
                </a:lnTo>
                <a:lnTo>
                  <a:pt x="27120" y="30960"/>
                </a:lnTo>
                <a:lnTo>
                  <a:pt x="27170" y="30850"/>
                </a:lnTo>
                <a:lnTo>
                  <a:pt x="27140" y="30730"/>
                </a:lnTo>
                <a:lnTo>
                  <a:pt x="27040" y="30570"/>
                </a:lnTo>
                <a:lnTo>
                  <a:pt x="27070" y="30490"/>
                </a:lnTo>
                <a:lnTo>
                  <a:pt x="27420" y="30330"/>
                </a:lnTo>
                <a:lnTo>
                  <a:pt x="27780" y="30170"/>
                </a:lnTo>
                <a:lnTo>
                  <a:pt x="27990" y="29790"/>
                </a:lnTo>
                <a:lnTo>
                  <a:pt x="28040" y="29770"/>
                </a:lnTo>
                <a:lnTo>
                  <a:pt x="28210" y="29860"/>
                </a:lnTo>
                <a:lnTo>
                  <a:pt x="28310" y="29820"/>
                </a:lnTo>
                <a:lnTo>
                  <a:pt x="28340" y="29740"/>
                </a:lnTo>
                <a:lnTo>
                  <a:pt x="27980" y="29700"/>
                </a:lnTo>
                <a:lnTo>
                  <a:pt x="27960" y="29670"/>
                </a:lnTo>
                <a:lnTo>
                  <a:pt x="27950" y="29620"/>
                </a:lnTo>
                <a:lnTo>
                  <a:pt x="27930" y="29550"/>
                </a:lnTo>
                <a:lnTo>
                  <a:pt x="27920" y="29500"/>
                </a:lnTo>
                <a:lnTo>
                  <a:pt x="27940" y="29320"/>
                </a:lnTo>
                <a:lnTo>
                  <a:pt x="27950" y="29220"/>
                </a:lnTo>
                <a:lnTo>
                  <a:pt x="27940" y="29160"/>
                </a:lnTo>
                <a:lnTo>
                  <a:pt x="27920" y="29140"/>
                </a:lnTo>
                <a:lnTo>
                  <a:pt x="27900" y="29130"/>
                </a:lnTo>
                <a:lnTo>
                  <a:pt x="27870" y="29140"/>
                </a:lnTo>
                <a:lnTo>
                  <a:pt x="27860" y="29190"/>
                </a:lnTo>
                <a:lnTo>
                  <a:pt x="27850" y="29270"/>
                </a:lnTo>
                <a:lnTo>
                  <a:pt x="27860" y="29340"/>
                </a:lnTo>
                <a:lnTo>
                  <a:pt x="27860" y="29390"/>
                </a:lnTo>
                <a:lnTo>
                  <a:pt x="27860" y="29410"/>
                </a:lnTo>
                <a:lnTo>
                  <a:pt x="27830" y="29480"/>
                </a:lnTo>
                <a:lnTo>
                  <a:pt x="27780" y="29760"/>
                </a:lnTo>
                <a:lnTo>
                  <a:pt x="27750" y="29820"/>
                </a:lnTo>
                <a:lnTo>
                  <a:pt x="27730" y="29830"/>
                </a:lnTo>
                <a:lnTo>
                  <a:pt x="27640" y="30010"/>
                </a:lnTo>
                <a:lnTo>
                  <a:pt x="27190" y="30200"/>
                </a:lnTo>
                <a:lnTo>
                  <a:pt x="26810" y="30070"/>
                </a:lnTo>
                <a:lnTo>
                  <a:pt x="26660" y="30280"/>
                </a:lnTo>
                <a:lnTo>
                  <a:pt x="26250" y="30550"/>
                </a:lnTo>
                <a:lnTo>
                  <a:pt x="26050" y="30500"/>
                </a:lnTo>
                <a:lnTo>
                  <a:pt x="26010" y="30430"/>
                </a:lnTo>
                <a:lnTo>
                  <a:pt x="25970" y="30300"/>
                </a:lnTo>
                <a:lnTo>
                  <a:pt x="25940" y="30200"/>
                </a:lnTo>
                <a:lnTo>
                  <a:pt x="25860" y="30150"/>
                </a:lnTo>
                <a:lnTo>
                  <a:pt x="25790" y="30040"/>
                </a:lnTo>
                <a:lnTo>
                  <a:pt x="25730" y="30020"/>
                </a:lnTo>
                <a:lnTo>
                  <a:pt x="25710" y="29990"/>
                </a:lnTo>
                <a:lnTo>
                  <a:pt x="25690" y="29960"/>
                </a:lnTo>
                <a:lnTo>
                  <a:pt x="25680" y="29940"/>
                </a:lnTo>
                <a:lnTo>
                  <a:pt x="25660" y="29950"/>
                </a:lnTo>
                <a:lnTo>
                  <a:pt x="25610" y="30140"/>
                </a:lnTo>
                <a:lnTo>
                  <a:pt x="25560" y="30200"/>
                </a:lnTo>
                <a:lnTo>
                  <a:pt x="25060" y="30270"/>
                </a:lnTo>
                <a:lnTo>
                  <a:pt x="25030" y="30180"/>
                </a:lnTo>
                <a:lnTo>
                  <a:pt x="25050" y="30140"/>
                </a:lnTo>
                <a:lnTo>
                  <a:pt x="25040" y="30080"/>
                </a:lnTo>
                <a:lnTo>
                  <a:pt x="25000" y="29980"/>
                </a:lnTo>
                <a:lnTo>
                  <a:pt x="24980" y="29890"/>
                </a:lnTo>
                <a:lnTo>
                  <a:pt x="24990" y="29850"/>
                </a:lnTo>
                <a:lnTo>
                  <a:pt x="25030" y="29780"/>
                </a:lnTo>
                <a:lnTo>
                  <a:pt x="25000" y="29760"/>
                </a:lnTo>
                <a:lnTo>
                  <a:pt x="24940" y="29670"/>
                </a:lnTo>
                <a:lnTo>
                  <a:pt x="24920" y="29650"/>
                </a:lnTo>
                <a:lnTo>
                  <a:pt x="24830" y="29700"/>
                </a:lnTo>
                <a:lnTo>
                  <a:pt x="24640" y="29550"/>
                </a:lnTo>
                <a:lnTo>
                  <a:pt x="24600" y="29410"/>
                </a:lnTo>
                <a:lnTo>
                  <a:pt x="24610" y="29380"/>
                </a:lnTo>
                <a:lnTo>
                  <a:pt x="24630" y="29370"/>
                </a:lnTo>
                <a:lnTo>
                  <a:pt x="24660" y="29380"/>
                </a:lnTo>
                <a:lnTo>
                  <a:pt x="24630" y="29290"/>
                </a:lnTo>
                <a:lnTo>
                  <a:pt x="24650" y="29250"/>
                </a:lnTo>
                <a:lnTo>
                  <a:pt x="24660" y="29250"/>
                </a:lnTo>
                <a:lnTo>
                  <a:pt x="24670" y="29250"/>
                </a:lnTo>
                <a:lnTo>
                  <a:pt x="24650" y="29190"/>
                </a:lnTo>
                <a:lnTo>
                  <a:pt x="24640" y="29140"/>
                </a:lnTo>
                <a:lnTo>
                  <a:pt x="24620" y="29100"/>
                </a:lnTo>
                <a:lnTo>
                  <a:pt x="24590" y="29070"/>
                </a:lnTo>
                <a:lnTo>
                  <a:pt x="24590" y="29020"/>
                </a:lnTo>
                <a:lnTo>
                  <a:pt x="24630" y="28920"/>
                </a:lnTo>
                <a:lnTo>
                  <a:pt x="24650" y="28840"/>
                </a:lnTo>
                <a:lnTo>
                  <a:pt x="24660" y="28780"/>
                </a:lnTo>
                <a:lnTo>
                  <a:pt x="24650" y="28740"/>
                </a:lnTo>
                <a:lnTo>
                  <a:pt x="24620" y="28720"/>
                </a:lnTo>
                <a:lnTo>
                  <a:pt x="24650" y="28610"/>
                </a:lnTo>
                <a:lnTo>
                  <a:pt x="24780" y="28470"/>
                </a:lnTo>
                <a:lnTo>
                  <a:pt x="24820" y="28490"/>
                </a:lnTo>
                <a:lnTo>
                  <a:pt x="24840" y="28470"/>
                </a:lnTo>
                <a:lnTo>
                  <a:pt x="24900" y="28360"/>
                </a:lnTo>
                <a:lnTo>
                  <a:pt x="24920" y="28350"/>
                </a:lnTo>
                <a:lnTo>
                  <a:pt x="24910" y="28350"/>
                </a:lnTo>
                <a:lnTo>
                  <a:pt x="24940" y="28330"/>
                </a:lnTo>
                <a:lnTo>
                  <a:pt x="25070" y="28180"/>
                </a:lnTo>
                <a:lnTo>
                  <a:pt x="25200" y="27930"/>
                </a:lnTo>
                <a:lnTo>
                  <a:pt x="25320" y="27880"/>
                </a:lnTo>
                <a:lnTo>
                  <a:pt x="25330" y="27850"/>
                </a:lnTo>
                <a:lnTo>
                  <a:pt x="25340" y="27790"/>
                </a:lnTo>
                <a:lnTo>
                  <a:pt x="25350" y="27760"/>
                </a:lnTo>
                <a:lnTo>
                  <a:pt x="25380" y="27730"/>
                </a:lnTo>
                <a:lnTo>
                  <a:pt x="25400" y="27690"/>
                </a:lnTo>
                <a:lnTo>
                  <a:pt x="25390" y="27690"/>
                </a:lnTo>
                <a:lnTo>
                  <a:pt x="25390" y="27680"/>
                </a:lnTo>
                <a:lnTo>
                  <a:pt x="25380" y="27660"/>
                </a:lnTo>
                <a:lnTo>
                  <a:pt x="25380" y="27650"/>
                </a:lnTo>
                <a:lnTo>
                  <a:pt x="25380" y="27600"/>
                </a:lnTo>
                <a:lnTo>
                  <a:pt x="25390" y="27570"/>
                </a:lnTo>
                <a:lnTo>
                  <a:pt x="25400" y="27540"/>
                </a:lnTo>
                <a:lnTo>
                  <a:pt x="25410" y="27520"/>
                </a:lnTo>
                <a:lnTo>
                  <a:pt x="25360" y="27530"/>
                </a:lnTo>
                <a:lnTo>
                  <a:pt x="25330" y="27510"/>
                </a:lnTo>
                <a:lnTo>
                  <a:pt x="25320" y="27460"/>
                </a:lnTo>
                <a:lnTo>
                  <a:pt x="25330" y="27380"/>
                </a:lnTo>
                <a:lnTo>
                  <a:pt x="25350" y="27340"/>
                </a:lnTo>
                <a:lnTo>
                  <a:pt x="25660" y="27170"/>
                </a:lnTo>
                <a:lnTo>
                  <a:pt x="25970" y="26990"/>
                </a:lnTo>
                <a:lnTo>
                  <a:pt x="26000" y="26940"/>
                </a:lnTo>
                <a:lnTo>
                  <a:pt x="26020" y="26850"/>
                </a:lnTo>
                <a:lnTo>
                  <a:pt x="26030" y="26750"/>
                </a:lnTo>
                <a:lnTo>
                  <a:pt x="26040" y="26670"/>
                </a:lnTo>
                <a:lnTo>
                  <a:pt x="26060" y="26640"/>
                </a:lnTo>
                <a:lnTo>
                  <a:pt x="26320" y="26650"/>
                </a:lnTo>
                <a:lnTo>
                  <a:pt x="26590" y="26650"/>
                </a:lnTo>
                <a:lnTo>
                  <a:pt x="26620" y="26600"/>
                </a:lnTo>
                <a:lnTo>
                  <a:pt x="26420" y="26460"/>
                </a:lnTo>
                <a:lnTo>
                  <a:pt x="26400" y="26400"/>
                </a:lnTo>
                <a:lnTo>
                  <a:pt x="26420" y="26330"/>
                </a:lnTo>
                <a:lnTo>
                  <a:pt x="26490" y="26230"/>
                </a:lnTo>
                <a:lnTo>
                  <a:pt x="26740" y="26080"/>
                </a:lnTo>
                <a:lnTo>
                  <a:pt x="26990" y="25930"/>
                </a:lnTo>
                <a:lnTo>
                  <a:pt x="27040" y="25840"/>
                </a:lnTo>
                <a:lnTo>
                  <a:pt x="27060" y="25780"/>
                </a:lnTo>
                <a:lnTo>
                  <a:pt x="27060" y="25760"/>
                </a:lnTo>
                <a:lnTo>
                  <a:pt x="27060" y="25720"/>
                </a:lnTo>
                <a:lnTo>
                  <a:pt x="27070" y="25680"/>
                </a:lnTo>
                <a:lnTo>
                  <a:pt x="27070" y="25650"/>
                </a:lnTo>
                <a:lnTo>
                  <a:pt x="27070" y="25640"/>
                </a:lnTo>
                <a:lnTo>
                  <a:pt x="27100" y="25620"/>
                </a:lnTo>
                <a:lnTo>
                  <a:pt x="27110" y="25600"/>
                </a:lnTo>
                <a:lnTo>
                  <a:pt x="27120" y="25560"/>
                </a:lnTo>
                <a:lnTo>
                  <a:pt x="27120" y="25530"/>
                </a:lnTo>
                <a:lnTo>
                  <a:pt x="27130" y="25480"/>
                </a:lnTo>
                <a:lnTo>
                  <a:pt x="27080" y="25310"/>
                </a:lnTo>
                <a:lnTo>
                  <a:pt x="27100" y="25200"/>
                </a:lnTo>
                <a:lnTo>
                  <a:pt x="27140" y="25150"/>
                </a:lnTo>
                <a:lnTo>
                  <a:pt x="27340" y="25130"/>
                </a:lnTo>
                <a:lnTo>
                  <a:pt x="27380" y="25050"/>
                </a:lnTo>
                <a:lnTo>
                  <a:pt x="27370" y="25040"/>
                </a:lnTo>
                <a:lnTo>
                  <a:pt x="27360" y="25000"/>
                </a:lnTo>
                <a:lnTo>
                  <a:pt x="27410" y="24920"/>
                </a:lnTo>
                <a:lnTo>
                  <a:pt x="27350" y="24860"/>
                </a:lnTo>
                <a:lnTo>
                  <a:pt x="27320" y="24790"/>
                </a:lnTo>
                <a:lnTo>
                  <a:pt x="27310" y="24700"/>
                </a:lnTo>
                <a:lnTo>
                  <a:pt x="27330" y="24590"/>
                </a:lnTo>
                <a:lnTo>
                  <a:pt x="27360" y="24560"/>
                </a:lnTo>
                <a:lnTo>
                  <a:pt x="27600" y="24500"/>
                </a:lnTo>
                <a:lnTo>
                  <a:pt x="27680" y="24350"/>
                </a:lnTo>
                <a:lnTo>
                  <a:pt x="27880" y="24350"/>
                </a:lnTo>
                <a:lnTo>
                  <a:pt x="28000" y="24220"/>
                </a:lnTo>
                <a:lnTo>
                  <a:pt x="28190" y="24170"/>
                </a:lnTo>
                <a:lnTo>
                  <a:pt x="28290" y="23800"/>
                </a:lnTo>
                <a:lnTo>
                  <a:pt x="28400" y="23630"/>
                </a:lnTo>
                <a:lnTo>
                  <a:pt x="28450" y="23600"/>
                </a:lnTo>
                <a:lnTo>
                  <a:pt x="28470" y="23570"/>
                </a:lnTo>
                <a:lnTo>
                  <a:pt x="28530" y="23560"/>
                </a:lnTo>
                <a:lnTo>
                  <a:pt x="28610" y="23680"/>
                </a:lnTo>
                <a:lnTo>
                  <a:pt x="28680" y="23910"/>
                </a:lnTo>
                <a:lnTo>
                  <a:pt x="28690" y="24210"/>
                </a:lnTo>
                <a:lnTo>
                  <a:pt x="28730" y="24360"/>
                </a:lnTo>
                <a:lnTo>
                  <a:pt x="28820" y="24830"/>
                </a:lnTo>
                <a:lnTo>
                  <a:pt x="28870" y="25000"/>
                </a:lnTo>
                <a:lnTo>
                  <a:pt x="29060" y="25320"/>
                </a:lnTo>
                <a:lnTo>
                  <a:pt x="29100" y="25450"/>
                </a:lnTo>
                <a:lnTo>
                  <a:pt x="29130" y="25640"/>
                </a:lnTo>
                <a:lnTo>
                  <a:pt x="29170" y="25800"/>
                </a:lnTo>
                <a:lnTo>
                  <a:pt x="29270" y="25930"/>
                </a:lnTo>
                <a:lnTo>
                  <a:pt x="29310" y="26030"/>
                </a:lnTo>
                <a:lnTo>
                  <a:pt x="29350" y="26060"/>
                </a:lnTo>
                <a:lnTo>
                  <a:pt x="29390" y="25910"/>
                </a:lnTo>
                <a:lnTo>
                  <a:pt x="29370" y="25870"/>
                </a:lnTo>
                <a:lnTo>
                  <a:pt x="29280" y="25810"/>
                </a:lnTo>
                <a:lnTo>
                  <a:pt x="29260" y="25780"/>
                </a:lnTo>
                <a:lnTo>
                  <a:pt x="29250" y="25720"/>
                </a:lnTo>
                <a:lnTo>
                  <a:pt x="29270" y="25650"/>
                </a:lnTo>
                <a:lnTo>
                  <a:pt x="29230" y="25600"/>
                </a:lnTo>
                <a:lnTo>
                  <a:pt x="29200" y="25510"/>
                </a:lnTo>
                <a:lnTo>
                  <a:pt x="29140" y="25260"/>
                </a:lnTo>
                <a:lnTo>
                  <a:pt x="29100" y="25150"/>
                </a:lnTo>
                <a:lnTo>
                  <a:pt x="28970" y="24940"/>
                </a:lnTo>
                <a:lnTo>
                  <a:pt x="28940" y="24840"/>
                </a:lnTo>
                <a:lnTo>
                  <a:pt x="28800" y="24130"/>
                </a:lnTo>
                <a:lnTo>
                  <a:pt x="28780" y="23990"/>
                </a:lnTo>
                <a:lnTo>
                  <a:pt x="28790" y="23850"/>
                </a:lnTo>
                <a:lnTo>
                  <a:pt x="28780" y="23750"/>
                </a:lnTo>
                <a:lnTo>
                  <a:pt x="28760" y="23650"/>
                </a:lnTo>
                <a:lnTo>
                  <a:pt x="28750" y="23500"/>
                </a:lnTo>
                <a:lnTo>
                  <a:pt x="28930" y="23260"/>
                </a:lnTo>
                <a:lnTo>
                  <a:pt x="28970" y="23160"/>
                </a:lnTo>
                <a:lnTo>
                  <a:pt x="29150" y="23050"/>
                </a:lnTo>
                <a:lnTo>
                  <a:pt x="29290" y="23060"/>
                </a:lnTo>
                <a:lnTo>
                  <a:pt x="29360" y="23140"/>
                </a:lnTo>
                <a:lnTo>
                  <a:pt x="29650" y="23190"/>
                </a:lnTo>
                <a:lnTo>
                  <a:pt x="29930" y="23240"/>
                </a:lnTo>
                <a:lnTo>
                  <a:pt x="30280" y="23700"/>
                </a:lnTo>
                <a:lnTo>
                  <a:pt x="30500" y="24120"/>
                </a:lnTo>
                <a:lnTo>
                  <a:pt x="30750" y="24590"/>
                </a:lnTo>
                <a:lnTo>
                  <a:pt x="30930" y="24970"/>
                </a:lnTo>
                <a:lnTo>
                  <a:pt x="31110" y="25340"/>
                </a:lnTo>
                <a:lnTo>
                  <a:pt x="31250" y="25700"/>
                </a:lnTo>
                <a:lnTo>
                  <a:pt x="31380" y="26060"/>
                </a:lnTo>
                <a:lnTo>
                  <a:pt x="31470" y="26240"/>
                </a:lnTo>
                <a:lnTo>
                  <a:pt x="31550" y="26420"/>
                </a:lnTo>
                <a:lnTo>
                  <a:pt x="31630" y="26590"/>
                </a:lnTo>
                <a:lnTo>
                  <a:pt x="31710" y="26770"/>
                </a:lnTo>
                <a:lnTo>
                  <a:pt x="31780" y="26890"/>
                </a:lnTo>
                <a:lnTo>
                  <a:pt x="31850" y="27010"/>
                </a:lnTo>
                <a:lnTo>
                  <a:pt x="31960" y="27140"/>
                </a:lnTo>
                <a:lnTo>
                  <a:pt x="32080" y="27270"/>
                </a:lnTo>
                <a:lnTo>
                  <a:pt x="32160" y="27370"/>
                </a:lnTo>
                <a:lnTo>
                  <a:pt x="32230" y="27470"/>
                </a:lnTo>
                <a:lnTo>
                  <a:pt x="32390" y="27630"/>
                </a:lnTo>
                <a:lnTo>
                  <a:pt x="32540" y="27780"/>
                </a:lnTo>
                <a:lnTo>
                  <a:pt x="32730" y="27960"/>
                </a:lnTo>
                <a:lnTo>
                  <a:pt x="32920" y="28140"/>
                </a:lnTo>
                <a:lnTo>
                  <a:pt x="33040" y="28290"/>
                </a:lnTo>
                <a:lnTo>
                  <a:pt x="33170" y="28430"/>
                </a:lnTo>
                <a:lnTo>
                  <a:pt x="33280" y="28540"/>
                </a:lnTo>
                <a:lnTo>
                  <a:pt x="33380" y="28640"/>
                </a:lnTo>
                <a:lnTo>
                  <a:pt x="33570" y="28840"/>
                </a:lnTo>
                <a:lnTo>
                  <a:pt x="33760" y="29030"/>
                </a:lnTo>
                <a:lnTo>
                  <a:pt x="33920" y="29190"/>
                </a:lnTo>
                <a:lnTo>
                  <a:pt x="34070" y="29350"/>
                </a:lnTo>
                <a:lnTo>
                  <a:pt x="34250" y="29560"/>
                </a:lnTo>
                <a:lnTo>
                  <a:pt x="34420" y="29760"/>
                </a:lnTo>
                <a:lnTo>
                  <a:pt x="34710" y="30080"/>
                </a:lnTo>
                <a:lnTo>
                  <a:pt x="35000" y="30410"/>
                </a:lnTo>
                <a:lnTo>
                  <a:pt x="35820" y="31140"/>
                </a:lnTo>
                <a:lnTo>
                  <a:pt x="36650" y="31870"/>
                </a:lnTo>
                <a:lnTo>
                  <a:pt x="37470" y="32580"/>
                </a:lnTo>
                <a:lnTo>
                  <a:pt x="38300" y="33290"/>
                </a:lnTo>
                <a:lnTo>
                  <a:pt x="39120" y="33990"/>
                </a:lnTo>
                <a:lnTo>
                  <a:pt x="39950" y="34680"/>
                </a:lnTo>
                <a:lnTo>
                  <a:pt x="40780" y="35360"/>
                </a:lnTo>
                <a:lnTo>
                  <a:pt x="41600" y="36040"/>
                </a:lnTo>
                <a:lnTo>
                  <a:pt x="42430" y="36710"/>
                </a:lnTo>
                <a:lnTo>
                  <a:pt x="43250" y="37370"/>
                </a:lnTo>
                <a:lnTo>
                  <a:pt x="44080" y="38020"/>
                </a:lnTo>
                <a:lnTo>
                  <a:pt x="44910" y="38670"/>
                </a:lnTo>
                <a:lnTo>
                  <a:pt x="45730" y="39310"/>
                </a:lnTo>
                <a:lnTo>
                  <a:pt x="46420" y="39830"/>
                </a:lnTo>
                <a:lnTo>
                  <a:pt x="46560" y="39940"/>
                </a:lnTo>
                <a:lnTo>
                  <a:pt x="47380" y="40560"/>
                </a:lnTo>
                <a:lnTo>
                  <a:pt x="48210" y="41180"/>
                </a:lnTo>
                <a:lnTo>
                  <a:pt x="48210" y="42840"/>
                </a:lnTo>
                <a:lnTo>
                  <a:pt x="48210" y="44450"/>
                </a:lnTo>
                <a:lnTo>
                  <a:pt x="48210" y="46020"/>
                </a:lnTo>
                <a:lnTo>
                  <a:pt x="48210" y="47550"/>
                </a:lnTo>
                <a:lnTo>
                  <a:pt x="48210" y="49040"/>
                </a:lnTo>
                <a:lnTo>
                  <a:pt x="48210" y="50490"/>
                </a:lnTo>
                <a:lnTo>
                  <a:pt x="48210" y="51910"/>
                </a:lnTo>
                <a:lnTo>
                  <a:pt x="48210" y="53300"/>
                </a:lnTo>
                <a:lnTo>
                  <a:pt x="48210" y="54650"/>
                </a:lnTo>
                <a:lnTo>
                  <a:pt x="48210" y="55980"/>
                </a:lnTo>
                <a:lnTo>
                  <a:pt x="48210" y="57270"/>
                </a:lnTo>
                <a:lnTo>
                  <a:pt x="48210" y="58540"/>
                </a:lnTo>
                <a:lnTo>
                  <a:pt x="48210" y="59730"/>
                </a:lnTo>
                <a:lnTo>
                  <a:pt x="48210" y="59780"/>
                </a:lnTo>
                <a:lnTo>
                  <a:pt x="48210" y="61000"/>
                </a:lnTo>
                <a:lnTo>
                  <a:pt x="48210" y="62190"/>
                </a:lnTo>
                <a:lnTo>
                  <a:pt x="48210" y="63360"/>
                </a:lnTo>
                <a:lnTo>
                  <a:pt x="48210" y="63660"/>
                </a:lnTo>
                <a:lnTo>
                  <a:pt x="48210" y="63950"/>
                </a:lnTo>
                <a:lnTo>
                  <a:pt x="48210" y="64250"/>
                </a:lnTo>
                <a:lnTo>
                  <a:pt x="48210" y="64540"/>
                </a:lnTo>
                <a:lnTo>
                  <a:pt x="48210" y="64830"/>
                </a:lnTo>
                <a:lnTo>
                  <a:pt x="48210" y="65120"/>
                </a:lnTo>
                <a:lnTo>
                  <a:pt x="48210" y="65410"/>
                </a:lnTo>
                <a:lnTo>
                  <a:pt x="48210" y="65700"/>
                </a:lnTo>
                <a:lnTo>
                  <a:pt x="48210" y="65980"/>
                </a:lnTo>
                <a:lnTo>
                  <a:pt x="48210" y="66270"/>
                </a:lnTo>
                <a:lnTo>
                  <a:pt x="48210" y="66550"/>
                </a:lnTo>
                <a:lnTo>
                  <a:pt x="48210" y="66830"/>
                </a:lnTo>
                <a:lnTo>
                  <a:pt x="48210" y="67110"/>
                </a:lnTo>
                <a:lnTo>
                  <a:pt x="48210" y="67390"/>
                </a:lnTo>
                <a:lnTo>
                  <a:pt x="48210" y="67670"/>
                </a:lnTo>
                <a:lnTo>
                  <a:pt x="48210" y="67950"/>
                </a:lnTo>
                <a:close/>
                <a:moveTo>
                  <a:pt x="39110" y="75350"/>
                </a:moveTo>
                <a:lnTo>
                  <a:pt x="39140" y="75380"/>
                </a:lnTo>
                <a:lnTo>
                  <a:pt x="39170" y="75400"/>
                </a:lnTo>
                <a:lnTo>
                  <a:pt x="39200" y="75370"/>
                </a:lnTo>
                <a:lnTo>
                  <a:pt x="39180" y="75360"/>
                </a:lnTo>
                <a:lnTo>
                  <a:pt x="39130" y="75300"/>
                </a:lnTo>
                <a:lnTo>
                  <a:pt x="39120" y="75270"/>
                </a:lnTo>
                <a:lnTo>
                  <a:pt x="39120" y="75240"/>
                </a:lnTo>
                <a:lnTo>
                  <a:pt x="39140" y="75220"/>
                </a:lnTo>
                <a:lnTo>
                  <a:pt x="39180" y="75220"/>
                </a:lnTo>
                <a:lnTo>
                  <a:pt x="39200" y="75250"/>
                </a:lnTo>
                <a:lnTo>
                  <a:pt x="39220" y="75300"/>
                </a:lnTo>
                <a:lnTo>
                  <a:pt x="39240" y="75350"/>
                </a:lnTo>
                <a:lnTo>
                  <a:pt x="39270" y="75340"/>
                </a:lnTo>
                <a:lnTo>
                  <a:pt x="39260" y="75320"/>
                </a:lnTo>
                <a:lnTo>
                  <a:pt x="39280" y="75320"/>
                </a:lnTo>
                <a:lnTo>
                  <a:pt x="39300" y="75340"/>
                </a:lnTo>
                <a:lnTo>
                  <a:pt x="39310" y="75370"/>
                </a:lnTo>
                <a:lnTo>
                  <a:pt x="39320" y="75420"/>
                </a:lnTo>
                <a:lnTo>
                  <a:pt x="39310" y="75460"/>
                </a:lnTo>
                <a:lnTo>
                  <a:pt x="39280" y="75490"/>
                </a:lnTo>
                <a:lnTo>
                  <a:pt x="39260" y="75510"/>
                </a:lnTo>
                <a:lnTo>
                  <a:pt x="39220" y="75570"/>
                </a:lnTo>
                <a:lnTo>
                  <a:pt x="39190" y="75580"/>
                </a:lnTo>
                <a:lnTo>
                  <a:pt x="39080" y="75590"/>
                </a:lnTo>
                <a:lnTo>
                  <a:pt x="39050" y="75580"/>
                </a:lnTo>
                <a:lnTo>
                  <a:pt x="39050" y="75540"/>
                </a:lnTo>
                <a:lnTo>
                  <a:pt x="39040" y="75530"/>
                </a:lnTo>
                <a:lnTo>
                  <a:pt x="39010" y="75520"/>
                </a:lnTo>
                <a:lnTo>
                  <a:pt x="38970" y="75490"/>
                </a:lnTo>
                <a:lnTo>
                  <a:pt x="38960" y="75490"/>
                </a:lnTo>
                <a:lnTo>
                  <a:pt x="38960" y="75450"/>
                </a:lnTo>
                <a:lnTo>
                  <a:pt x="38960" y="75410"/>
                </a:lnTo>
                <a:lnTo>
                  <a:pt x="38940" y="75390"/>
                </a:lnTo>
                <a:lnTo>
                  <a:pt x="38980" y="75380"/>
                </a:lnTo>
                <a:lnTo>
                  <a:pt x="39040" y="75340"/>
                </a:lnTo>
                <a:lnTo>
                  <a:pt x="39070" y="75340"/>
                </a:lnTo>
                <a:lnTo>
                  <a:pt x="39110" y="75350"/>
                </a:lnTo>
                <a:close/>
                <a:moveTo>
                  <a:pt x="40320" y="74920"/>
                </a:moveTo>
                <a:lnTo>
                  <a:pt x="40290" y="74920"/>
                </a:lnTo>
                <a:lnTo>
                  <a:pt x="40310" y="74900"/>
                </a:lnTo>
                <a:lnTo>
                  <a:pt x="40330" y="74910"/>
                </a:lnTo>
                <a:lnTo>
                  <a:pt x="40340" y="74920"/>
                </a:lnTo>
                <a:lnTo>
                  <a:pt x="40320" y="74920"/>
                </a:lnTo>
                <a:close/>
                <a:moveTo>
                  <a:pt x="40230" y="74810"/>
                </a:moveTo>
                <a:lnTo>
                  <a:pt x="40350" y="74830"/>
                </a:lnTo>
                <a:lnTo>
                  <a:pt x="40370" y="74850"/>
                </a:lnTo>
                <a:lnTo>
                  <a:pt x="40370" y="74870"/>
                </a:lnTo>
                <a:lnTo>
                  <a:pt x="40280" y="74870"/>
                </a:lnTo>
                <a:lnTo>
                  <a:pt x="40250" y="74880"/>
                </a:lnTo>
                <a:lnTo>
                  <a:pt x="40260" y="74900"/>
                </a:lnTo>
                <a:lnTo>
                  <a:pt x="40260" y="74920"/>
                </a:lnTo>
                <a:lnTo>
                  <a:pt x="40270" y="74920"/>
                </a:lnTo>
                <a:lnTo>
                  <a:pt x="40140" y="74980"/>
                </a:lnTo>
                <a:lnTo>
                  <a:pt x="40070" y="75030"/>
                </a:lnTo>
                <a:lnTo>
                  <a:pt x="40060" y="75030"/>
                </a:lnTo>
                <a:lnTo>
                  <a:pt x="40040" y="75030"/>
                </a:lnTo>
                <a:lnTo>
                  <a:pt x="40020" y="74990"/>
                </a:lnTo>
                <a:lnTo>
                  <a:pt x="40000" y="74980"/>
                </a:lnTo>
                <a:lnTo>
                  <a:pt x="39970" y="74970"/>
                </a:lnTo>
                <a:lnTo>
                  <a:pt x="39840" y="75000"/>
                </a:lnTo>
                <a:lnTo>
                  <a:pt x="39810" y="74980"/>
                </a:lnTo>
                <a:lnTo>
                  <a:pt x="39800" y="74990"/>
                </a:lnTo>
                <a:lnTo>
                  <a:pt x="39770" y="75030"/>
                </a:lnTo>
                <a:lnTo>
                  <a:pt x="39760" y="75030"/>
                </a:lnTo>
                <a:lnTo>
                  <a:pt x="39750" y="75020"/>
                </a:lnTo>
                <a:lnTo>
                  <a:pt x="39750" y="74990"/>
                </a:lnTo>
                <a:lnTo>
                  <a:pt x="39750" y="74960"/>
                </a:lnTo>
                <a:lnTo>
                  <a:pt x="39750" y="74940"/>
                </a:lnTo>
                <a:lnTo>
                  <a:pt x="39770" y="74890"/>
                </a:lnTo>
                <a:lnTo>
                  <a:pt x="39800" y="74880"/>
                </a:lnTo>
                <a:lnTo>
                  <a:pt x="39870" y="74880"/>
                </a:lnTo>
                <a:lnTo>
                  <a:pt x="39900" y="74870"/>
                </a:lnTo>
                <a:lnTo>
                  <a:pt x="39960" y="74820"/>
                </a:lnTo>
                <a:lnTo>
                  <a:pt x="40000" y="74810"/>
                </a:lnTo>
                <a:lnTo>
                  <a:pt x="40110" y="74840"/>
                </a:lnTo>
                <a:lnTo>
                  <a:pt x="40140" y="74870"/>
                </a:lnTo>
                <a:lnTo>
                  <a:pt x="40120" y="74890"/>
                </a:lnTo>
                <a:lnTo>
                  <a:pt x="40070" y="74910"/>
                </a:lnTo>
                <a:lnTo>
                  <a:pt x="40060" y="74940"/>
                </a:lnTo>
                <a:lnTo>
                  <a:pt x="40070" y="74960"/>
                </a:lnTo>
                <a:lnTo>
                  <a:pt x="40080" y="74970"/>
                </a:lnTo>
                <a:lnTo>
                  <a:pt x="40090" y="74980"/>
                </a:lnTo>
                <a:lnTo>
                  <a:pt x="40100" y="74980"/>
                </a:lnTo>
                <a:lnTo>
                  <a:pt x="40100" y="74960"/>
                </a:lnTo>
                <a:lnTo>
                  <a:pt x="40110" y="74940"/>
                </a:lnTo>
                <a:lnTo>
                  <a:pt x="40190" y="74910"/>
                </a:lnTo>
                <a:lnTo>
                  <a:pt x="40210" y="74880"/>
                </a:lnTo>
                <a:lnTo>
                  <a:pt x="40220" y="74840"/>
                </a:lnTo>
                <a:lnTo>
                  <a:pt x="40230" y="74810"/>
                </a:lnTo>
                <a:close/>
                <a:moveTo>
                  <a:pt x="39800" y="74780"/>
                </a:moveTo>
                <a:lnTo>
                  <a:pt x="39780" y="74760"/>
                </a:lnTo>
                <a:lnTo>
                  <a:pt x="39750" y="74770"/>
                </a:lnTo>
                <a:lnTo>
                  <a:pt x="39690" y="74820"/>
                </a:lnTo>
                <a:lnTo>
                  <a:pt x="39540" y="74860"/>
                </a:lnTo>
                <a:lnTo>
                  <a:pt x="39520" y="74870"/>
                </a:lnTo>
                <a:lnTo>
                  <a:pt x="39500" y="74890"/>
                </a:lnTo>
                <a:lnTo>
                  <a:pt x="39440" y="74870"/>
                </a:lnTo>
                <a:lnTo>
                  <a:pt x="39230" y="74920"/>
                </a:lnTo>
                <a:lnTo>
                  <a:pt x="39110" y="75000"/>
                </a:lnTo>
                <a:lnTo>
                  <a:pt x="39050" y="75020"/>
                </a:lnTo>
                <a:lnTo>
                  <a:pt x="39070" y="74920"/>
                </a:lnTo>
                <a:lnTo>
                  <a:pt x="39100" y="74850"/>
                </a:lnTo>
                <a:lnTo>
                  <a:pt x="39140" y="74820"/>
                </a:lnTo>
                <a:lnTo>
                  <a:pt x="39340" y="74790"/>
                </a:lnTo>
                <a:lnTo>
                  <a:pt x="39400" y="74750"/>
                </a:lnTo>
                <a:lnTo>
                  <a:pt x="39390" y="74730"/>
                </a:lnTo>
                <a:lnTo>
                  <a:pt x="39320" y="74750"/>
                </a:lnTo>
                <a:lnTo>
                  <a:pt x="39320" y="74730"/>
                </a:lnTo>
                <a:lnTo>
                  <a:pt x="39540" y="74660"/>
                </a:lnTo>
                <a:lnTo>
                  <a:pt x="39530" y="74660"/>
                </a:lnTo>
                <a:lnTo>
                  <a:pt x="39530" y="74650"/>
                </a:lnTo>
                <a:lnTo>
                  <a:pt x="39520" y="74640"/>
                </a:lnTo>
                <a:lnTo>
                  <a:pt x="39520" y="74620"/>
                </a:lnTo>
                <a:lnTo>
                  <a:pt x="39650" y="74620"/>
                </a:lnTo>
                <a:lnTo>
                  <a:pt x="39640" y="74620"/>
                </a:lnTo>
                <a:lnTo>
                  <a:pt x="39640" y="74630"/>
                </a:lnTo>
                <a:lnTo>
                  <a:pt x="39630" y="74640"/>
                </a:lnTo>
                <a:lnTo>
                  <a:pt x="39630" y="74660"/>
                </a:lnTo>
                <a:lnTo>
                  <a:pt x="39910" y="74640"/>
                </a:lnTo>
                <a:lnTo>
                  <a:pt x="39930" y="74630"/>
                </a:lnTo>
                <a:lnTo>
                  <a:pt x="39950" y="74610"/>
                </a:lnTo>
                <a:lnTo>
                  <a:pt x="39960" y="74610"/>
                </a:lnTo>
                <a:lnTo>
                  <a:pt x="39980" y="74630"/>
                </a:lnTo>
                <a:lnTo>
                  <a:pt x="40000" y="74640"/>
                </a:lnTo>
                <a:lnTo>
                  <a:pt x="40040" y="74640"/>
                </a:lnTo>
                <a:lnTo>
                  <a:pt x="40040" y="74650"/>
                </a:lnTo>
                <a:lnTo>
                  <a:pt x="40030" y="74660"/>
                </a:lnTo>
                <a:lnTo>
                  <a:pt x="40010" y="74660"/>
                </a:lnTo>
                <a:lnTo>
                  <a:pt x="40000" y="74660"/>
                </a:lnTo>
                <a:lnTo>
                  <a:pt x="39970" y="74670"/>
                </a:lnTo>
                <a:lnTo>
                  <a:pt x="39960" y="74690"/>
                </a:lnTo>
                <a:lnTo>
                  <a:pt x="39930" y="74740"/>
                </a:lnTo>
                <a:lnTo>
                  <a:pt x="39900" y="74770"/>
                </a:lnTo>
                <a:lnTo>
                  <a:pt x="39870" y="74820"/>
                </a:lnTo>
                <a:lnTo>
                  <a:pt x="39850" y="74840"/>
                </a:lnTo>
                <a:lnTo>
                  <a:pt x="39820" y="74820"/>
                </a:lnTo>
                <a:lnTo>
                  <a:pt x="39800" y="74780"/>
                </a:lnTo>
                <a:close/>
                <a:moveTo>
                  <a:pt x="40980" y="71190"/>
                </a:moveTo>
                <a:lnTo>
                  <a:pt x="41040" y="71200"/>
                </a:lnTo>
                <a:lnTo>
                  <a:pt x="41100" y="71170"/>
                </a:lnTo>
                <a:lnTo>
                  <a:pt x="41160" y="71180"/>
                </a:lnTo>
                <a:lnTo>
                  <a:pt x="41170" y="71190"/>
                </a:lnTo>
                <a:lnTo>
                  <a:pt x="41250" y="71260"/>
                </a:lnTo>
                <a:lnTo>
                  <a:pt x="41280" y="71270"/>
                </a:lnTo>
                <a:lnTo>
                  <a:pt x="41340" y="71250"/>
                </a:lnTo>
                <a:lnTo>
                  <a:pt x="41370" y="71250"/>
                </a:lnTo>
                <a:lnTo>
                  <a:pt x="41400" y="71290"/>
                </a:lnTo>
                <a:lnTo>
                  <a:pt x="41390" y="71300"/>
                </a:lnTo>
                <a:lnTo>
                  <a:pt x="41380" y="71350"/>
                </a:lnTo>
                <a:lnTo>
                  <a:pt x="41500" y="71340"/>
                </a:lnTo>
                <a:lnTo>
                  <a:pt x="41520" y="71380"/>
                </a:lnTo>
                <a:lnTo>
                  <a:pt x="41520" y="71420"/>
                </a:lnTo>
                <a:lnTo>
                  <a:pt x="41520" y="71440"/>
                </a:lnTo>
                <a:lnTo>
                  <a:pt x="41510" y="71460"/>
                </a:lnTo>
                <a:lnTo>
                  <a:pt x="41410" y="71590"/>
                </a:lnTo>
                <a:lnTo>
                  <a:pt x="41390" y="71630"/>
                </a:lnTo>
                <a:lnTo>
                  <a:pt x="41370" y="71650"/>
                </a:lnTo>
                <a:lnTo>
                  <a:pt x="41350" y="71650"/>
                </a:lnTo>
                <a:lnTo>
                  <a:pt x="41320" y="71610"/>
                </a:lnTo>
                <a:lnTo>
                  <a:pt x="41300" y="71610"/>
                </a:lnTo>
                <a:lnTo>
                  <a:pt x="41290" y="71620"/>
                </a:lnTo>
                <a:lnTo>
                  <a:pt x="41240" y="71710"/>
                </a:lnTo>
                <a:lnTo>
                  <a:pt x="41220" y="71740"/>
                </a:lnTo>
                <a:lnTo>
                  <a:pt x="41210" y="71780"/>
                </a:lnTo>
                <a:lnTo>
                  <a:pt x="41210" y="71840"/>
                </a:lnTo>
                <a:lnTo>
                  <a:pt x="41220" y="71880"/>
                </a:lnTo>
                <a:lnTo>
                  <a:pt x="41210" y="71910"/>
                </a:lnTo>
                <a:lnTo>
                  <a:pt x="41210" y="71930"/>
                </a:lnTo>
                <a:lnTo>
                  <a:pt x="41190" y="72000"/>
                </a:lnTo>
                <a:lnTo>
                  <a:pt x="41190" y="72020"/>
                </a:lnTo>
                <a:lnTo>
                  <a:pt x="41190" y="72060"/>
                </a:lnTo>
                <a:lnTo>
                  <a:pt x="41220" y="72180"/>
                </a:lnTo>
                <a:lnTo>
                  <a:pt x="41230" y="72240"/>
                </a:lnTo>
                <a:lnTo>
                  <a:pt x="41200" y="72260"/>
                </a:lnTo>
                <a:lnTo>
                  <a:pt x="41180" y="72260"/>
                </a:lnTo>
                <a:lnTo>
                  <a:pt x="41130" y="72290"/>
                </a:lnTo>
                <a:lnTo>
                  <a:pt x="41060" y="72370"/>
                </a:lnTo>
                <a:lnTo>
                  <a:pt x="41040" y="72380"/>
                </a:lnTo>
                <a:lnTo>
                  <a:pt x="41010" y="72370"/>
                </a:lnTo>
                <a:lnTo>
                  <a:pt x="40960" y="72350"/>
                </a:lnTo>
                <a:lnTo>
                  <a:pt x="40930" y="72300"/>
                </a:lnTo>
                <a:lnTo>
                  <a:pt x="40940" y="72230"/>
                </a:lnTo>
                <a:lnTo>
                  <a:pt x="40940" y="72220"/>
                </a:lnTo>
                <a:lnTo>
                  <a:pt x="40890" y="72100"/>
                </a:lnTo>
                <a:lnTo>
                  <a:pt x="40880" y="72040"/>
                </a:lnTo>
                <a:lnTo>
                  <a:pt x="40850" y="71900"/>
                </a:lnTo>
                <a:lnTo>
                  <a:pt x="40840" y="71870"/>
                </a:lnTo>
                <a:lnTo>
                  <a:pt x="40810" y="71850"/>
                </a:lnTo>
                <a:lnTo>
                  <a:pt x="40790" y="71830"/>
                </a:lnTo>
                <a:lnTo>
                  <a:pt x="40790" y="71800"/>
                </a:lnTo>
                <a:lnTo>
                  <a:pt x="40810" y="71740"/>
                </a:lnTo>
                <a:lnTo>
                  <a:pt x="40820" y="71720"/>
                </a:lnTo>
                <a:lnTo>
                  <a:pt x="40840" y="71710"/>
                </a:lnTo>
                <a:lnTo>
                  <a:pt x="40890" y="71710"/>
                </a:lnTo>
                <a:lnTo>
                  <a:pt x="40910" y="71700"/>
                </a:lnTo>
                <a:lnTo>
                  <a:pt x="40910" y="71630"/>
                </a:lnTo>
                <a:lnTo>
                  <a:pt x="40960" y="71530"/>
                </a:lnTo>
                <a:lnTo>
                  <a:pt x="40990" y="71490"/>
                </a:lnTo>
                <a:lnTo>
                  <a:pt x="41060" y="71450"/>
                </a:lnTo>
                <a:lnTo>
                  <a:pt x="41150" y="71340"/>
                </a:lnTo>
                <a:lnTo>
                  <a:pt x="41170" y="71290"/>
                </a:lnTo>
                <a:lnTo>
                  <a:pt x="41130" y="71300"/>
                </a:lnTo>
                <a:lnTo>
                  <a:pt x="41090" y="71320"/>
                </a:lnTo>
                <a:lnTo>
                  <a:pt x="41020" y="71390"/>
                </a:lnTo>
                <a:lnTo>
                  <a:pt x="40960" y="71420"/>
                </a:lnTo>
                <a:lnTo>
                  <a:pt x="40820" y="71390"/>
                </a:lnTo>
                <a:lnTo>
                  <a:pt x="40860" y="71340"/>
                </a:lnTo>
                <a:lnTo>
                  <a:pt x="40970" y="71280"/>
                </a:lnTo>
                <a:lnTo>
                  <a:pt x="40990" y="71230"/>
                </a:lnTo>
                <a:lnTo>
                  <a:pt x="40980" y="71230"/>
                </a:lnTo>
                <a:lnTo>
                  <a:pt x="40970" y="71230"/>
                </a:lnTo>
                <a:lnTo>
                  <a:pt x="40960" y="71220"/>
                </a:lnTo>
                <a:lnTo>
                  <a:pt x="40950" y="71210"/>
                </a:lnTo>
                <a:lnTo>
                  <a:pt x="40980" y="71190"/>
                </a:lnTo>
                <a:close/>
                <a:moveTo>
                  <a:pt x="39230" y="72830"/>
                </a:moveTo>
                <a:lnTo>
                  <a:pt x="38960" y="72940"/>
                </a:lnTo>
                <a:lnTo>
                  <a:pt x="38880" y="73010"/>
                </a:lnTo>
                <a:lnTo>
                  <a:pt x="38650" y="73110"/>
                </a:lnTo>
                <a:lnTo>
                  <a:pt x="38610" y="73160"/>
                </a:lnTo>
                <a:lnTo>
                  <a:pt x="38590" y="73160"/>
                </a:lnTo>
                <a:lnTo>
                  <a:pt x="38580" y="73150"/>
                </a:lnTo>
                <a:lnTo>
                  <a:pt x="38540" y="73100"/>
                </a:lnTo>
                <a:lnTo>
                  <a:pt x="38530" y="73090"/>
                </a:lnTo>
                <a:lnTo>
                  <a:pt x="38440" y="73110"/>
                </a:lnTo>
                <a:lnTo>
                  <a:pt x="38320" y="73080"/>
                </a:lnTo>
                <a:lnTo>
                  <a:pt x="38300" y="73040"/>
                </a:lnTo>
                <a:lnTo>
                  <a:pt x="38280" y="72950"/>
                </a:lnTo>
                <a:lnTo>
                  <a:pt x="38240" y="72920"/>
                </a:lnTo>
                <a:lnTo>
                  <a:pt x="38020" y="72870"/>
                </a:lnTo>
                <a:lnTo>
                  <a:pt x="37950" y="72800"/>
                </a:lnTo>
                <a:lnTo>
                  <a:pt x="37940" y="72780"/>
                </a:lnTo>
                <a:lnTo>
                  <a:pt x="37930" y="72740"/>
                </a:lnTo>
                <a:lnTo>
                  <a:pt x="37900" y="72710"/>
                </a:lnTo>
                <a:lnTo>
                  <a:pt x="37890" y="72690"/>
                </a:lnTo>
                <a:lnTo>
                  <a:pt x="37900" y="72640"/>
                </a:lnTo>
                <a:lnTo>
                  <a:pt x="37910" y="72620"/>
                </a:lnTo>
                <a:lnTo>
                  <a:pt x="37940" y="72600"/>
                </a:lnTo>
                <a:lnTo>
                  <a:pt x="37940" y="72590"/>
                </a:lnTo>
                <a:lnTo>
                  <a:pt x="37920" y="72560"/>
                </a:lnTo>
                <a:lnTo>
                  <a:pt x="37940" y="72540"/>
                </a:lnTo>
                <a:lnTo>
                  <a:pt x="37960" y="72540"/>
                </a:lnTo>
                <a:lnTo>
                  <a:pt x="38000" y="72580"/>
                </a:lnTo>
                <a:lnTo>
                  <a:pt x="38020" y="72580"/>
                </a:lnTo>
                <a:lnTo>
                  <a:pt x="38160" y="72570"/>
                </a:lnTo>
                <a:lnTo>
                  <a:pt x="38370" y="72620"/>
                </a:lnTo>
                <a:lnTo>
                  <a:pt x="38480" y="72580"/>
                </a:lnTo>
                <a:lnTo>
                  <a:pt x="38500" y="72550"/>
                </a:lnTo>
                <a:lnTo>
                  <a:pt x="38520" y="72560"/>
                </a:lnTo>
                <a:lnTo>
                  <a:pt x="38530" y="72570"/>
                </a:lnTo>
                <a:lnTo>
                  <a:pt x="38540" y="72580"/>
                </a:lnTo>
                <a:lnTo>
                  <a:pt x="38760" y="72580"/>
                </a:lnTo>
                <a:lnTo>
                  <a:pt x="38790" y="72560"/>
                </a:lnTo>
                <a:lnTo>
                  <a:pt x="38630" y="72540"/>
                </a:lnTo>
                <a:lnTo>
                  <a:pt x="38580" y="72500"/>
                </a:lnTo>
                <a:lnTo>
                  <a:pt x="38580" y="72480"/>
                </a:lnTo>
                <a:lnTo>
                  <a:pt x="38590" y="72460"/>
                </a:lnTo>
                <a:lnTo>
                  <a:pt x="38610" y="72380"/>
                </a:lnTo>
                <a:lnTo>
                  <a:pt x="38620" y="72350"/>
                </a:lnTo>
                <a:lnTo>
                  <a:pt x="38660" y="72270"/>
                </a:lnTo>
                <a:lnTo>
                  <a:pt x="38690" y="72220"/>
                </a:lnTo>
                <a:lnTo>
                  <a:pt x="38780" y="72200"/>
                </a:lnTo>
                <a:lnTo>
                  <a:pt x="38820" y="72180"/>
                </a:lnTo>
                <a:lnTo>
                  <a:pt x="38820" y="72160"/>
                </a:lnTo>
                <a:lnTo>
                  <a:pt x="38740" y="72160"/>
                </a:lnTo>
                <a:lnTo>
                  <a:pt x="38600" y="72210"/>
                </a:lnTo>
                <a:lnTo>
                  <a:pt x="38570" y="72250"/>
                </a:lnTo>
                <a:lnTo>
                  <a:pt x="38560" y="72260"/>
                </a:lnTo>
                <a:lnTo>
                  <a:pt x="38570" y="72320"/>
                </a:lnTo>
                <a:lnTo>
                  <a:pt x="38550" y="72390"/>
                </a:lnTo>
                <a:lnTo>
                  <a:pt x="38510" y="72450"/>
                </a:lnTo>
                <a:lnTo>
                  <a:pt x="38480" y="72480"/>
                </a:lnTo>
                <a:lnTo>
                  <a:pt x="38390" y="72530"/>
                </a:lnTo>
                <a:lnTo>
                  <a:pt x="38350" y="72530"/>
                </a:lnTo>
                <a:lnTo>
                  <a:pt x="38300" y="72500"/>
                </a:lnTo>
                <a:lnTo>
                  <a:pt x="38410" y="72410"/>
                </a:lnTo>
                <a:lnTo>
                  <a:pt x="38430" y="72360"/>
                </a:lnTo>
                <a:lnTo>
                  <a:pt x="38400" y="72340"/>
                </a:lnTo>
                <a:lnTo>
                  <a:pt x="38230" y="72440"/>
                </a:lnTo>
                <a:lnTo>
                  <a:pt x="38190" y="72440"/>
                </a:lnTo>
                <a:lnTo>
                  <a:pt x="38170" y="72400"/>
                </a:lnTo>
                <a:lnTo>
                  <a:pt x="38200" y="72340"/>
                </a:lnTo>
                <a:lnTo>
                  <a:pt x="38250" y="72290"/>
                </a:lnTo>
                <a:lnTo>
                  <a:pt x="38280" y="72230"/>
                </a:lnTo>
                <a:lnTo>
                  <a:pt x="38280" y="72160"/>
                </a:lnTo>
                <a:lnTo>
                  <a:pt x="38260" y="72140"/>
                </a:lnTo>
                <a:lnTo>
                  <a:pt x="38230" y="72110"/>
                </a:lnTo>
                <a:lnTo>
                  <a:pt x="38210" y="72090"/>
                </a:lnTo>
                <a:lnTo>
                  <a:pt x="38190" y="72090"/>
                </a:lnTo>
                <a:lnTo>
                  <a:pt x="38180" y="72110"/>
                </a:lnTo>
                <a:lnTo>
                  <a:pt x="38170" y="72130"/>
                </a:lnTo>
                <a:lnTo>
                  <a:pt x="38180" y="72150"/>
                </a:lnTo>
                <a:lnTo>
                  <a:pt x="38180" y="72170"/>
                </a:lnTo>
                <a:lnTo>
                  <a:pt x="38190" y="72190"/>
                </a:lnTo>
                <a:lnTo>
                  <a:pt x="38180" y="72210"/>
                </a:lnTo>
                <a:lnTo>
                  <a:pt x="38180" y="72230"/>
                </a:lnTo>
                <a:lnTo>
                  <a:pt x="38170" y="72240"/>
                </a:lnTo>
                <a:lnTo>
                  <a:pt x="38030" y="72260"/>
                </a:lnTo>
                <a:lnTo>
                  <a:pt x="37920" y="72210"/>
                </a:lnTo>
                <a:lnTo>
                  <a:pt x="37890" y="72200"/>
                </a:lnTo>
                <a:lnTo>
                  <a:pt x="37820" y="72230"/>
                </a:lnTo>
                <a:lnTo>
                  <a:pt x="37420" y="72150"/>
                </a:lnTo>
                <a:lnTo>
                  <a:pt x="37390" y="72130"/>
                </a:lnTo>
                <a:lnTo>
                  <a:pt x="37330" y="72060"/>
                </a:lnTo>
                <a:lnTo>
                  <a:pt x="37340" y="72050"/>
                </a:lnTo>
                <a:lnTo>
                  <a:pt x="37350" y="72000"/>
                </a:lnTo>
                <a:lnTo>
                  <a:pt x="37300" y="71990"/>
                </a:lnTo>
                <a:lnTo>
                  <a:pt x="37250" y="71960"/>
                </a:lnTo>
                <a:lnTo>
                  <a:pt x="37200" y="71900"/>
                </a:lnTo>
                <a:lnTo>
                  <a:pt x="37170" y="71830"/>
                </a:lnTo>
                <a:lnTo>
                  <a:pt x="37180" y="71830"/>
                </a:lnTo>
                <a:lnTo>
                  <a:pt x="37180" y="71820"/>
                </a:lnTo>
                <a:lnTo>
                  <a:pt x="37190" y="71810"/>
                </a:lnTo>
                <a:lnTo>
                  <a:pt x="37190" y="71760"/>
                </a:lnTo>
                <a:lnTo>
                  <a:pt x="37200" y="71740"/>
                </a:lnTo>
                <a:lnTo>
                  <a:pt x="37270" y="71680"/>
                </a:lnTo>
                <a:lnTo>
                  <a:pt x="37300" y="71670"/>
                </a:lnTo>
                <a:lnTo>
                  <a:pt x="37330" y="71680"/>
                </a:lnTo>
                <a:lnTo>
                  <a:pt x="37360" y="71710"/>
                </a:lnTo>
                <a:lnTo>
                  <a:pt x="37380" y="71690"/>
                </a:lnTo>
                <a:lnTo>
                  <a:pt x="37480" y="71670"/>
                </a:lnTo>
                <a:lnTo>
                  <a:pt x="37500" y="71680"/>
                </a:lnTo>
                <a:lnTo>
                  <a:pt x="37520" y="71700"/>
                </a:lnTo>
                <a:lnTo>
                  <a:pt x="37550" y="71770"/>
                </a:lnTo>
                <a:lnTo>
                  <a:pt x="37580" y="71790"/>
                </a:lnTo>
                <a:lnTo>
                  <a:pt x="37670" y="71830"/>
                </a:lnTo>
                <a:lnTo>
                  <a:pt x="37720" y="71890"/>
                </a:lnTo>
                <a:lnTo>
                  <a:pt x="37750" y="71910"/>
                </a:lnTo>
                <a:lnTo>
                  <a:pt x="37770" y="71890"/>
                </a:lnTo>
                <a:lnTo>
                  <a:pt x="37660" y="71750"/>
                </a:lnTo>
                <a:lnTo>
                  <a:pt x="37610" y="71720"/>
                </a:lnTo>
                <a:lnTo>
                  <a:pt x="37590" y="71700"/>
                </a:lnTo>
                <a:lnTo>
                  <a:pt x="37580" y="71670"/>
                </a:lnTo>
                <a:lnTo>
                  <a:pt x="37540" y="71620"/>
                </a:lnTo>
                <a:lnTo>
                  <a:pt x="37530" y="71610"/>
                </a:lnTo>
                <a:lnTo>
                  <a:pt x="37340" y="71560"/>
                </a:lnTo>
                <a:lnTo>
                  <a:pt x="37250" y="71480"/>
                </a:lnTo>
                <a:lnTo>
                  <a:pt x="37230" y="71350"/>
                </a:lnTo>
                <a:lnTo>
                  <a:pt x="37270" y="71320"/>
                </a:lnTo>
                <a:lnTo>
                  <a:pt x="37290" y="71310"/>
                </a:lnTo>
                <a:lnTo>
                  <a:pt x="37370" y="71310"/>
                </a:lnTo>
                <a:lnTo>
                  <a:pt x="37330" y="71250"/>
                </a:lnTo>
                <a:lnTo>
                  <a:pt x="37310" y="71230"/>
                </a:lnTo>
                <a:lnTo>
                  <a:pt x="37300" y="71200"/>
                </a:lnTo>
                <a:lnTo>
                  <a:pt x="37290" y="71160"/>
                </a:lnTo>
                <a:lnTo>
                  <a:pt x="37300" y="71120"/>
                </a:lnTo>
                <a:lnTo>
                  <a:pt x="37330" y="71100"/>
                </a:lnTo>
                <a:lnTo>
                  <a:pt x="37370" y="71060"/>
                </a:lnTo>
                <a:lnTo>
                  <a:pt x="37390" y="71050"/>
                </a:lnTo>
                <a:lnTo>
                  <a:pt x="37500" y="71030"/>
                </a:lnTo>
                <a:lnTo>
                  <a:pt x="37540" y="71080"/>
                </a:lnTo>
                <a:lnTo>
                  <a:pt x="37920" y="71210"/>
                </a:lnTo>
                <a:lnTo>
                  <a:pt x="37940" y="71190"/>
                </a:lnTo>
                <a:lnTo>
                  <a:pt x="37910" y="71140"/>
                </a:lnTo>
                <a:lnTo>
                  <a:pt x="37870" y="71110"/>
                </a:lnTo>
                <a:lnTo>
                  <a:pt x="37650" y="71050"/>
                </a:lnTo>
                <a:lnTo>
                  <a:pt x="37400" y="70850"/>
                </a:lnTo>
                <a:lnTo>
                  <a:pt x="37370" y="70810"/>
                </a:lnTo>
                <a:lnTo>
                  <a:pt x="37330" y="70720"/>
                </a:lnTo>
                <a:lnTo>
                  <a:pt x="37330" y="70710"/>
                </a:lnTo>
                <a:lnTo>
                  <a:pt x="37320" y="70440"/>
                </a:lnTo>
                <a:lnTo>
                  <a:pt x="37330" y="70360"/>
                </a:lnTo>
                <a:lnTo>
                  <a:pt x="37350" y="70320"/>
                </a:lnTo>
                <a:lnTo>
                  <a:pt x="37380" y="70280"/>
                </a:lnTo>
                <a:lnTo>
                  <a:pt x="37400" y="70230"/>
                </a:lnTo>
                <a:lnTo>
                  <a:pt x="37420" y="70210"/>
                </a:lnTo>
                <a:lnTo>
                  <a:pt x="37510" y="70170"/>
                </a:lnTo>
                <a:lnTo>
                  <a:pt x="37710" y="70030"/>
                </a:lnTo>
                <a:lnTo>
                  <a:pt x="37830" y="70000"/>
                </a:lnTo>
                <a:lnTo>
                  <a:pt x="37860" y="70010"/>
                </a:lnTo>
                <a:lnTo>
                  <a:pt x="38260" y="70100"/>
                </a:lnTo>
                <a:lnTo>
                  <a:pt x="38390" y="70190"/>
                </a:lnTo>
                <a:lnTo>
                  <a:pt x="38680" y="70240"/>
                </a:lnTo>
                <a:lnTo>
                  <a:pt x="38790" y="70310"/>
                </a:lnTo>
                <a:lnTo>
                  <a:pt x="38830" y="70350"/>
                </a:lnTo>
                <a:lnTo>
                  <a:pt x="38900" y="70360"/>
                </a:lnTo>
                <a:lnTo>
                  <a:pt x="38970" y="70450"/>
                </a:lnTo>
                <a:lnTo>
                  <a:pt x="39050" y="70500"/>
                </a:lnTo>
                <a:lnTo>
                  <a:pt x="39100" y="70570"/>
                </a:lnTo>
                <a:lnTo>
                  <a:pt x="39140" y="70610"/>
                </a:lnTo>
                <a:lnTo>
                  <a:pt x="39160" y="70660"/>
                </a:lnTo>
                <a:lnTo>
                  <a:pt x="39210" y="70770"/>
                </a:lnTo>
                <a:lnTo>
                  <a:pt x="39240" y="70830"/>
                </a:lnTo>
                <a:lnTo>
                  <a:pt x="39340" y="70970"/>
                </a:lnTo>
                <a:lnTo>
                  <a:pt x="39400" y="71110"/>
                </a:lnTo>
                <a:lnTo>
                  <a:pt x="39440" y="71170"/>
                </a:lnTo>
                <a:lnTo>
                  <a:pt x="39540" y="71210"/>
                </a:lnTo>
                <a:lnTo>
                  <a:pt x="39650" y="71310"/>
                </a:lnTo>
                <a:lnTo>
                  <a:pt x="39740" y="71330"/>
                </a:lnTo>
                <a:lnTo>
                  <a:pt x="39860" y="71410"/>
                </a:lnTo>
                <a:lnTo>
                  <a:pt x="39960" y="71430"/>
                </a:lnTo>
                <a:lnTo>
                  <a:pt x="39950" y="71430"/>
                </a:lnTo>
                <a:lnTo>
                  <a:pt x="40180" y="71530"/>
                </a:lnTo>
                <a:lnTo>
                  <a:pt x="40240" y="71610"/>
                </a:lnTo>
                <a:lnTo>
                  <a:pt x="40260" y="71670"/>
                </a:lnTo>
                <a:lnTo>
                  <a:pt x="40270" y="71710"/>
                </a:lnTo>
                <a:lnTo>
                  <a:pt x="40260" y="71750"/>
                </a:lnTo>
                <a:lnTo>
                  <a:pt x="40210" y="71860"/>
                </a:lnTo>
                <a:lnTo>
                  <a:pt x="40210" y="71870"/>
                </a:lnTo>
                <a:lnTo>
                  <a:pt x="40190" y="71870"/>
                </a:lnTo>
                <a:lnTo>
                  <a:pt x="40160" y="71890"/>
                </a:lnTo>
                <a:lnTo>
                  <a:pt x="40150" y="71910"/>
                </a:lnTo>
                <a:lnTo>
                  <a:pt x="40280" y="72000"/>
                </a:lnTo>
                <a:lnTo>
                  <a:pt x="40320" y="71990"/>
                </a:lnTo>
                <a:lnTo>
                  <a:pt x="40320" y="71970"/>
                </a:lnTo>
                <a:lnTo>
                  <a:pt x="40340" y="71990"/>
                </a:lnTo>
                <a:lnTo>
                  <a:pt x="40340" y="72030"/>
                </a:lnTo>
                <a:lnTo>
                  <a:pt x="40320" y="72060"/>
                </a:lnTo>
                <a:lnTo>
                  <a:pt x="40290" y="72090"/>
                </a:lnTo>
                <a:lnTo>
                  <a:pt x="40270" y="72150"/>
                </a:lnTo>
                <a:lnTo>
                  <a:pt x="40150" y="72350"/>
                </a:lnTo>
                <a:lnTo>
                  <a:pt x="40120" y="72370"/>
                </a:lnTo>
                <a:lnTo>
                  <a:pt x="40070" y="72410"/>
                </a:lnTo>
                <a:lnTo>
                  <a:pt x="40030" y="72470"/>
                </a:lnTo>
                <a:lnTo>
                  <a:pt x="39890" y="72560"/>
                </a:lnTo>
                <a:lnTo>
                  <a:pt x="39830" y="72560"/>
                </a:lnTo>
                <a:lnTo>
                  <a:pt x="39350" y="72830"/>
                </a:lnTo>
                <a:lnTo>
                  <a:pt x="39280" y="72830"/>
                </a:lnTo>
                <a:lnTo>
                  <a:pt x="39270" y="72850"/>
                </a:lnTo>
                <a:lnTo>
                  <a:pt x="39230" y="72830"/>
                </a:lnTo>
                <a:close/>
                <a:moveTo>
                  <a:pt x="37300" y="69860"/>
                </a:moveTo>
                <a:lnTo>
                  <a:pt x="37230" y="69850"/>
                </a:lnTo>
                <a:lnTo>
                  <a:pt x="37170" y="69770"/>
                </a:lnTo>
                <a:lnTo>
                  <a:pt x="37160" y="69740"/>
                </a:lnTo>
                <a:lnTo>
                  <a:pt x="37150" y="69700"/>
                </a:lnTo>
                <a:lnTo>
                  <a:pt x="37140" y="69660"/>
                </a:lnTo>
                <a:lnTo>
                  <a:pt x="37130" y="69540"/>
                </a:lnTo>
                <a:lnTo>
                  <a:pt x="37130" y="69510"/>
                </a:lnTo>
                <a:lnTo>
                  <a:pt x="37140" y="69500"/>
                </a:lnTo>
                <a:lnTo>
                  <a:pt x="37360" y="69600"/>
                </a:lnTo>
                <a:lnTo>
                  <a:pt x="37480" y="69730"/>
                </a:lnTo>
                <a:lnTo>
                  <a:pt x="37500" y="69770"/>
                </a:lnTo>
                <a:lnTo>
                  <a:pt x="37510" y="69820"/>
                </a:lnTo>
                <a:lnTo>
                  <a:pt x="37490" y="69840"/>
                </a:lnTo>
                <a:lnTo>
                  <a:pt x="37440" y="69830"/>
                </a:lnTo>
                <a:lnTo>
                  <a:pt x="37300" y="69860"/>
                </a:lnTo>
                <a:close/>
                <a:moveTo>
                  <a:pt x="40550" y="68810"/>
                </a:moveTo>
                <a:lnTo>
                  <a:pt x="40670" y="68940"/>
                </a:lnTo>
                <a:lnTo>
                  <a:pt x="40640" y="69000"/>
                </a:lnTo>
                <a:lnTo>
                  <a:pt x="40590" y="68990"/>
                </a:lnTo>
                <a:lnTo>
                  <a:pt x="40310" y="68800"/>
                </a:lnTo>
                <a:lnTo>
                  <a:pt x="40320" y="68750"/>
                </a:lnTo>
                <a:lnTo>
                  <a:pt x="40330" y="68730"/>
                </a:lnTo>
                <a:lnTo>
                  <a:pt x="40350" y="68710"/>
                </a:lnTo>
                <a:lnTo>
                  <a:pt x="40370" y="68730"/>
                </a:lnTo>
                <a:lnTo>
                  <a:pt x="40460" y="68760"/>
                </a:lnTo>
                <a:lnTo>
                  <a:pt x="40500" y="68790"/>
                </a:lnTo>
                <a:lnTo>
                  <a:pt x="40510" y="68800"/>
                </a:lnTo>
                <a:lnTo>
                  <a:pt x="40550" y="68810"/>
                </a:lnTo>
                <a:close/>
                <a:moveTo>
                  <a:pt x="40400" y="68140"/>
                </a:moveTo>
                <a:lnTo>
                  <a:pt x="40510" y="68270"/>
                </a:lnTo>
                <a:lnTo>
                  <a:pt x="40590" y="68290"/>
                </a:lnTo>
                <a:lnTo>
                  <a:pt x="40610" y="68320"/>
                </a:lnTo>
                <a:lnTo>
                  <a:pt x="40580" y="68380"/>
                </a:lnTo>
                <a:lnTo>
                  <a:pt x="40540" y="68410"/>
                </a:lnTo>
                <a:lnTo>
                  <a:pt x="40510" y="68420"/>
                </a:lnTo>
                <a:lnTo>
                  <a:pt x="40330" y="68400"/>
                </a:lnTo>
                <a:lnTo>
                  <a:pt x="40240" y="68360"/>
                </a:lnTo>
                <a:lnTo>
                  <a:pt x="40080" y="68380"/>
                </a:lnTo>
                <a:lnTo>
                  <a:pt x="40030" y="68340"/>
                </a:lnTo>
                <a:lnTo>
                  <a:pt x="40010" y="68280"/>
                </a:lnTo>
                <a:lnTo>
                  <a:pt x="40020" y="68230"/>
                </a:lnTo>
                <a:lnTo>
                  <a:pt x="40030" y="68160"/>
                </a:lnTo>
                <a:lnTo>
                  <a:pt x="40040" y="68090"/>
                </a:lnTo>
                <a:lnTo>
                  <a:pt x="40060" y="68040"/>
                </a:lnTo>
                <a:lnTo>
                  <a:pt x="40110" y="68010"/>
                </a:lnTo>
                <a:lnTo>
                  <a:pt x="40160" y="68010"/>
                </a:lnTo>
                <a:lnTo>
                  <a:pt x="40240" y="68030"/>
                </a:lnTo>
                <a:lnTo>
                  <a:pt x="40320" y="68110"/>
                </a:lnTo>
                <a:lnTo>
                  <a:pt x="40360" y="68130"/>
                </a:lnTo>
                <a:lnTo>
                  <a:pt x="40400" y="68140"/>
                </a:lnTo>
                <a:close/>
                <a:moveTo>
                  <a:pt x="38200" y="67630"/>
                </a:moveTo>
                <a:lnTo>
                  <a:pt x="38180" y="67580"/>
                </a:lnTo>
                <a:lnTo>
                  <a:pt x="38190" y="67490"/>
                </a:lnTo>
                <a:lnTo>
                  <a:pt x="38210" y="67420"/>
                </a:lnTo>
                <a:lnTo>
                  <a:pt x="38240" y="67370"/>
                </a:lnTo>
                <a:lnTo>
                  <a:pt x="38310" y="67290"/>
                </a:lnTo>
                <a:lnTo>
                  <a:pt x="38360" y="67200"/>
                </a:lnTo>
                <a:lnTo>
                  <a:pt x="38400" y="67180"/>
                </a:lnTo>
                <a:lnTo>
                  <a:pt x="38420" y="67150"/>
                </a:lnTo>
                <a:lnTo>
                  <a:pt x="38520" y="66970"/>
                </a:lnTo>
                <a:lnTo>
                  <a:pt x="38550" y="66950"/>
                </a:lnTo>
                <a:lnTo>
                  <a:pt x="38600" y="67030"/>
                </a:lnTo>
                <a:lnTo>
                  <a:pt x="38690" y="67260"/>
                </a:lnTo>
                <a:lnTo>
                  <a:pt x="38740" y="67350"/>
                </a:lnTo>
                <a:lnTo>
                  <a:pt x="38760" y="67410"/>
                </a:lnTo>
                <a:lnTo>
                  <a:pt x="38780" y="67470"/>
                </a:lnTo>
                <a:lnTo>
                  <a:pt x="38790" y="67520"/>
                </a:lnTo>
                <a:lnTo>
                  <a:pt x="38780" y="67580"/>
                </a:lnTo>
                <a:lnTo>
                  <a:pt x="38770" y="67650"/>
                </a:lnTo>
                <a:lnTo>
                  <a:pt x="38740" y="67710"/>
                </a:lnTo>
                <a:lnTo>
                  <a:pt x="38720" y="67770"/>
                </a:lnTo>
                <a:lnTo>
                  <a:pt x="38690" y="67810"/>
                </a:lnTo>
                <a:lnTo>
                  <a:pt x="38650" y="67830"/>
                </a:lnTo>
                <a:lnTo>
                  <a:pt x="38500" y="67850"/>
                </a:lnTo>
                <a:lnTo>
                  <a:pt x="38290" y="67720"/>
                </a:lnTo>
                <a:lnTo>
                  <a:pt x="38270" y="67690"/>
                </a:lnTo>
                <a:lnTo>
                  <a:pt x="38200" y="67630"/>
                </a:lnTo>
                <a:close/>
                <a:moveTo>
                  <a:pt x="39650" y="67140"/>
                </a:moveTo>
                <a:lnTo>
                  <a:pt x="39610" y="67170"/>
                </a:lnTo>
                <a:lnTo>
                  <a:pt x="39570" y="67210"/>
                </a:lnTo>
                <a:lnTo>
                  <a:pt x="39540" y="67270"/>
                </a:lnTo>
                <a:lnTo>
                  <a:pt x="39530" y="67300"/>
                </a:lnTo>
                <a:lnTo>
                  <a:pt x="39530" y="67340"/>
                </a:lnTo>
                <a:lnTo>
                  <a:pt x="39530" y="67370"/>
                </a:lnTo>
                <a:lnTo>
                  <a:pt x="39530" y="67390"/>
                </a:lnTo>
                <a:lnTo>
                  <a:pt x="39510" y="67430"/>
                </a:lnTo>
                <a:lnTo>
                  <a:pt x="39210" y="67470"/>
                </a:lnTo>
                <a:lnTo>
                  <a:pt x="39190" y="67460"/>
                </a:lnTo>
                <a:lnTo>
                  <a:pt x="39080" y="67330"/>
                </a:lnTo>
                <a:lnTo>
                  <a:pt x="39060" y="67320"/>
                </a:lnTo>
                <a:lnTo>
                  <a:pt x="39050" y="67290"/>
                </a:lnTo>
                <a:lnTo>
                  <a:pt x="39030" y="67220"/>
                </a:lnTo>
                <a:lnTo>
                  <a:pt x="39000" y="67000"/>
                </a:lnTo>
                <a:lnTo>
                  <a:pt x="38990" y="66930"/>
                </a:lnTo>
                <a:lnTo>
                  <a:pt x="39000" y="66870"/>
                </a:lnTo>
                <a:lnTo>
                  <a:pt x="39030" y="66850"/>
                </a:lnTo>
                <a:lnTo>
                  <a:pt x="39070" y="66830"/>
                </a:lnTo>
                <a:lnTo>
                  <a:pt x="39200" y="66740"/>
                </a:lnTo>
                <a:lnTo>
                  <a:pt x="39480" y="66790"/>
                </a:lnTo>
                <a:lnTo>
                  <a:pt x="39760" y="66850"/>
                </a:lnTo>
                <a:lnTo>
                  <a:pt x="39780" y="66870"/>
                </a:lnTo>
                <a:lnTo>
                  <a:pt x="39820" y="66990"/>
                </a:lnTo>
                <a:lnTo>
                  <a:pt x="39840" y="67020"/>
                </a:lnTo>
                <a:lnTo>
                  <a:pt x="39820" y="67090"/>
                </a:lnTo>
                <a:lnTo>
                  <a:pt x="39770" y="67120"/>
                </a:lnTo>
                <a:lnTo>
                  <a:pt x="39690" y="67130"/>
                </a:lnTo>
                <a:lnTo>
                  <a:pt x="39650" y="67140"/>
                </a:lnTo>
                <a:close/>
                <a:moveTo>
                  <a:pt x="38760" y="66240"/>
                </a:moveTo>
                <a:lnTo>
                  <a:pt x="38730" y="66200"/>
                </a:lnTo>
                <a:lnTo>
                  <a:pt x="38710" y="66130"/>
                </a:lnTo>
                <a:lnTo>
                  <a:pt x="38700" y="65960"/>
                </a:lnTo>
                <a:lnTo>
                  <a:pt x="38690" y="65890"/>
                </a:lnTo>
                <a:lnTo>
                  <a:pt x="38730" y="65850"/>
                </a:lnTo>
                <a:lnTo>
                  <a:pt x="38770" y="65830"/>
                </a:lnTo>
                <a:lnTo>
                  <a:pt x="39030" y="65840"/>
                </a:lnTo>
                <a:lnTo>
                  <a:pt x="39090" y="65880"/>
                </a:lnTo>
                <a:lnTo>
                  <a:pt x="39110" y="65880"/>
                </a:lnTo>
                <a:lnTo>
                  <a:pt x="39170" y="65850"/>
                </a:lnTo>
                <a:lnTo>
                  <a:pt x="39390" y="65860"/>
                </a:lnTo>
                <a:lnTo>
                  <a:pt x="39410" y="65870"/>
                </a:lnTo>
                <a:lnTo>
                  <a:pt x="39360" y="65950"/>
                </a:lnTo>
                <a:lnTo>
                  <a:pt x="39260" y="66040"/>
                </a:lnTo>
                <a:lnTo>
                  <a:pt x="39100" y="66110"/>
                </a:lnTo>
                <a:lnTo>
                  <a:pt x="39070" y="66160"/>
                </a:lnTo>
                <a:lnTo>
                  <a:pt x="39070" y="66170"/>
                </a:lnTo>
                <a:lnTo>
                  <a:pt x="39070" y="66190"/>
                </a:lnTo>
                <a:lnTo>
                  <a:pt x="39070" y="66220"/>
                </a:lnTo>
                <a:lnTo>
                  <a:pt x="39070" y="66240"/>
                </a:lnTo>
                <a:lnTo>
                  <a:pt x="39060" y="66250"/>
                </a:lnTo>
                <a:lnTo>
                  <a:pt x="39010" y="66290"/>
                </a:lnTo>
                <a:lnTo>
                  <a:pt x="38940" y="66290"/>
                </a:lnTo>
                <a:lnTo>
                  <a:pt x="38870" y="66260"/>
                </a:lnTo>
                <a:lnTo>
                  <a:pt x="38760" y="66240"/>
                </a:lnTo>
                <a:close/>
                <a:moveTo>
                  <a:pt x="36510" y="65020"/>
                </a:moveTo>
                <a:lnTo>
                  <a:pt x="36550" y="65000"/>
                </a:lnTo>
                <a:lnTo>
                  <a:pt x="36600" y="65000"/>
                </a:lnTo>
                <a:lnTo>
                  <a:pt x="36690" y="65050"/>
                </a:lnTo>
                <a:lnTo>
                  <a:pt x="36720" y="65080"/>
                </a:lnTo>
                <a:lnTo>
                  <a:pt x="36750" y="65120"/>
                </a:lnTo>
                <a:lnTo>
                  <a:pt x="36710" y="65230"/>
                </a:lnTo>
                <a:lnTo>
                  <a:pt x="36650" y="65310"/>
                </a:lnTo>
                <a:lnTo>
                  <a:pt x="36600" y="65360"/>
                </a:lnTo>
                <a:lnTo>
                  <a:pt x="36550" y="65360"/>
                </a:lnTo>
                <a:lnTo>
                  <a:pt x="36460" y="65320"/>
                </a:lnTo>
                <a:lnTo>
                  <a:pt x="36430" y="65290"/>
                </a:lnTo>
                <a:lnTo>
                  <a:pt x="36390" y="65210"/>
                </a:lnTo>
                <a:lnTo>
                  <a:pt x="36370" y="65180"/>
                </a:lnTo>
                <a:lnTo>
                  <a:pt x="36350" y="65170"/>
                </a:lnTo>
                <a:lnTo>
                  <a:pt x="36370" y="65110"/>
                </a:lnTo>
                <a:lnTo>
                  <a:pt x="36470" y="65050"/>
                </a:lnTo>
                <a:lnTo>
                  <a:pt x="36510" y="65020"/>
                </a:lnTo>
                <a:close/>
                <a:moveTo>
                  <a:pt x="37120" y="63770"/>
                </a:moveTo>
                <a:lnTo>
                  <a:pt x="37130" y="63790"/>
                </a:lnTo>
                <a:lnTo>
                  <a:pt x="37130" y="63800"/>
                </a:lnTo>
                <a:lnTo>
                  <a:pt x="37120" y="63800"/>
                </a:lnTo>
                <a:lnTo>
                  <a:pt x="37090" y="63760"/>
                </a:lnTo>
                <a:lnTo>
                  <a:pt x="37070" y="63760"/>
                </a:lnTo>
                <a:lnTo>
                  <a:pt x="37060" y="63780"/>
                </a:lnTo>
                <a:lnTo>
                  <a:pt x="37050" y="63820"/>
                </a:lnTo>
                <a:lnTo>
                  <a:pt x="37040" y="63860"/>
                </a:lnTo>
                <a:lnTo>
                  <a:pt x="37030" y="63890"/>
                </a:lnTo>
                <a:lnTo>
                  <a:pt x="37010" y="63920"/>
                </a:lnTo>
                <a:lnTo>
                  <a:pt x="36960" y="63930"/>
                </a:lnTo>
                <a:lnTo>
                  <a:pt x="36940" y="63960"/>
                </a:lnTo>
                <a:lnTo>
                  <a:pt x="36930" y="63990"/>
                </a:lnTo>
                <a:lnTo>
                  <a:pt x="36910" y="64080"/>
                </a:lnTo>
                <a:lnTo>
                  <a:pt x="36890" y="64110"/>
                </a:lnTo>
                <a:lnTo>
                  <a:pt x="36820" y="64200"/>
                </a:lnTo>
                <a:lnTo>
                  <a:pt x="36780" y="64230"/>
                </a:lnTo>
                <a:lnTo>
                  <a:pt x="36720" y="64260"/>
                </a:lnTo>
                <a:lnTo>
                  <a:pt x="36690" y="64290"/>
                </a:lnTo>
                <a:lnTo>
                  <a:pt x="36670" y="64300"/>
                </a:lnTo>
                <a:lnTo>
                  <a:pt x="36650" y="64280"/>
                </a:lnTo>
                <a:lnTo>
                  <a:pt x="36620" y="64230"/>
                </a:lnTo>
                <a:lnTo>
                  <a:pt x="36600" y="64210"/>
                </a:lnTo>
                <a:lnTo>
                  <a:pt x="36510" y="64200"/>
                </a:lnTo>
                <a:lnTo>
                  <a:pt x="36470" y="64160"/>
                </a:lnTo>
                <a:lnTo>
                  <a:pt x="36490" y="64070"/>
                </a:lnTo>
                <a:lnTo>
                  <a:pt x="36520" y="64020"/>
                </a:lnTo>
                <a:lnTo>
                  <a:pt x="36710" y="63930"/>
                </a:lnTo>
                <a:lnTo>
                  <a:pt x="36720" y="63900"/>
                </a:lnTo>
                <a:lnTo>
                  <a:pt x="36720" y="63860"/>
                </a:lnTo>
                <a:lnTo>
                  <a:pt x="36700" y="63850"/>
                </a:lnTo>
                <a:lnTo>
                  <a:pt x="36630" y="63880"/>
                </a:lnTo>
                <a:lnTo>
                  <a:pt x="36550" y="63870"/>
                </a:lnTo>
                <a:lnTo>
                  <a:pt x="36530" y="63850"/>
                </a:lnTo>
                <a:lnTo>
                  <a:pt x="36520" y="63820"/>
                </a:lnTo>
                <a:lnTo>
                  <a:pt x="36530" y="63790"/>
                </a:lnTo>
                <a:lnTo>
                  <a:pt x="36550" y="63780"/>
                </a:lnTo>
                <a:lnTo>
                  <a:pt x="36570" y="63800"/>
                </a:lnTo>
                <a:lnTo>
                  <a:pt x="36740" y="63820"/>
                </a:lnTo>
                <a:lnTo>
                  <a:pt x="36780" y="63800"/>
                </a:lnTo>
                <a:lnTo>
                  <a:pt x="36850" y="63710"/>
                </a:lnTo>
                <a:lnTo>
                  <a:pt x="36890" y="63690"/>
                </a:lnTo>
                <a:lnTo>
                  <a:pt x="36950" y="63690"/>
                </a:lnTo>
                <a:lnTo>
                  <a:pt x="36960" y="63680"/>
                </a:lnTo>
                <a:lnTo>
                  <a:pt x="37010" y="63570"/>
                </a:lnTo>
                <a:lnTo>
                  <a:pt x="37030" y="63550"/>
                </a:lnTo>
                <a:lnTo>
                  <a:pt x="37120" y="63520"/>
                </a:lnTo>
                <a:lnTo>
                  <a:pt x="37150" y="63530"/>
                </a:lnTo>
                <a:lnTo>
                  <a:pt x="37150" y="63580"/>
                </a:lnTo>
                <a:lnTo>
                  <a:pt x="37140" y="63650"/>
                </a:lnTo>
                <a:lnTo>
                  <a:pt x="37130" y="63710"/>
                </a:lnTo>
                <a:lnTo>
                  <a:pt x="37110" y="63740"/>
                </a:lnTo>
                <a:lnTo>
                  <a:pt x="37120" y="63770"/>
                </a:lnTo>
                <a:close/>
                <a:moveTo>
                  <a:pt x="36320" y="62470"/>
                </a:moveTo>
                <a:lnTo>
                  <a:pt x="36280" y="62430"/>
                </a:lnTo>
                <a:lnTo>
                  <a:pt x="36300" y="62410"/>
                </a:lnTo>
                <a:lnTo>
                  <a:pt x="36280" y="62380"/>
                </a:lnTo>
                <a:lnTo>
                  <a:pt x="36250" y="62380"/>
                </a:lnTo>
                <a:lnTo>
                  <a:pt x="36230" y="62400"/>
                </a:lnTo>
                <a:lnTo>
                  <a:pt x="36220" y="62450"/>
                </a:lnTo>
                <a:lnTo>
                  <a:pt x="36220" y="62500"/>
                </a:lnTo>
                <a:lnTo>
                  <a:pt x="36230" y="62530"/>
                </a:lnTo>
                <a:lnTo>
                  <a:pt x="36260" y="62590"/>
                </a:lnTo>
                <a:lnTo>
                  <a:pt x="36240" y="62590"/>
                </a:lnTo>
                <a:lnTo>
                  <a:pt x="36200" y="62550"/>
                </a:lnTo>
                <a:lnTo>
                  <a:pt x="36180" y="62540"/>
                </a:lnTo>
                <a:lnTo>
                  <a:pt x="36160" y="62560"/>
                </a:lnTo>
                <a:lnTo>
                  <a:pt x="36120" y="62600"/>
                </a:lnTo>
                <a:lnTo>
                  <a:pt x="36090" y="62610"/>
                </a:lnTo>
                <a:lnTo>
                  <a:pt x="36000" y="62590"/>
                </a:lnTo>
                <a:lnTo>
                  <a:pt x="35980" y="62570"/>
                </a:lnTo>
                <a:lnTo>
                  <a:pt x="35970" y="62540"/>
                </a:lnTo>
                <a:lnTo>
                  <a:pt x="35960" y="62500"/>
                </a:lnTo>
                <a:lnTo>
                  <a:pt x="35940" y="62470"/>
                </a:lnTo>
                <a:lnTo>
                  <a:pt x="35930" y="62450"/>
                </a:lnTo>
                <a:lnTo>
                  <a:pt x="35930" y="62430"/>
                </a:lnTo>
                <a:lnTo>
                  <a:pt x="35960" y="62410"/>
                </a:lnTo>
                <a:lnTo>
                  <a:pt x="36030" y="62420"/>
                </a:lnTo>
                <a:lnTo>
                  <a:pt x="36060" y="62390"/>
                </a:lnTo>
                <a:lnTo>
                  <a:pt x="36080" y="62360"/>
                </a:lnTo>
                <a:lnTo>
                  <a:pt x="36150" y="62310"/>
                </a:lnTo>
                <a:lnTo>
                  <a:pt x="36180" y="62310"/>
                </a:lnTo>
                <a:lnTo>
                  <a:pt x="36170" y="62270"/>
                </a:lnTo>
                <a:lnTo>
                  <a:pt x="36170" y="62250"/>
                </a:lnTo>
                <a:lnTo>
                  <a:pt x="36160" y="62240"/>
                </a:lnTo>
                <a:lnTo>
                  <a:pt x="36180" y="62210"/>
                </a:lnTo>
                <a:lnTo>
                  <a:pt x="36290" y="62220"/>
                </a:lnTo>
                <a:lnTo>
                  <a:pt x="36380" y="62180"/>
                </a:lnTo>
                <a:lnTo>
                  <a:pt x="36410" y="62170"/>
                </a:lnTo>
                <a:lnTo>
                  <a:pt x="36420" y="62200"/>
                </a:lnTo>
                <a:lnTo>
                  <a:pt x="36410" y="62230"/>
                </a:lnTo>
                <a:lnTo>
                  <a:pt x="36430" y="62220"/>
                </a:lnTo>
                <a:lnTo>
                  <a:pt x="36470" y="62170"/>
                </a:lnTo>
                <a:lnTo>
                  <a:pt x="36490" y="62170"/>
                </a:lnTo>
                <a:lnTo>
                  <a:pt x="36510" y="62190"/>
                </a:lnTo>
                <a:lnTo>
                  <a:pt x="36520" y="62200"/>
                </a:lnTo>
                <a:lnTo>
                  <a:pt x="36500" y="62220"/>
                </a:lnTo>
                <a:lnTo>
                  <a:pt x="36480" y="62220"/>
                </a:lnTo>
                <a:lnTo>
                  <a:pt x="36470" y="62240"/>
                </a:lnTo>
                <a:lnTo>
                  <a:pt x="36460" y="62270"/>
                </a:lnTo>
                <a:lnTo>
                  <a:pt x="36470" y="62310"/>
                </a:lnTo>
                <a:lnTo>
                  <a:pt x="36460" y="62350"/>
                </a:lnTo>
                <a:lnTo>
                  <a:pt x="36450" y="62400"/>
                </a:lnTo>
                <a:lnTo>
                  <a:pt x="36430" y="62450"/>
                </a:lnTo>
                <a:lnTo>
                  <a:pt x="36410" y="62470"/>
                </a:lnTo>
                <a:lnTo>
                  <a:pt x="36390" y="62480"/>
                </a:lnTo>
                <a:lnTo>
                  <a:pt x="36370" y="62500"/>
                </a:lnTo>
                <a:lnTo>
                  <a:pt x="36350" y="62500"/>
                </a:lnTo>
                <a:lnTo>
                  <a:pt x="36320" y="62470"/>
                </a:lnTo>
                <a:close/>
                <a:moveTo>
                  <a:pt x="36340" y="62740"/>
                </a:moveTo>
                <a:lnTo>
                  <a:pt x="36310" y="62750"/>
                </a:lnTo>
                <a:lnTo>
                  <a:pt x="36320" y="62670"/>
                </a:lnTo>
                <a:lnTo>
                  <a:pt x="36340" y="62610"/>
                </a:lnTo>
                <a:lnTo>
                  <a:pt x="36370" y="62580"/>
                </a:lnTo>
                <a:lnTo>
                  <a:pt x="36480" y="62540"/>
                </a:lnTo>
                <a:lnTo>
                  <a:pt x="36520" y="62500"/>
                </a:lnTo>
                <a:lnTo>
                  <a:pt x="36550" y="62430"/>
                </a:lnTo>
                <a:lnTo>
                  <a:pt x="36550" y="62350"/>
                </a:lnTo>
                <a:lnTo>
                  <a:pt x="36550" y="62300"/>
                </a:lnTo>
                <a:lnTo>
                  <a:pt x="36550" y="62260"/>
                </a:lnTo>
                <a:lnTo>
                  <a:pt x="36580" y="62240"/>
                </a:lnTo>
                <a:lnTo>
                  <a:pt x="36650" y="62230"/>
                </a:lnTo>
                <a:lnTo>
                  <a:pt x="36710" y="62190"/>
                </a:lnTo>
                <a:lnTo>
                  <a:pt x="36750" y="62170"/>
                </a:lnTo>
                <a:lnTo>
                  <a:pt x="36780" y="62110"/>
                </a:lnTo>
                <a:lnTo>
                  <a:pt x="36910" y="62060"/>
                </a:lnTo>
                <a:lnTo>
                  <a:pt x="37020" y="62120"/>
                </a:lnTo>
                <a:lnTo>
                  <a:pt x="37030" y="62130"/>
                </a:lnTo>
                <a:lnTo>
                  <a:pt x="37050" y="62100"/>
                </a:lnTo>
                <a:lnTo>
                  <a:pt x="36960" y="62060"/>
                </a:lnTo>
                <a:lnTo>
                  <a:pt x="36930" y="62030"/>
                </a:lnTo>
                <a:lnTo>
                  <a:pt x="36930" y="61990"/>
                </a:lnTo>
                <a:lnTo>
                  <a:pt x="36940" y="61970"/>
                </a:lnTo>
                <a:lnTo>
                  <a:pt x="36960" y="61960"/>
                </a:lnTo>
                <a:lnTo>
                  <a:pt x="37180" y="62040"/>
                </a:lnTo>
                <a:lnTo>
                  <a:pt x="37190" y="62080"/>
                </a:lnTo>
                <a:lnTo>
                  <a:pt x="37180" y="62110"/>
                </a:lnTo>
                <a:lnTo>
                  <a:pt x="37120" y="62160"/>
                </a:lnTo>
                <a:lnTo>
                  <a:pt x="37090" y="62200"/>
                </a:lnTo>
                <a:lnTo>
                  <a:pt x="37080" y="62240"/>
                </a:lnTo>
                <a:lnTo>
                  <a:pt x="37080" y="62300"/>
                </a:lnTo>
                <a:lnTo>
                  <a:pt x="37070" y="62340"/>
                </a:lnTo>
                <a:lnTo>
                  <a:pt x="37050" y="62360"/>
                </a:lnTo>
                <a:lnTo>
                  <a:pt x="37040" y="62370"/>
                </a:lnTo>
                <a:lnTo>
                  <a:pt x="37010" y="62400"/>
                </a:lnTo>
                <a:lnTo>
                  <a:pt x="36940" y="62420"/>
                </a:lnTo>
                <a:lnTo>
                  <a:pt x="36920" y="62440"/>
                </a:lnTo>
                <a:lnTo>
                  <a:pt x="36880" y="62510"/>
                </a:lnTo>
                <a:lnTo>
                  <a:pt x="36870" y="62530"/>
                </a:lnTo>
                <a:lnTo>
                  <a:pt x="36870" y="62560"/>
                </a:lnTo>
                <a:lnTo>
                  <a:pt x="36870" y="62590"/>
                </a:lnTo>
                <a:lnTo>
                  <a:pt x="36860" y="62610"/>
                </a:lnTo>
                <a:lnTo>
                  <a:pt x="36840" y="62650"/>
                </a:lnTo>
                <a:lnTo>
                  <a:pt x="36820" y="62670"/>
                </a:lnTo>
                <a:lnTo>
                  <a:pt x="36800" y="62690"/>
                </a:lnTo>
                <a:lnTo>
                  <a:pt x="36790" y="62750"/>
                </a:lnTo>
                <a:lnTo>
                  <a:pt x="36790" y="62780"/>
                </a:lnTo>
                <a:lnTo>
                  <a:pt x="36790" y="62810"/>
                </a:lnTo>
                <a:lnTo>
                  <a:pt x="36790" y="62830"/>
                </a:lnTo>
                <a:lnTo>
                  <a:pt x="36770" y="62840"/>
                </a:lnTo>
                <a:lnTo>
                  <a:pt x="36760" y="62840"/>
                </a:lnTo>
                <a:lnTo>
                  <a:pt x="36760" y="62830"/>
                </a:lnTo>
                <a:lnTo>
                  <a:pt x="36750" y="62810"/>
                </a:lnTo>
                <a:lnTo>
                  <a:pt x="36760" y="62770"/>
                </a:lnTo>
                <a:lnTo>
                  <a:pt x="36730" y="62740"/>
                </a:lnTo>
                <a:lnTo>
                  <a:pt x="36710" y="62790"/>
                </a:lnTo>
                <a:lnTo>
                  <a:pt x="36690" y="62850"/>
                </a:lnTo>
                <a:lnTo>
                  <a:pt x="36670" y="62890"/>
                </a:lnTo>
                <a:lnTo>
                  <a:pt x="36660" y="62900"/>
                </a:lnTo>
                <a:lnTo>
                  <a:pt x="36630" y="62950"/>
                </a:lnTo>
                <a:lnTo>
                  <a:pt x="36620" y="62950"/>
                </a:lnTo>
                <a:lnTo>
                  <a:pt x="36590" y="62910"/>
                </a:lnTo>
                <a:lnTo>
                  <a:pt x="36580" y="62880"/>
                </a:lnTo>
                <a:lnTo>
                  <a:pt x="36570" y="62840"/>
                </a:lnTo>
                <a:lnTo>
                  <a:pt x="36590" y="62810"/>
                </a:lnTo>
                <a:lnTo>
                  <a:pt x="36680" y="62750"/>
                </a:lnTo>
                <a:lnTo>
                  <a:pt x="36650" y="62730"/>
                </a:lnTo>
                <a:lnTo>
                  <a:pt x="36570" y="62730"/>
                </a:lnTo>
                <a:lnTo>
                  <a:pt x="36550" y="62700"/>
                </a:lnTo>
                <a:lnTo>
                  <a:pt x="36530" y="62650"/>
                </a:lnTo>
                <a:lnTo>
                  <a:pt x="36510" y="62620"/>
                </a:lnTo>
                <a:lnTo>
                  <a:pt x="36490" y="62640"/>
                </a:lnTo>
                <a:lnTo>
                  <a:pt x="36480" y="62650"/>
                </a:lnTo>
                <a:lnTo>
                  <a:pt x="36480" y="62670"/>
                </a:lnTo>
                <a:lnTo>
                  <a:pt x="36480" y="62690"/>
                </a:lnTo>
                <a:lnTo>
                  <a:pt x="36480" y="62700"/>
                </a:lnTo>
                <a:lnTo>
                  <a:pt x="36460" y="62730"/>
                </a:lnTo>
                <a:lnTo>
                  <a:pt x="36450" y="62750"/>
                </a:lnTo>
                <a:lnTo>
                  <a:pt x="36440" y="62750"/>
                </a:lnTo>
                <a:lnTo>
                  <a:pt x="36420" y="62750"/>
                </a:lnTo>
                <a:lnTo>
                  <a:pt x="36340" y="62740"/>
                </a:lnTo>
                <a:close/>
                <a:moveTo>
                  <a:pt x="36570" y="61300"/>
                </a:moveTo>
                <a:lnTo>
                  <a:pt x="36620" y="61280"/>
                </a:lnTo>
                <a:lnTo>
                  <a:pt x="36640" y="61260"/>
                </a:lnTo>
                <a:lnTo>
                  <a:pt x="37000" y="61450"/>
                </a:lnTo>
                <a:lnTo>
                  <a:pt x="37060" y="61510"/>
                </a:lnTo>
                <a:lnTo>
                  <a:pt x="37090" y="61590"/>
                </a:lnTo>
                <a:lnTo>
                  <a:pt x="37080" y="61590"/>
                </a:lnTo>
                <a:lnTo>
                  <a:pt x="37060" y="61590"/>
                </a:lnTo>
                <a:lnTo>
                  <a:pt x="37050" y="61610"/>
                </a:lnTo>
                <a:lnTo>
                  <a:pt x="37040" y="61650"/>
                </a:lnTo>
                <a:lnTo>
                  <a:pt x="37030" y="61670"/>
                </a:lnTo>
                <a:lnTo>
                  <a:pt x="36860" y="61710"/>
                </a:lnTo>
                <a:lnTo>
                  <a:pt x="36830" y="61680"/>
                </a:lnTo>
                <a:lnTo>
                  <a:pt x="36840" y="61630"/>
                </a:lnTo>
                <a:lnTo>
                  <a:pt x="36830" y="61590"/>
                </a:lnTo>
                <a:lnTo>
                  <a:pt x="36800" y="61540"/>
                </a:lnTo>
                <a:lnTo>
                  <a:pt x="36810" y="61520"/>
                </a:lnTo>
                <a:lnTo>
                  <a:pt x="36810" y="61490"/>
                </a:lnTo>
                <a:lnTo>
                  <a:pt x="36810" y="61460"/>
                </a:lnTo>
                <a:lnTo>
                  <a:pt x="36800" y="61440"/>
                </a:lnTo>
                <a:lnTo>
                  <a:pt x="36790" y="61450"/>
                </a:lnTo>
                <a:lnTo>
                  <a:pt x="36790" y="61470"/>
                </a:lnTo>
                <a:lnTo>
                  <a:pt x="36790" y="61500"/>
                </a:lnTo>
                <a:lnTo>
                  <a:pt x="36780" y="61520"/>
                </a:lnTo>
                <a:lnTo>
                  <a:pt x="36760" y="61550"/>
                </a:lnTo>
                <a:lnTo>
                  <a:pt x="36720" y="61580"/>
                </a:lnTo>
                <a:lnTo>
                  <a:pt x="36660" y="61610"/>
                </a:lnTo>
                <a:lnTo>
                  <a:pt x="36630" y="61600"/>
                </a:lnTo>
                <a:lnTo>
                  <a:pt x="36560" y="61520"/>
                </a:lnTo>
                <a:lnTo>
                  <a:pt x="36490" y="61490"/>
                </a:lnTo>
                <a:lnTo>
                  <a:pt x="36460" y="61440"/>
                </a:lnTo>
                <a:lnTo>
                  <a:pt x="36550" y="61320"/>
                </a:lnTo>
                <a:lnTo>
                  <a:pt x="36570" y="61300"/>
                </a:lnTo>
                <a:close/>
                <a:moveTo>
                  <a:pt x="36150" y="59480"/>
                </a:moveTo>
                <a:lnTo>
                  <a:pt x="36190" y="59420"/>
                </a:lnTo>
                <a:lnTo>
                  <a:pt x="36210" y="59440"/>
                </a:lnTo>
                <a:lnTo>
                  <a:pt x="36220" y="59450"/>
                </a:lnTo>
                <a:lnTo>
                  <a:pt x="36230" y="59470"/>
                </a:lnTo>
                <a:lnTo>
                  <a:pt x="36240" y="59500"/>
                </a:lnTo>
                <a:lnTo>
                  <a:pt x="36240" y="59530"/>
                </a:lnTo>
                <a:lnTo>
                  <a:pt x="36260" y="59560"/>
                </a:lnTo>
                <a:lnTo>
                  <a:pt x="36340" y="59620"/>
                </a:lnTo>
                <a:lnTo>
                  <a:pt x="36430" y="59650"/>
                </a:lnTo>
                <a:lnTo>
                  <a:pt x="36490" y="59710"/>
                </a:lnTo>
                <a:lnTo>
                  <a:pt x="36530" y="59730"/>
                </a:lnTo>
                <a:lnTo>
                  <a:pt x="36550" y="59750"/>
                </a:lnTo>
                <a:lnTo>
                  <a:pt x="36570" y="59800"/>
                </a:lnTo>
                <a:lnTo>
                  <a:pt x="36580" y="59820"/>
                </a:lnTo>
                <a:lnTo>
                  <a:pt x="36600" y="59840"/>
                </a:lnTo>
                <a:lnTo>
                  <a:pt x="36640" y="59840"/>
                </a:lnTo>
                <a:lnTo>
                  <a:pt x="36670" y="59860"/>
                </a:lnTo>
                <a:lnTo>
                  <a:pt x="36690" y="59940"/>
                </a:lnTo>
                <a:lnTo>
                  <a:pt x="36610" y="59970"/>
                </a:lnTo>
                <a:lnTo>
                  <a:pt x="36570" y="59990"/>
                </a:lnTo>
                <a:lnTo>
                  <a:pt x="36550" y="60070"/>
                </a:lnTo>
                <a:lnTo>
                  <a:pt x="36560" y="60070"/>
                </a:lnTo>
                <a:lnTo>
                  <a:pt x="36560" y="60080"/>
                </a:lnTo>
                <a:lnTo>
                  <a:pt x="36560" y="60100"/>
                </a:lnTo>
                <a:lnTo>
                  <a:pt x="36570" y="60110"/>
                </a:lnTo>
                <a:lnTo>
                  <a:pt x="36530" y="60120"/>
                </a:lnTo>
                <a:lnTo>
                  <a:pt x="36520" y="60110"/>
                </a:lnTo>
                <a:lnTo>
                  <a:pt x="36510" y="60100"/>
                </a:lnTo>
                <a:lnTo>
                  <a:pt x="36500" y="60070"/>
                </a:lnTo>
                <a:lnTo>
                  <a:pt x="36500" y="60050"/>
                </a:lnTo>
                <a:lnTo>
                  <a:pt x="36480" y="60040"/>
                </a:lnTo>
                <a:lnTo>
                  <a:pt x="36460" y="60050"/>
                </a:lnTo>
                <a:lnTo>
                  <a:pt x="36440" y="60070"/>
                </a:lnTo>
                <a:lnTo>
                  <a:pt x="36430" y="60080"/>
                </a:lnTo>
                <a:lnTo>
                  <a:pt x="36400" y="60070"/>
                </a:lnTo>
                <a:lnTo>
                  <a:pt x="36420" y="60000"/>
                </a:lnTo>
                <a:lnTo>
                  <a:pt x="36450" y="60000"/>
                </a:lnTo>
                <a:lnTo>
                  <a:pt x="36490" y="60010"/>
                </a:lnTo>
                <a:lnTo>
                  <a:pt x="36510" y="59980"/>
                </a:lnTo>
                <a:lnTo>
                  <a:pt x="36520" y="59920"/>
                </a:lnTo>
                <a:lnTo>
                  <a:pt x="36500" y="59890"/>
                </a:lnTo>
                <a:lnTo>
                  <a:pt x="36480" y="59880"/>
                </a:lnTo>
                <a:lnTo>
                  <a:pt x="36460" y="59870"/>
                </a:lnTo>
                <a:lnTo>
                  <a:pt x="36470" y="59860"/>
                </a:lnTo>
                <a:lnTo>
                  <a:pt x="36480" y="59830"/>
                </a:lnTo>
                <a:lnTo>
                  <a:pt x="36490" y="59790"/>
                </a:lnTo>
                <a:lnTo>
                  <a:pt x="36490" y="59750"/>
                </a:lnTo>
                <a:lnTo>
                  <a:pt x="36430" y="59810"/>
                </a:lnTo>
                <a:lnTo>
                  <a:pt x="36400" y="59820"/>
                </a:lnTo>
                <a:lnTo>
                  <a:pt x="36380" y="59800"/>
                </a:lnTo>
                <a:lnTo>
                  <a:pt x="36380" y="59790"/>
                </a:lnTo>
                <a:lnTo>
                  <a:pt x="36380" y="59770"/>
                </a:lnTo>
                <a:lnTo>
                  <a:pt x="36380" y="59760"/>
                </a:lnTo>
                <a:lnTo>
                  <a:pt x="36370" y="59750"/>
                </a:lnTo>
                <a:lnTo>
                  <a:pt x="36360" y="59750"/>
                </a:lnTo>
                <a:lnTo>
                  <a:pt x="36340" y="59730"/>
                </a:lnTo>
                <a:lnTo>
                  <a:pt x="36290" y="59720"/>
                </a:lnTo>
                <a:lnTo>
                  <a:pt x="36270" y="59700"/>
                </a:lnTo>
                <a:lnTo>
                  <a:pt x="36260" y="59650"/>
                </a:lnTo>
                <a:lnTo>
                  <a:pt x="36270" y="59650"/>
                </a:lnTo>
                <a:lnTo>
                  <a:pt x="36290" y="59630"/>
                </a:lnTo>
                <a:lnTo>
                  <a:pt x="36260" y="59590"/>
                </a:lnTo>
                <a:lnTo>
                  <a:pt x="36190" y="59610"/>
                </a:lnTo>
                <a:lnTo>
                  <a:pt x="36160" y="59610"/>
                </a:lnTo>
                <a:lnTo>
                  <a:pt x="36070" y="59510"/>
                </a:lnTo>
                <a:lnTo>
                  <a:pt x="36040" y="59490"/>
                </a:lnTo>
                <a:lnTo>
                  <a:pt x="36060" y="59440"/>
                </a:lnTo>
                <a:lnTo>
                  <a:pt x="36080" y="59420"/>
                </a:lnTo>
                <a:lnTo>
                  <a:pt x="36110" y="59420"/>
                </a:lnTo>
                <a:lnTo>
                  <a:pt x="36120" y="59450"/>
                </a:lnTo>
                <a:lnTo>
                  <a:pt x="36150" y="59480"/>
                </a:lnTo>
                <a:close/>
                <a:moveTo>
                  <a:pt x="35990" y="58540"/>
                </a:moveTo>
                <a:lnTo>
                  <a:pt x="35960" y="58580"/>
                </a:lnTo>
                <a:lnTo>
                  <a:pt x="35920" y="58640"/>
                </a:lnTo>
                <a:lnTo>
                  <a:pt x="35910" y="58650"/>
                </a:lnTo>
                <a:lnTo>
                  <a:pt x="35840" y="58670"/>
                </a:lnTo>
                <a:lnTo>
                  <a:pt x="35810" y="58660"/>
                </a:lnTo>
                <a:lnTo>
                  <a:pt x="35800" y="58600"/>
                </a:lnTo>
                <a:lnTo>
                  <a:pt x="35810" y="58590"/>
                </a:lnTo>
                <a:lnTo>
                  <a:pt x="35820" y="58570"/>
                </a:lnTo>
                <a:lnTo>
                  <a:pt x="35830" y="58540"/>
                </a:lnTo>
                <a:lnTo>
                  <a:pt x="35840" y="58500"/>
                </a:lnTo>
                <a:lnTo>
                  <a:pt x="35820" y="58480"/>
                </a:lnTo>
                <a:lnTo>
                  <a:pt x="35540" y="58570"/>
                </a:lnTo>
                <a:lnTo>
                  <a:pt x="35490" y="58560"/>
                </a:lnTo>
                <a:lnTo>
                  <a:pt x="35460" y="58480"/>
                </a:lnTo>
                <a:lnTo>
                  <a:pt x="35520" y="58410"/>
                </a:lnTo>
                <a:lnTo>
                  <a:pt x="35500" y="58340"/>
                </a:lnTo>
                <a:lnTo>
                  <a:pt x="35410" y="58380"/>
                </a:lnTo>
                <a:lnTo>
                  <a:pt x="35380" y="58330"/>
                </a:lnTo>
                <a:lnTo>
                  <a:pt x="35530" y="58180"/>
                </a:lnTo>
                <a:lnTo>
                  <a:pt x="35560" y="58220"/>
                </a:lnTo>
                <a:lnTo>
                  <a:pt x="35870" y="58320"/>
                </a:lnTo>
                <a:lnTo>
                  <a:pt x="36170" y="58430"/>
                </a:lnTo>
                <a:lnTo>
                  <a:pt x="36190" y="58460"/>
                </a:lnTo>
                <a:lnTo>
                  <a:pt x="36200" y="58510"/>
                </a:lnTo>
                <a:lnTo>
                  <a:pt x="36190" y="58580"/>
                </a:lnTo>
                <a:lnTo>
                  <a:pt x="36160" y="58610"/>
                </a:lnTo>
                <a:lnTo>
                  <a:pt x="36030" y="58530"/>
                </a:lnTo>
                <a:lnTo>
                  <a:pt x="35990" y="58540"/>
                </a:lnTo>
                <a:close/>
                <a:moveTo>
                  <a:pt x="35430" y="56080"/>
                </a:moveTo>
                <a:lnTo>
                  <a:pt x="35430" y="56060"/>
                </a:lnTo>
                <a:lnTo>
                  <a:pt x="35060" y="56100"/>
                </a:lnTo>
                <a:lnTo>
                  <a:pt x="34960" y="56150"/>
                </a:lnTo>
                <a:lnTo>
                  <a:pt x="34640" y="56120"/>
                </a:lnTo>
                <a:lnTo>
                  <a:pt x="34590" y="56080"/>
                </a:lnTo>
                <a:lnTo>
                  <a:pt x="34590" y="56060"/>
                </a:lnTo>
                <a:lnTo>
                  <a:pt x="34950" y="55980"/>
                </a:lnTo>
                <a:lnTo>
                  <a:pt x="35300" y="55910"/>
                </a:lnTo>
                <a:lnTo>
                  <a:pt x="35380" y="55840"/>
                </a:lnTo>
                <a:lnTo>
                  <a:pt x="35440" y="55820"/>
                </a:lnTo>
                <a:lnTo>
                  <a:pt x="35530" y="55860"/>
                </a:lnTo>
                <a:lnTo>
                  <a:pt x="35630" y="55930"/>
                </a:lnTo>
                <a:lnTo>
                  <a:pt x="35620" y="55950"/>
                </a:lnTo>
                <a:lnTo>
                  <a:pt x="35620" y="55970"/>
                </a:lnTo>
                <a:lnTo>
                  <a:pt x="35600" y="55980"/>
                </a:lnTo>
                <a:lnTo>
                  <a:pt x="35690" y="56010"/>
                </a:lnTo>
                <a:lnTo>
                  <a:pt x="35670" y="56050"/>
                </a:lnTo>
                <a:lnTo>
                  <a:pt x="35640" y="56070"/>
                </a:lnTo>
                <a:lnTo>
                  <a:pt x="35430" y="56080"/>
                </a:lnTo>
                <a:close/>
                <a:moveTo>
                  <a:pt x="22610" y="47650"/>
                </a:moveTo>
                <a:lnTo>
                  <a:pt x="22620" y="47660"/>
                </a:lnTo>
                <a:lnTo>
                  <a:pt x="22630" y="47670"/>
                </a:lnTo>
                <a:lnTo>
                  <a:pt x="22620" y="47720"/>
                </a:lnTo>
                <a:lnTo>
                  <a:pt x="22600" y="47750"/>
                </a:lnTo>
                <a:lnTo>
                  <a:pt x="22560" y="47770"/>
                </a:lnTo>
                <a:lnTo>
                  <a:pt x="22500" y="47830"/>
                </a:lnTo>
                <a:lnTo>
                  <a:pt x="22420" y="47870"/>
                </a:lnTo>
                <a:lnTo>
                  <a:pt x="22080" y="47770"/>
                </a:lnTo>
                <a:lnTo>
                  <a:pt x="22060" y="47720"/>
                </a:lnTo>
                <a:lnTo>
                  <a:pt x="22070" y="47660"/>
                </a:lnTo>
                <a:lnTo>
                  <a:pt x="22110" y="47620"/>
                </a:lnTo>
                <a:lnTo>
                  <a:pt x="22540" y="47520"/>
                </a:lnTo>
                <a:lnTo>
                  <a:pt x="22570" y="47550"/>
                </a:lnTo>
                <a:lnTo>
                  <a:pt x="22600" y="47620"/>
                </a:lnTo>
                <a:lnTo>
                  <a:pt x="22610" y="47650"/>
                </a:lnTo>
                <a:close/>
                <a:moveTo>
                  <a:pt x="20570" y="44060"/>
                </a:moveTo>
                <a:lnTo>
                  <a:pt x="20630" y="44010"/>
                </a:lnTo>
                <a:lnTo>
                  <a:pt x="20700" y="44010"/>
                </a:lnTo>
                <a:lnTo>
                  <a:pt x="20740" y="44120"/>
                </a:lnTo>
                <a:lnTo>
                  <a:pt x="20710" y="44200"/>
                </a:lnTo>
                <a:lnTo>
                  <a:pt x="20580" y="44250"/>
                </a:lnTo>
                <a:lnTo>
                  <a:pt x="20520" y="44330"/>
                </a:lnTo>
                <a:lnTo>
                  <a:pt x="20430" y="44340"/>
                </a:lnTo>
                <a:lnTo>
                  <a:pt x="20400" y="44390"/>
                </a:lnTo>
                <a:lnTo>
                  <a:pt x="20380" y="44400"/>
                </a:lnTo>
                <a:lnTo>
                  <a:pt x="19950" y="44370"/>
                </a:lnTo>
                <a:lnTo>
                  <a:pt x="19950" y="44340"/>
                </a:lnTo>
                <a:lnTo>
                  <a:pt x="19960" y="44330"/>
                </a:lnTo>
                <a:lnTo>
                  <a:pt x="19980" y="44320"/>
                </a:lnTo>
                <a:lnTo>
                  <a:pt x="19990" y="44290"/>
                </a:lnTo>
                <a:lnTo>
                  <a:pt x="19980" y="44270"/>
                </a:lnTo>
                <a:lnTo>
                  <a:pt x="19870" y="44200"/>
                </a:lnTo>
                <a:lnTo>
                  <a:pt x="19800" y="44220"/>
                </a:lnTo>
                <a:lnTo>
                  <a:pt x="19550" y="44050"/>
                </a:lnTo>
                <a:lnTo>
                  <a:pt x="19510" y="43960"/>
                </a:lnTo>
                <a:lnTo>
                  <a:pt x="19520" y="43900"/>
                </a:lnTo>
                <a:lnTo>
                  <a:pt x="19540" y="43870"/>
                </a:lnTo>
                <a:lnTo>
                  <a:pt x="19720" y="43800"/>
                </a:lnTo>
                <a:lnTo>
                  <a:pt x="19720" y="43780"/>
                </a:lnTo>
                <a:lnTo>
                  <a:pt x="19710" y="43770"/>
                </a:lnTo>
                <a:lnTo>
                  <a:pt x="19740" y="43730"/>
                </a:lnTo>
                <a:lnTo>
                  <a:pt x="19850" y="43740"/>
                </a:lnTo>
                <a:lnTo>
                  <a:pt x="19860" y="43750"/>
                </a:lnTo>
                <a:lnTo>
                  <a:pt x="19880" y="43790"/>
                </a:lnTo>
                <a:lnTo>
                  <a:pt x="19890" y="43800"/>
                </a:lnTo>
                <a:lnTo>
                  <a:pt x="19950" y="43770"/>
                </a:lnTo>
                <a:lnTo>
                  <a:pt x="20330" y="43940"/>
                </a:lnTo>
                <a:lnTo>
                  <a:pt x="20410" y="43890"/>
                </a:lnTo>
                <a:lnTo>
                  <a:pt x="20440" y="43910"/>
                </a:lnTo>
                <a:lnTo>
                  <a:pt x="20510" y="44050"/>
                </a:lnTo>
                <a:lnTo>
                  <a:pt x="20570" y="44060"/>
                </a:lnTo>
                <a:close/>
                <a:moveTo>
                  <a:pt x="21960" y="43940"/>
                </a:moveTo>
                <a:lnTo>
                  <a:pt x="22040" y="43990"/>
                </a:lnTo>
                <a:lnTo>
                  <a:pt x="22000" y="44040"/>
                </a:lnTo>
                <a:lnTo>
                  <a:pt x="21920" y="44020"/>
                </a:lnTo>
                <a:lnTo>
                  <a:pt x="21850" y="44080"/>
                </a:lnTo>
                <a:lnTo>
                  <a:pt x="21430" y="44090"/>
                </a:lnTo>
                <a:lnTo>
                  <a:pt x="21010" y="44110"/>
                </a:lnTo>
                <a:lnTo>
                  <a:pt x="20980" y="44090"/>
                </a:lnTo>
                <a:lnTo>
                  <a:pt x="20950" y="44040"/>
                </a:lnTo>
                <a:lnTo>
                  <a:pt x="20920" y="43940"/>
                </a:lnTo>
                <a:lnTo>
                  <a:pt x="20890" y="43870"/>
                </a:lnTo>
                <a:lnTo>
                  <a:pt x="20790" y="43770"/>
                </a:lnTo>
                <a:lnTo>
                  <a:pt x="20800" y="43740"/>
                </a:lnTo>
                <a:lnTo>
                  <a:pt x="20820" y="43740"/>
                </a:lnTo>
                <a:lnTo>
                  <a:pt x="20880" y="43740"/>
                </a:lnTo>
                <a:lnTo>
                  <a:pt x="20960" y="43710"/>
                </a:lnTo>
                <a:lnTo>
                  <a:pt x="21120" y="43730"/>
                </a:lnTo>
                <a:lnTo>
                  <a:pt x="21190" y="43670"/>
                </a:lnTo>
                <a:lnTo>
                  <a:pt x="21460" y="43800"/>
                </a:lnTo>
                <a:lnTo>
                  <a:pt x="21740" y="43930"/>
                </a:lnTo>
                <a:lnTo>
                  <a:pt x="21960" y="43940"/>
                </a:lnTo>
                <a:close/>
                <a:moveTo>
                  <a:pt x="25320" y="27050"/>
                </a:moveTo>
                <a:lnTo>
                  <a:pt x="25310" y="27050"/>
                </a:lnTo>
                <a:lnTo>
                  <a:pt x="25300" y="27040"/>
                </a:lnTo>
                <a:lnTo>
                  <a:pt x="25290" y="27040"/>
                </a:lnTo>
                <a:lnTo>
                  <a:pt x="25260" y="27010"/>
                </a:lnTo>
                <a:lnTo>
                  <a:pt x="25260" y="26970"/>
                </a:lnTo>
                <a:lnTo>
                  <a:pt x="25250" y="26950"/>
                </a:lnTo>
                <a:lnTo>
                  <a:pt x="25220" y="26950"/>
                </a:lnTo>
                <a:lnTo>
                  <a:pt x="25210" y="26940"/>
                </a:lnTo>
                <a:lnTo>
                  <a:pt x="25200" y="26940"/>
                </a:lnTo>
                <a:lnTo>
                  <a:pt x="25190" y="26930"/>
                </a:lnTo>
                <a:lnTo>
                  <a:pt x="25190" y="26920"/>
                </a:lnTo>
                <a:lnTo>
                  <a:pt x="25180" y="26900"/>
                </a:lnTo>
                <a:lnTo>
                  <a:pt x="25170" y="26880"/>
                </a:lnTo>
                <a:lnTo>
                  <a:pt x="25170" y="26860"/>
                </a:lnTo>
                <a:lnTo>
                  <a:pt x="25160" y="26850"/>
                </a:lnTo>
                <a:lnTo>
                  <a:pt x="25160" y="26840"/>
                </a:lnTo>
                <a:lnTo>
                  <a:pt x="25150" y="26830"/>
                </a:lnTo>
                <a:lnTo>
                  <a:pt x="25150" y="26800"/>
                </a:lnTo>
                <a:lnTo>
                  <a:pt x="25150" y="26740"/>
                </a:lnTo>
                <a:lnTo>
                  <a:pt x="25140" y="26730"/>
                </a:lnTo>
                <a:lnTo>
                  <a:pt x="25140" y="26710"/>
                </a:lnTo>
                <a:lnTo>
                  <a:pt x="25140" y="26690"/>
                </a:lnTo>
                <a:lnTo>
                  <a:pt x="25130" y="26680"/>
                </a:lnTo>
                <a:lnTo>
                  <a:pt x="25130" y="26640"/>
                </a:lnTo>
                <a:lnTo>
                  <a:pt x="25120" y="26640"/>
                </a:lnTo>
                <a:lnTo>
                  <a:pt x="25120" y="26600"/>
                </a:lnTo>
                <a:lnTo>
                  <a:pt x="25130" y="26600"/>
                </a:lnTo>
                <a:lnTo>
                  <a:pt x="25130" y="26590"/>
                </a:lnTo>
                <a:lnTo>
                  <a:pt x="25140" y="26580"/>
                </a:lnTo>
                <a:lnTo>
                  <a:pt x="25150" y="26580"/>
                </a:lnTo>
                <a:lnTo>
                  <a:pt x="25160" y="26580"/>
                </a:lnTo>
                <a:lnTo>
                  <a:pt x="25200" y="26580"/>
                </a:lnTo>
                <a:lnTo>
                  <a:pt x="25210" y="26590"/>
                </a:lnTo>
                <a:lnTo>
                  <a:pt x="25220" y="26590"/>
                </a:lnTo>
                <a:lnTo>
                  <a:pt x="25230" y="26590"/>
                </a:lnTo>
                <a:lnTo>
                  <a:pt x="25240" y="26600"/>
                </a:lnTo>
                <a:lnTo>
                  <a:pt x="25250" y="26600"/>
                </a:lnTo>
                <a:lnTo>
                  <a:pt x="25260" y="26610"/>
                </a:lnTo>
                <a:lnTo>
                  <a:pt x="25270" y="26610"/>
                </a:lnTo>
                <a:lnTo>
                  <a:pt x="25280" y="26620"/>
                </a:lnTo>
                <a:lnTo>
                  <a:pt x="25300" y="26630"/>
                </a:lnTo>
                <a:lnTo>
                  <a:pt x="25350" y="26680"/>
                </a:lnTo>
                <a:lnTo>
                  <a:pt x="25350" y="26690"/>
                </a:lnTo>
                <a:lnTo>
                  <a:pt x="25370" y="26700"/>
                </a:lnTo>
                <a:lnTo>
                  <a:pt x="25370" y="26710"/>
                </a:lnTo>
                <a:lnTo>
                  <a:pt x="25380" y="26720"/>
                </a:lnTo>
                <a:lnTo>
                  <a:pt x="25380" y="26730"/>
                </a:lnTo>
                <a:lnTo>
                  <a:pt x="25390" y="26750"/>
                </a:lnTo>
                <a:lnTo>
                  <a:pt x="25390" y="26770"/>
                </a:lnTo>
                <a:lnTo>
                  <a:pt x="25410" y="26780"/>
                </a:lnTo>
                <a:lnTo>
                  <a:pt x="25410" y="26790"/>
                </a:lnTo>
                <a:lnTo>
                  <a:pt x="25460" y="26840"/>
                </a:lnTo>
                <a:lnTo>
                  <a:pt x="25460" y="26850"/>
                </a:lnTo>
                <a:lnTo>
                  <a:pt x="25470" y="26860"/>
                </a:lnTo>
                <a:lnTo>
                  <a:pt x="25480" y="26860"/>
                </a:lnTo>
                <a:lnTo>
                  <a:pt x="25490" y="26880"/>
                </a:lnTo>
                <a:lnTo>
                  <a:pt x="25490" y="26890"/>
                </a:lnTo>
                <a:lnTo>
                  <a:pt x="25500" y="26890"/>
                </a:lnTo>
                <a:lnTo>
                  <a:pt x="25500" y="26900"/>
                </a:lnTo>
                <a:lnTo>
                  <a:pt x="25520" y="26910"/>
                </a:lnTo>
                <a:lnTo>
                  <a:pt x="25520" y="26920"/>
                </a:lnTo>
                <a:lnTo>
                  <a:pt x="25520" y="26980"/>
                </a:lnTo>
                <a:lnTo>
                  <a:pt x="25510" y="26990"/>
                </a:lnTo>
                <a:lnTo>
                  <a:pt x="25500" y="27000"/>
                </a:lnTo>
                <a:lnTo>
                  <a:pt x="25470" y="27000"/>
                </a:lnTo>
                <a:lnTo>
                  <a:pt x="25410" y="27000"/>
                </a:lnTo>
                <a:lnTo>
                  <a:pt x="25400" y="27010"/>
                </a:lnTo>
                <a:lnTo>
                  <a:pt x="25390" y="27010"/>
                </a:lnTo>
                <a:lnTo>
                  <a:pt x="25380" y="27010"/>
                </a:lnTo>
                <a:lnTo>
                  <a:pt x="25370" y="27020"/>
                </a:lnTo>
                <a:lnTo>
                  <a:pt x="25360" y="27020"/>
                </a:lnTo>
                <a:lnTo>
                  <a:pt x="25350" y="27040"/>
                </a:lnTo>
                <a:lnTo>
                  <a:pt x="25340" y="27050"/>
                </a:lnTo>
                <a:lnTo>
                  <a:pt x="25330" y="27050"/>
                </a:lnTo>
                <a:lnTo>
                  <a:pt x="25320" y="27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