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Nationalparken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Greenland • State Map | Fully Editable Vector Shape</a:t>
            </a:r>
          </a:p>
        </p:txBody>
      </p:sp>
      <p:sp>
        <p:nvSpPr>
          <p:cNvPr id="101" name="Nationalpark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370" y="67590"/>
                </a:moveTo>
                <a:lnTo>
                  <a:pt x="64330" y="67610"/>
                </a:lnTo>
                <a:lnTo>
                  <a:pt x="64270" y="67640"/>
                </a:lnTo>
                <a:lnTo>
                  <a:pt x="63860" y="67790"/>
                </a:lnTo>
                <a:lnTo>
                  <a:pt x="63460" y="67950"/>
                </a:lnTo>
                <a:lnTo>
                  <a:pt x="63370" y="67950"/>
                </a:lnTo>
                <a:lnTo>
                  <a:pt x="63290" y="67950"/>
                </a:lnTo>
                <a:lnTo>
                  <a:pt x="62780" y="67950"/>
                </a:lnTo>
                <a:lnTo>
                  <a:pt x="62280" y="67950"/>
                </a:lnTo>
                <a:lnTo>
                  <a:pt x="61780" y="67950"/>
                </a:lnTo>
                <a:lnTo>
                  <a:pt x="61270" y="67950"/>
                </a:lnTo>
                <a:lnTo>
                  <a:pt x="60770" y="67950"/>
                </a:lnTo>
                <a:lnTo>
                  <a:pt x="60270" y="67950"/>
                </a:lnTo>
                <a:lnTo>
                  <a:pt x="59760" y="67950"/>
                </a:lnTo>
                <a:lnTo>
                  <a:pt x="59260" y="67950"/>
                </a:lnTo>
                <a:lnTo>
                  <a:pt x="58760" y="67950"/>
                </a:lnTo>
                <a:lnTo>
                  <a:pt x="58260" y="67950"/>
                </a:lnTo>
                <a:lnTo>
                  <a:pt x="57750" y="67950"/>
                </a:lnTo>
                <a:lnTo>
                  <a:pt x="57250" y="67950"/>
                </a:lnTo>
                <a:lnTo>
                  <a:pt x="56750" y="67950"/>
                </a:lnTo>
                <a:lnTo>
                  <a:pt x="56250" y="67950"/>
                </a:lnTo>
                <a:lnTo>
                  <a:pt x="55740" y="67950"/>
                </a:lnTo>
                <a:lnTo>
                  <a:pt x="55240" y="67950"/>
                </a:lnTo>
                <a:lnTo>
                  <a:pt x="54740" y="67950"/>
                </a:lnTo>
                <a:lnTo>
                  <a:pt x="54240" y="67950"/>
                </a:lnTo>
                <a:lnTo>
                  <a:pt x="53730" y="67950"/>
                </a:lnTo>
                <a:lnTo>
                  <a:pt x="53230" y="67950"/>
                </a:lnTo>
                <a:lnTo>
                  <a:pt x="52730" y="67950"/>
                </a:lnTo>
                <a:lnTo>
                  <a:pt x="52230" y="67950"/>
                </a:lnTo>
                <a:lnTo>
                  <a:pt x="51720" y="67950"/>
                </a:lnTo>
                <a:lnTo>
                  <a:pt x="51220" y="67950"/>
                </a:lnTo>
                <a:lnTo>
                  <a:pt x="50720" y="67950"/>
                </a:lnTo>
                <a:lnTo>
                  <a:pt x="50220" y="67950"/>
                </a:lnTo>
                <a:lnTo>
                  <a:pt x="49720" y="67950"/>
                </a:lnTo>
                <a:lnTo>
                  <a:pt x="49210" y="67950"/>
                </a:lnTo>
                <a:lnTo>
                  <a:pt x="49140" y="67950"/>
                </a:lnTo>
                <a:lnTo>
                  <a:pt x="48710" y="67950"/>
                </a:lnTo>
                <a:lnTo>
                  <a:pt x="48210" y="67950"/>
                </a:lnTo>
                <a:lnTo>
                  <a:pt x="48210" y="67670"/>
                </a:lnTo>
                <a:lnTo>
                  <a:pt x="48210" y="67390"/>
                </a:lnTo>
                <a:lnTo>
                  <a:pt x="48210" y="67110"/>
                </a:lnTo>
                <a:lnTo>
                  <a:pt x="48210" y="66830"/>
                </a:lnTo>
                <a:lnTo>
                  <a:pt x="48210" y="66550"/>
                </a:lnTo>
                <a:lnTo>
                  <a:pt x="48210" y="66270"/>
                </a:lnTo>
                <a:lnTo>
                  <a:pt x="48210" y="65980"/>
                </a:lnTo>
                <a:lnTo>
                  <a:pt x="48210" y="65700"/>
                </a:lnTo>
                <a:lnTo>
                  <a:pt x="48210" y="65410"/>
                </a:lnTo>
                <a:lnTo>
                  <a:pt x="48210" y="65120"/>
                </a:lnTo>
                <a:lnTo>
                  <a:pt x="48210" y="64830"/>
                </a:lnTo>
                <a:lnTo>
                  <a:pt x="48210" y="64540"/>
                </a:lnTo>
                <a:lnTo>
                  <a:pt x="48210" y="64250"/>
                </a:lnTo>
                <a:lnTo>
                  <a:pt x="48210" y="63950"/>
                </a:lnTo>
                <a:lnTo>
                  <a:pt x="48210" y="63660"/>
                </a:lnTo>
                <a:lnTo>
                  <a:pt x="48210" y="63360"/>
                </a:lnTo>
                <a:lnTo>
                  <a:pt x="48210" y="62190"/>
                </a:lnTo>
                <a:lnTo>
                  <a:pt x="48210" y="61000"/>
                </a:lnTo>
                <a:lnTo>
                  <a:pt x="48210" y="59780"/>
                </a:lnTo>
                <a:lnTo>
                  <a:pt x="48210" y="59730"/>
                </a:lnTo>
                <a:lnTo>
                  <a:pt x="48210" y="58540"/>
                </a:lnTo>
                <a:lnTo>
                  <a:pt x="48210" y="57270"/>
                </a:lnTo>
                <a:lnTo>
                  <a:pt x="48210" y="55980"/>
                </a:lnTo>
                <a:lnTo>
                  <a:pt x="48210" y="54650"/>
                </a:lnTo>
                <a:lnTo>
                  <a:pt x="48210" y="53300"/>
                </a:lnTo>
                <a:lnTo>
                  <a:pt x="48210" y="51910"/>
                </a:lnTo>
                <a:lnTo>
                  <a:pt x="48210" y="50490"/>
                </a:lnTo>
                <a:lnTo>
                  <a:pt x="48210" y="49040"/>
                </a:lnTo>
                <a:lnTo>
                  <a:pt x="48210" y="47550"/>
                </a:lnTo>
                <a:lnTo>
                  <a:pt x="48210" y="46020"/>
                </a:lnTo>
                <a:lnTo>
                  <a:pt x="48210" y="44450"/>
                </a:lnTo>
                <a:lnTo>
                  <a:pt x="48210" y="42840"/>
                </a:lnTo>
                <a:lnTo>
                  <a:pt x="48210" y="41180"/>
                </a:lnTo>
                <a:lnTo>
                  <a:pt x="47380" y="40560"/>
                </a:lnTo>
                <a:lnTo>
                  <a:pt x="46560" y="39940"/>
                </a:lnTo>
                <a:lnTo>
                  <a:pt x="46420" y="39830"/>
                </a:lnTo>
                <a:lnTo>
                  <a:pt x="45730" y="39310"/>
                </a:lnTo>
                <a:lnTo>
                  <a:pt x="44910" y="38670"/>
                </a:lnTo>
                <a:lnTo>
                  <a:pt x="44080" y="38020"/>
                </a:lnTo>
                <a:lnTo>
                  <a:pt x="43250" y="37370"/>
                </a:lnTo>
                <a:lnTo>
                  <a:pt x="42430" y="36710"/>
                </a:lnTo>
                <a:lnTo>
                  <a:pt x="41600" y="36040"/>
                </a:lnTo>
                <a:lnTo>
                  <a:pt x="40780" y="35360"/>
                </a:lnTo>
                <a:lnTo>
                  <a:pt x="39950" y="34680"/>
                </a:lnTo>
                <a:lnTo>
                  <a:pt x="39120" y="33990"/>
                </a:lnTo>
                <a:lnTo>
                  <a:pt x="38300" y="33290"/>
                </a:lnTo>
                <a:lnTo>
                  <a:pt x="37470" y="32580"/>
                </a:lnTo>
                <a:lnTo>
                  <a:pt x="36650" y="31870"/>
                </a:lnTo>
                <a:lnTo>
                  <a:pt x="35820" y="31140"/>
                </a:lnTo>
                <a:lnTo>
                  <a:pt x="35000" y="30410"/>
                </a:lnTo>
                <a:lnTo>
                  <a:pt x="34710" y="30080"/>
                </a:lnTo>
                <a:lnTo>
                  <a:pt x="34420" y="29760"/>
                </a:lnTo>
                <a:lnTo>
                  <a:pt x="34250" y="29560"/>
                </a:lnTo>
                <a:lnTo>
                  <a:pt x="34070" y="29350"/>
                </a:lnTo>
                <a:lnTo>
                  <a:pt x="33920" y="29190"/>
                </a:lnTo>
                <a:lnTo>
                  <a:pt x="33760" y="29030"/>
                </a:lnTo>
                <a:lnTo>
                  <a:pt x="33570" y="28840"/>
                </a:lnTo>
                <a:lnTo>
                  <a:pt x="33380" y="28640"/>
                </a:lnTo>
                <a:lnTo>
                  <a:pt x="33280" y="28540"/>
                </a:lnTo>
                <a:lnTo>
                  <a:pt x="33170" y="28430"/>
                </a:lnTo>
                <a:lnTo>
                  <a:pt x="33040" y="28290"/>
                </a:lnTo>
                <a:lnTo>
                  <a:pt x="32920" y="28140"/>
                </a:lnTo>
                <a:lnTo>
                  <a:pt x="32730" y="27960"/>
                </a:lnTo>
                <a:lnTo>
                  <a:pt x="32540" y="27780"/>
                </a:lnTo>
                <a:lnTo>
                  <a:pt x="32390" y="27630"/>
                </a:lnTo>
                <a:lnTo>
                  <a:pt x="32230" y="27470"/>
                </a:lnTo>
                <a:lnTo>
                  <a:pt x="32160" y="27370"/>
                </a:lnTo>
                <a:lnTo>
                  <a:pt x="32080" y="27270"/>
                </a:lnTo>
                <a:lnTo>
                  <a:pt x="31960" y="27140"/>
                </a:lnTo>
                <a:lnTo>
                  <a:pt x="31850" y="27010"/>
                </a:lnTo>
                <a:lnTo>
                  <a:pt x="31780" y="26890"/>
                </a:lnTo>
                <a:lnTo>
                  <a:pt x="31710" y="26770"/>
                </a:lnTo>
                <a:lnTo>
                  <a:pt x="31630" y="26590"/>
                </a:lnTo>
                <a:lnTo>
                  <a:pt x="31550" y="26420"/>
                </a:lnTo>
                <a:lnTo>
                  <a:pt x="31470" y="26240"/>
                </a:lnTo>
                <a:lnTo>
                  <a:pt x="31380" y="26060"/>
                </a:lnTo>
                <a:lnTo>
                  <a:pt x="31250" y="25700"/>
                </a:lnTo>
                <a:lnTo>
                  <a:pt x="31110" y="25340"/>
                </a:lnTo>
                <a:lnTo>
                  <a:pt x="30930" y="24970"/>
                </a:lnTo>
                <a:lnTo>
                  <a:pt x="30750" y="24590"/>
                </a:lnTo>
                <a:lnTo>
                  <a:pt x="30500" y="24120"/>
                </a:lnTo>
                <a:lnTo>
                  <a:pt x="30280" y="23700"/>
                </a:lnTo>
                <a:lnTo>
                  <a:pt x="30590" y="24110"/>
                </a:lnTo>
                <a:lnTo>
                  <a:pt x="30630" y="24030"/>
                </a:lnTo>
                <a:lnTo>
                  <a:pt x="30600" y="23900"/>
                </a:lnTo>
                <a:lnTo>
                  <a:pt x="30630" y="23840"/>
                </a:lnTo>
                <a:lnTo>
                  <a:pt x="30760" y="23800"/>
                </a:lnTo>
                <a:lnTo>
                  <a:pt x="30820" y="23740"/>
                </a:lnTo>
                <a:lnTo>
                  <a:pt x="31060" y="23750"/>
                </a:lnTo>
                <a:lnTo>
                  <a:pt x="31090" y="23670"/>
                </a:lnTo>
                <a:lnTo>
                  <a:pt x="31140" y="23600"/>
                </a:lnTo>
                <a:lnTo>
                  <a:pt x="31160" y="23590"/>
                </a:lnTo>
                <a:lnTo>
                  <a:pt x="31170" y="23570"/>
                </a:lnTo>
                <a:lnTo>
                  <a:pt x="31180" y="23490"/>
                </a:lnTo>
                <a:lnTo>
                  <a:pt x="31190" y="23460"/>
                </a:lnTo>
                <a:lnTo>
                  <a:pt x="31200" y="23440"/>
                </a:lnTo>
                <a:lnTo>
                  <a:pt x="31240" y="23460"/>
                </a:lnTo>
                <a:lnTo>
                  <a:pt x="31190" y="23340"/>
                </a:lnTo>
                <a:lnTo>
                  <a:pt x="31090" y="23210"/>
                </a:lnTo>
                <a:lnTo>
                  <a:pt x="31050" y="23100"/>
                </a:lnTo>
                <a:lnTo>
                  <a:pt x="30980" y="22870"/>
                </a:lnTo>
                <a:lnTo>
                  <a:pt x="30950" y="22720"/>
                </a:lnTo>
                <a:lnTo>
                  <a:pt x="30930" y="22550"/>
                </a:lnTo>
                <a:lnTo>
                  <a:pt x="30940" y="22530"/>
                </a:lnTo>
                <a:lnTo>
                  <a:pt x="30960" y="22480"/>
                </a:lnTo>
                <a:lnTo>
                  <a:pt x="30970" y="22460"/>
                </a:lnTo>
                <a:lnTo>
                  <a:pt x="30840" y="22240"/>
                </a:lnTo>
                <a:lnTo>
                  <a:pt x="30820" y="22140"/>
                </a:lnTo>
                <a:lnTo>
                  <a:pt x="30840" y="22100"/>
                </a:lnTo>
                <a:lnTo>
                  <a:pt x="31300" y="21500"/>
                </a:lnTo>
                <a:lnTo>
                  <a:pt x="31330" y="21420"/>
                </a:lnTo>
                <a:lnTo>
                  <a:pt x="31360" y="21290"/>
                </a:lnTo>
                <a:lnTo>
                  <a:pt x="31350" y="21170"/>
                </a:lnTo>
                <a:lnTo>
                  <a:pt x="31290" y="21060"/>
                </a:lnTo>
                <a:lnTo>
                  <a:pt x="31190" y="20940"/>
                </a:lnTo>
                <a:lnTo>
                  <a:pt x="31140" y="20930"/>
                </a:lnTo>
                <a:lnTo>
                  <a:pt x="31110" y="20890"/>
                </a:lnTo>
                <a:lnTo>
                  <a:pt x="31100" y="20820"/>
                </a:lnTo>
                <a:lnTo>
                  <a:pt x="31100" y="20720"/>
                </a:lnTo>
                <a:lnTo>
                  <a:pt x="31090" y="20670"/>
                </a:lnTo>
                <a:lnTo>
                  <a:pt x="31080" y="20640"/>
                </a:lnTo>
                <a:lnTo>
                  <a:pt x="30940" y="20360"/>
                </a:lnTo>
                <a:lnTo>
                  <a:pt x="30870" y="20080"/>
                </a:lnTo>
                <a:lnTo>
                  <a:pt x="30790" y="19990"/>
                </a:lnTo>
                <a:lnTo>
                  <a:pt x="30750" y="19850"/>
                </a:lnTo>
                <a:lnTo>
                  <a:pt x="30750" y="19710"/>
                </a:lnTo>
                <a:lnTo>
                  <a:pt x="30680" y="19540"/>
                </a:lnTo>
                <a:lnTo>
                  <a:pt x="30700" y="19390"/>
                </a:lnTo>
                <a:lnTo>
                  <a:pt x="30720" y="19330"/>
                </a:lnTo>
                <a:lnTo>
                  <a:pt x="30850" y="19050"/>
                </a:lnTo>
                <a:lnTo>
                  <a:pt x="31230" y="18700"/>
                </a:lnTo>
                <a:lnTo>
                  <a:pt x="31600" y="18360"/>
                </a:lnTo>
                <a:lnTo>
                  <a:pt x="31650" y="18370"/>
                </a:lnTo>
                <a:lnTo>
                  <a:pt x="31700" y="18310"/>
                </a:lnTo>
                <a:lnTo>
                  <a:pt x="31750" y="18300"/>
                </a:lnTo>
                <a:lnTo>
                  <a:pt x="31800" y="18230"/>
                </a:lnTo>
                <a:lnTo>
                  <a:pt x="32070" y="18110"/>
                </a:lnTo>
                <a:lnTo>
                  <a:pt x="32390" y="18260"/>
                </a:lnTo>
                <a:lnTo>
                  <a:pt x="32530" y="18490"/>
                </a:lnTo>
                <a:lnTo>
                  <a:pt x="32770" y="18450"/>
                </a:lnTo>
                <a:lnTo>
                  <a:pt x="33040" y="18580"/>
                </a:lnTo>
                <a:lnTo>
                  <a:pt x="33300" y="18720"/>
                </a:lnTo>
                <a:lnTo>
                  <a:pt x="33350" y="18810"/>
                </a:lnTo>
                <a:lnTo>
                  <a:pt x="33370" y="18960"/>
                </a:lnTo>
                <a:lnTo>
                  <a:pt x="33390" y="19160"/>
                </a:lnTo>
                <a:lnTo>
                  <a:pt x="33410" y="19250"/>
                </a:lnTo>
                <a:lnTo>
                  <a:pt x="33450" y="19300"/>
                </a:lnTo>
                <a:lnTo>
                  <a:pt x="33480" y="19370"/>
                </a:lnTo>
                <a:lnTo>
                  <a:pt x="33410" y="19470"/>
                </a:lnTo>
                <a:lnTo>
                  <a:pt x="33390" y="19580"/>
                </a:lnTo>
                <a:lnTo>
                  <a:pt x="33390" y="19760"/>
                </a:lnTo>
                <a:lnTo>
                  <a:pt x="33420" y="19890"/>
                </a:lnTo>
                <a:lnTo>
                  <a:pt x="33460" y="19970"/>
                </a:lnTo>
                <a:lnTo>
                  <a:pt x="33830" y="20280"/>
                </a:lnTo>
                <a:lnTo>
                  <a:pt x="34210" y="20580"/>
                </a:lnTo>
                <a:lnTo>
                  <a:pt x="34450" y="20570"/>
                </a:lnTo>
                <a:lnTo>
                  <a:pt x="34500" y="20610"/>
                </a:lnTo>
                <a:lnTo>
                  <a:pt x="34610" y="20800"/>
                </a:lnTo>
                <a:lnTo>
                  <a:pt x="34610" y="20840"/>
                </a:lnTo>
                <a:lnTo>
                  <a:pt x="34610" y="20940"/>
                </a:lnTo>
                <a:lnTo>
                  <a:pt x="34930" y="21310"/>
                </a:lnTo>
                <a:lnTo>
                  <a:pt x="34970" y="21400"/>
                </a:lnTo>
                <a:lnTo>
                  <a:pt x="34950" y="21460"/>
                </a:lnTo>
                <a:lnTo>
                  <a:pt x="34890" y="21460"/>
                </a:lnTo>
                <a:lnTo>
                  <a:pt x="34870" y="21490"/>
                </a:lnTo>
                <a:lnTo>
                  <a:pt x="34910" y="21660"/>
                </a:lnTo>
                <a:lnTo>
                  <a:pt x="34960" y="21740"/>
                </a:lnTo>
                <a:lnTo>
                  <a:pt x="35260" y="21860"/>
                </a:lnTo>
                <a:lnTo>
                  <a:pt x="35310" y="21940"/>
                </a:lnTo>
                <a:lnTo>
                  <a:pt x="35400" y="21960"/>
                </a:lnTo>
                <a:lnTo>
                  <a:pt x="35440" y="22010"/>
                </a:lnTo>
                <a:lnTo>
                  <a:pt x="35580" y="22310"/>
                </a:lnTo>
                <a:lnTo>
                  <a:pt x="35610" y="22330"/>
                </a:lnTo>
                <a:lnTo>
                  <a:pt x="35700" y="22320"/>
                </a:lnTo>
                <a:lnTo>
                  <a:pt x="35690" y="22250"/>
                </a:lnTo>
                <a:lnTo>
                  <a:pt x="35630" y="22140"/>
                </a:lnTo>
                <a:lnTo>
                  <a:pt x="35590" y="21980"/>
                </a:lnTo>
                <a:lnTo>
                  <a:pt x="35570" y="21940"/>
                </a:lnTo>
                <a:lnTo>
                  <a:pt x="35120" y="21690"/>
                </a:lnTo>
                <a:lnTo>
                  <a:pt x="35090" y="21640"/>
                </a:lnTo>
                <a:lnTo>
                  <a:pt x="35050" y="21550"/>
                </a:lnTo>
                <a:lnTo>
                  <a:pt x="35060" y="21390"/>
                </a:lnTo>
                <a:lnTo>
                  <a:pt x="34970" y="21230"/>
                </a:lnTo>
                <a:lnTo>
                  <a:pt x="34980" y="21080"/>
                </a:lnTo>
                <a:lnTo>
                  <a:pt x="34950" y="21000"/>
                </a:lnTo>
                <a:lnTo>
                  <a:pt x="34880" y="20900"/>
                </a:lnTo>
                <a:lnTo>
                  <a:pt x="34820" y="20870"/>
                </a:lnTo>
                <a:lnTo>
                  <a:pt x="34610" y="20480"/>
                </a:lnTo>
                <a:lnTo>
                  <a:pt x="34470" y="20390"/>
                </a:lnTo>
                <a:lnTo>
                  <a:pt x="34400" y="20200"/>
                </a:lnTo>
                <a:lnTo>
                  <a:pt x="34010" y="20080"/>
                </a:lnTo>
                <a:lnTo>
                  <a:pt x="34020" y="20020"/>
                </a:lnTo>
                <a:lnTo>
                  <a:pt x="34020" y="19990"/>
                </a:lnTo>
                <a:lnTo>
                  <a:pt x="34000" y="19890"/>
                </a:lnTo>
                <a:lnTo>
                  <a:pt x="33920" y="19760"/>
                </a:lnTo>
                <a:lnTo>
                  <a:pt x="33830" y="19510"/>
                </a:lnTo>
                <a:lnTo>
                  <a:pt x="33730" y="19040"/>
                </a:lnTo>
                <a:lnTo>
                  <a:pt x="33710" y="19020"/>
                </a:lnTo>
                <a:lnTo>
                  <a:pt x="33670" y="18940"/>
                </a:lnTo>
                <a:lnTo>
                  <a:pt x="33690" y="18840"/>
                </a:lnTo>
                <a:lnTo>
                  <a:pt x="33690" y="18730"/>
                </a:lnTo>
                <a:lnTo>
                  <a:pt x="33680" y="18630"/>
                </a:lnTo>
                <a:lnTo>
                  <a:pt x="33660" y="18590"/>
                </a:lnTo>
                <a:lnTo>
                  <a:pt x="33530" y="18490"/>
                </a:lnTo>
                <a:lnTo>
                  <a:pt x="33320" y="18240"/>
                </a:lnTo>
                <a:lnTo>
                  <a:pt x="33150" y="18210"/>
                </a:lnTo>
                <a:lnTo>
                  <a:pt x="32710" y="17880"/>
                </a:lnTo>
                <a:lnTo>
                  <a:pt x="32670" y="17710"/>
                </a:lnTo>
                <a:lnTo>
                  <a:pt x="33100" y="17340"/>
                </a:lnTo>
                <a:lnTo>
                  <a:pt x="33530" y="16960"/>
                </a:lnTo>
                <a:lnTo>
                  <a:pt x="33820" y="16960"/>
                </a:lnTo>
                <a:lnTo>
                  <a:pt x="33800" y="16860"/>
                </a:lnTo>
                <a:lnTo>
                  <a:pt x="33830" y="16780"/>
                </a:lnTo>
                <a:lnTo>
                  <a:pt x="34130" y="16650"/>
                </a:lnTo>
                <a:lnTo>
                  <a:pt x="34430" y="16510"/>
                </a:lnTo>
                <a:lnTo>
                  <a:pt x="34780" y="16430"/>
                </a:lnTo>
                <a:lnTo>
                  <a:pt x="35120" y="16350"/>
                </a:lnTo>
                <a:lnTo>
                  <a:pt x="35200" y="16210"/>
                </a:lnTo>
                <a:lnTo>
                  <a:pt x="35290" y="16240"/>
                </a:lnTo>
                <a:lnTo>
                  <a:pt x="35420" y="16080"/>
                </a:lnTo>
                <a:lnTo>
                  <a:pt x="35690" y="16000"/>
                </a:lnTo>
                <a:lnTo>
                  <a:pt x="35720" y="16040"/>
                </a:lnTo>
                <a:lnTo>
                  <a:pt x="35800" y="16220"/>
                </a:lnTo>
                <a:lnTo>
                  <a:pt x="35840" y="16260"/>
                </a:lnTo>
                <a:lnTo>
                  <a:pt x="35820" y="16340"/>
                </a:lnTo>
                <a:lnTo>
                  <a:pt x="35810" y="16360"/>
                </a:lnTo>
                <a:lnTo>
                  <a:pt x="35850" y="16520"/>
                </a:lnTo>
                <a:lnTo>
                  <a:pt x="35890" y="16520"/>
                </a:lnTo>
                <a:lnTo>
                  <a:pt x="35940" y="16430"/>
                </a:lnTo>
                <a:lnTo>
                  <a:pt x="35970" y="16300"/>
                </a:lnTo>
                <a:lnTo>
                  <a:pt x="35960" y="16200"/>
                </a:lnTo>
                <a:lnTo>
                  <a:pt x="36010" y="16000"/>
                </a:lnTo>
                <a:lnTo>
                  <a:pt x="36030" y="15970"/>
                </a:lnTo>
                <a:lnTo>
                  <a:pt x="36060" y="15830"/>
                </a:lnTo>
                <a:lnTo>
                  <a:pt x="36080" y="15800"/>
                </a:lnTo>
                <a:lnTo>
                  <a:pt x="36150" y="15790"/>
                </a:lnTo>
                <a:lnTo>
                  <a:pt x="36170" y="15800"/>
                </a:lnTo>
                <a:lnTo>
                  <a:pt x="36200" y="15730"/>
                </a:lnTo>
                <a:lnTo>
                  <a:pt x="36540" y="15810"/>
                </a:lnTo>
                <a:lnTo>
                  <a:pt x="36890" y="15900"/>
                </a:lnTo>
                <a:lnTo>
                  <a:pt x="36900" y="15920"/>
                </a:lnTo>
                <a:lnTo>
                  <a:pt x="36920" y="15950"/>
                </a:lnTo>
                <a:lnTo>
                  <a:pt x="36930" y="16000"/>
                </a:lnTo>
                <a:lnTo>
                  <a:pt x="36910" y="16050"/>
                </a:lnTo>
                <a:lnTo>
                  <a:pt x="36890" y="16060"/>
                </a:lnTo>
                <a:lnTo>
                  <a:pt x="36870" y="16060"/>
                </a:lnTo>
                <a:lnTo>
                  <a:pt x="36830" y="16010"/>
                </a:lnTo>
                <a:lnTo>
                  <a:pt x="36830" y="16030"/>
                </a:lnTo>
                <a:lnTo>
                  <a:pt x="36840" y="16160"/>
                </a:lnTo>
                <a:lnTo>
                  <a:pt x="36840" y="16180"/>
                </a:lnTo>
                <a:lnTo>
                  <a:pt x="36830" y="16210"/>
                </a:lnTo>
                <a:lnTo>
                  <a:pt x="36830" y="16240"/>
                </a:lnTo>
                <a:lnTo>
                  <a:pt x="36840" y="16270"/>
                </a:lnTo>
                <a:lnTo>
                  <a:pt x="36850" y="16290"/>
                </a:lnTo>
                <a:lnTo>
                  <a:pt x="36970" y="16360"/>
                </a:lnTo>
                <a:lnTo>
                  <a:pt x="37020" y="16540"/>
                </a:lnTo>
                <a:lnTo>
                  <a:pt x="37050" y="16580"/>
                </a:lnTo>
                <a:lnTo>
                  <a:pt x="37070" y="16460"/>
                </a:lnTo>
                <a:lnTo>
                  <a:pt x="37050" y="16350"/>
                </a:lnTo>
                <a:lnTo>
                  <a:pt x="36930" y="16160"/>
                </a:lnTo>
                <a:lnTo>
                  <a:pt x="36980" y="16060"/>
                </a:lnTo>
                <a:lnTo>
                  <a:pt x="37000" y="16000"/>
                </a:lnTo>
                <a:lnTo>
                  <a:pt x="36950" y="15840"/>
                </a:lnTo>
                <a:lnTo>
                  <a:pt x="36900" y="15710"/>
                </a:lnTo>
                <a:lnTo>
                  <a:pt x="36850" y="15620"/>
                </a:lnTo>
                <a:lnTo>
                  <a:pt x="36800" y="15600"/>
                </a:lnTo>
                <a:lnTo>
                  <a:pt x="36580" y="15710"/>
                </a:lnTo>
                <a:lnTo>
                  <a:pt x="36550" y="15650"/>
                </a:lnTo>
                <a:lnTo>
                  <a:pt x="36590" y="15580"/>
                </a:lnTo>
                <a:lnTo>
                  <a:pt x="36810" y="15520"/>
                </a:lnTo>
                <a:lnTo>
                  <a:pt x="36910" y="15370"/>
                </a:lnTo>
                <a:lnTo>
                  <a:pt x="37320" y="15170"/>
                </a:lnTo>
                <a:lnTo>
                  <a:pt x="37720" y="14980"/>
                </a:lnTo>
                <a:lnTo>
                  <a:pt x="38070" y="15370"/>
                </a:lnTo>
                <a:lnTo>
                  <a:pt x="38090" y="15430"/>
                </a:lnTo>
                <a:lnTo>
                  <a:pt x="38100" y="15510"/>
                </a:lnTo>
                <a:lnTo>
                  <a:pt x="38120" y="15600"/>
                </a:lnTo>
                <a:lnTo>
                  <a:pt x="38150" y="15660"/>
                </a:lnTo>
                <a:lnTo>
                  <a:pt x="38210" y="15720"/>
                </a:lnTo>
                <a:lnTo>
                  <a:pt x="38230" y="15780"/>
                </a:lnTo>
                <a:lnTo>
                  <a:pt x="38280" y="15940"/>
                </a:lnTo>
                <a:lnTo>
                  <a:pt x="38320" y="15990"/>
                </a:lnTo>
                <a:lnTo>
                  <a:pt x="38330" y="16030"/>
                </a:lnTo>
                <a:lnTo>
                  <a:pt x="38360" y="16140"/>
                </a:lnTo>
                <a:lnTo>
                  <a:pt x="38410" y="16330"/>
                </a:lnTo>
                <a:lnTo>
                  <a:pt x="38450" y="16390"/>
                </a:lnTo>
                <a:lnTo>
                  <a:pt x="38480" y="16470"/>
                </a:lnTo>
                <a:lnTo>
                  <a:pt x="38500" y="16560"/>
                </a:lnTo>
                <a:lnTo>
                  <a:pt x="38520" y="16610"/>
                </a:lnTo>
                <a:lnTo>
                  <a:pt x="38540" y="16690"/>
                </a:lnTo>
                <a:lnTo>
                  <a:pt x="38590" y="16790"/>
                </a:lnTo>
                <a:lnTo>
                  <a:pt x="38610" y="16890"/>
                </a:lnTo>
                <a:lnTo>
                  <a:pt x="38610" y="16970"/>
                </a:lnTo>
                <a:lnTo>
                  <a:pt x="38610" y="17180"/>
                </a:lnTo>
                <a:lnTo>
                  <a:pt x="38610" y="17260"/>
                </a:lnTo>
                <a:lnTo>
                  <a:pt x="38570" y="17370"/>
                </a:lnTo>
                <a:lnTo>
                  <a:pt x="38550" y="17450"/>
                </a:lnTo>
                <a:lnTo>
                  <a:pt x="38540" y="17540"/>
                </a:lnTo>
                <a:lnTo>
                  <a:pt x="38550" y="17640"/>
                </a:lnTo>
                <a:lnTo>
                  <a:pt x="38570" y="17710"/>
                </a:lnTo>
                <a:lnTo>
                  <a:pt x="38610" y="17810"/>
                </a:lnTo>
                <a:lnTo>
                  <a:pt x="38650" y="18010"/>
                </a:lnTo>
                <a:lnTo>
                  <a:pt x="38660" y="18190"/>
                </a:lnTo>
                <a:lnTo>
                  <a:pt x="38660" y="18370"/>
                </a:lnTo>
                <a:lnTo>
                  <a:pt x="38600" y="18940"/>
                </a:lnTo>
                <a:lnTo>
                  <a:pt x="38580" y="19060"/>
                </a:lnTo>
                <a:lnTo>
                  <a:pt x="38560" y="19150"/>
                </a:lnTo>
                <a:lnTo>
                  <a:pt x="38450" y="19380"/>
                </a:lnTo>
                <a:lnTo>
                  <a:pt x="38400" y="19540"/>
                </a:lnTo>
                <a:lnTo>
                  <a:pt x="38390" y="19580"/>
                </a:lnTo>
                <a:lnTo>
                  <a:pt x="38390" y="19620"/>
                </a:lnTo>
                <a:lnTo>
                  <a:pt x="38390" y="19660"/>
                </a:lnTo>
                <a:lnTo>
                  <a:pt x="38390" y="19730"/>
                </a:lnTo>
                <a:lnTo>
                  <a:pt x="38390" y="19760"/>
                </a:lnTo>
                <a:lnTo>
                  <a:pt x="38340" y="19850"/>
                </a:lnTo>
                <a:lnTo>
                  <a:pt x="38380" y="19990"/>
                </a:lnTo>
                <a:lnTo>
                  <a:pt x="38390" y="20060"/>
                </a:lnTo>
                <a:lnTo>
                  <a:pt x="38370" y="20130"/>
                </a:lnTo>
                <a:lnTo>
                  <a:pt x="38380" y="20170"/>
                </a:lnTo>
                <a:lnTo>
                  <a:pt x="38380" y="20240"/>
                </a:lnTo>
                <a:lnTo>
                  <a:pt x="38390" y="20270"/>
                </a:lnTo>
                <a:lnTo>
                  <a:pt x="38360" y="20630"/>
                </a:lnTo>
                <a:lnTo>
                  <a:pt x="38360" y="20780"/>
                </a:lnTo>
                <a:lnTo>
                  <a:pt x="38370" y="20850"/>
                </a:lnTo>
                <a:lnTo>
                  <a:pt x="38480" y="21050"/>
                </a:lnTo>
                <a:lnTo>
                  <a:pt x="38550" y="21130"/>
                </a:lnTo>
                <a:lnTo>
                  <a:pt x="38700" y="21170"/>
                </a:lnTo>
                <a:lnTo>
                  <a:pt x="38610" y="21040"/>
                </a:lnTo>
                <a:lnTo>
                  <a:pt x="38520" y="20980"/>
                </a:lnTo>
                <a:lnTo>
                  <a:pt x="38520" y="20940"/>
                </a:lnTo>
                <a:lnTo>
                  <a:pt x="38680" y="20890"/>
                </a:lnTo>
                <a:lnTo>
                  <a:pt x="38700" y="20800"/>
                </a:lnTo>
                <a:lnTo>
                  <a:pt x="38670" y="20710"/>
                </a:lnTo>
                <a:lnTo>
                  <a:pt x="38650" y="20550"/>
                </a:lnTo>
                <a:lnTo>
                  <a:pt x="38610" y="20180"/>
                </a:lnTo>
                <a:lnTo>
                  <a:pt x="38630" y="20050"/>
                </a:lnTo>
                <a:lnTo>
                  <a:pt x="38650" y="19990"/>
                </a:lnTo>
                <a:lnTo>
                  <a:pt x="38700" y="19930"/>
                </a:lnTo>
                <a:lnTo>
                  <a:pt x="38900" y="19410"/>
                </a:lnTo>
                <a:lnTo>
                  <a:pt x="39090" y="19180"/>
                </a:lnTo>
                <a:lnTo>
                  <a:pt x="39120" y="19080"/>
                </a:lnTo>
                <a:lnTo>
                  <a:pt x="39150" y="18970"/>
                </a:lnTo>
                <a:lnTo>
                  <a:pt x="39220" y="18780"/>
                </a:lnTo>
                <a:lnTo>
                  <a:pt x="39240" y="18700"/>
                </a:lnTo>
                <a:lnTo>
                  <a:pt x="39240" y="18520"/>
                </a:lnTo>
                <a:lnTo>
                  <a:pt x="39240" y="18400"/>
                </a:lnTo>
                <a:lnTo>
                  <a:pt x="39230" y="18270"/>
                </a:lnTo>
                <a:lnTo>
                  <a:pt x="39230" y="18160"/>
                </a:lnTo>
                <a:lnTo>
                  <a:pt x="39220" y="18030"/>
                </a:lnTo>
                <a:lnTo>
                  <a:pt x="39200" y="17940"/>
                </a:lnTo>
                <a:lnTo>
                  <a:pt x="39160" y="17790"/>
                </a:lnTo>
                <a:lnTo>
                  <a:pt x="39150" y="17670"/>
                </a:lnTo>
                <a:lnTo>
                  <a:pt x="39150" y="17580"/>
                </a:lnTo>
                <a:lnTo>
                  <a:pt x="39180" y="17510"/>
                </a:lnTo>
                <a:lnTo>
                  <a:pt x="39210" y="17470"/>
                </a:lnTo>
                <a:lnTo>
                  <a:pt x="39240" y="17450"/>
                </a:lnTo>
                <a:lnTo>
                  <a:pt x="39400" y="17490"/>
                </a:lnTo>
                <a:lnTo>
                  <a:pt x="39460" y="17590"/>
                </a:lnTo>
                <a:lnTo>
                  <a:pt x="39650" y="17660"/>
                </a:lnTo>
                <a:lnTo>
                  <a:pt x="39780" y="17860"/>
                </a:lnTo>
                <a:lnTo>
                  <a:pt x="39990" y="17890"/>
                </a:lnTo>
                <a:lnTo>
                  <a:pt x="40050" y="18010"/>
                </a:lnTo>
                <a:lnTo>
                  <a:pt x="40060" y="18050"/>
                </a:lnTo>
                <a:lnTo>
                  <a:pt x="40120" y="18140"/>
                </a:lnTo>
                <a:lnTo>
                  <a:pt x="40460" y="18280"/>
                </a:lnTo>
                <a:lnTo>
                  <a:pt x="40790" y="18410"/>
                </a:lnTo>
                <a:lnTo>
                  <a:pt x="41090" y="18770"/>
                </a:lnTo>
                <a:lnTo>
                  <a:pt x="41390" y="19130"/>
                </a:lnTo>
                <a:lnTo>
                  <a:pt x="41440" y="19280"/>
                </a:lnTo>
                <a:lnTo>
                  <a:pt x="41890" y="19690"/>
                </a:lnTo>
                <a:lnTo>
                  <a:pt x="41940" y="19790"/>
                </a:lnTo>
                <a:lnTo>
                  <a:pt x="41960" y="19850"/>
                </a:lnTo>
                <a:lnTo>
                  <a:pt x="41960" y="19910"/>
                </a:lnTo>
                <a:lnTo>
                  <a:pt x="41960" y="20070"/>
                </a:lnTo>
                <a:lnTo>
                  <a:pt x="41960" y="20130"/>
                </a:lnTo>
                <a:lnTo>
                  <a:pt x="41980" y="20210"/>
                </a:lnTo>
                <a:lnTo>
                  <a:pt x="42000" y="20250"/>
                </a:lnTo>
                <a:lnTo>
                  <a:pt x="42260" y="20470"/>
                </a:lnTo>
                <a:lnTo>
                  <a:pt x="42570" y="20230"/>
                </a:lnTo>
                <a:lnTo>
                  <a:pt x="42350" y="20160"/>
                </a:lnTo>
                <a:lnTo>
                  <a:pt x="42310" y="20120"/>
                </a:lnTo>
                <a:lnTo>
                  <a:pt x="42290" y="20020"/>
                </a:lnTo>
                <a:lnTo>
                  <a:pt x="42280" y="19980"/>
                </a:lnTo>
                <a:lnTo>
                  <a:pt x="42290" y="19930"/>
                </a:lnTo>
                <a:lnTo>
                  <a:pt x="42290" y="19860"/>
                </a:lnTo>
                <a:lnTo>
                  <a:pt x="42280" y="19800"/>
                </a:lnTo>
                <a:lnTo>
                  <a:pt x="42270" y="19760"/>
                </a:lnTo>
                <a:lnTo>
                  <a:pt x="42260" y="19730"/>
                </a:lnTo>
                <a:lnTo>
                  <a:pt x="41960" y="19480"/>
                </a:lnTo>
                <a:lnTo>
                  <a:pt x="41670" y="19230"/>
                </a:lnTo>
                <a:lnTo>
                  <a:pt x="41540" y="18940"/>
                </a:lnTo>
                <a:lnTo>
                  <a:pt x="41540" y="18890"/>
                </a:lnTo>
                <a:lnTo>
                  <a:pt x="41560" y="18840"/>
                </a:lnTo>
                <a:lnTo>
                  <a:pt x="41530" y="18740"/>
                </a:lnTo>
                <a:lnTo>
                  <a:pt x="41500" y="18720"/>
                </a:lnTo>
                <a:lnTo>
                  <a:pt x="41440" y="18740"/>
                </a:lnTo>
                <a:lnTo>
                  <a:pt x="41290" y="18600"/>
                </a:lnTo>
                <a:lnTo>
                  <a:pt x="41110" y="18200"/>
                </a:lnTo>
                <a:lnTo>
                  <a:pt x="41140" y="18040"/>
                </a:lnTo>
                <a:lnTo>
                  <a:pt x="41550" y="18250"/>
                </a:lnTo>
                <a:lnTo>
                  <a:pt x="41950" y="18450"/>
                </a:lnTo>
                <a:lnTo>
                  <a:pt x="42350" y="18650"/>
                </a:lnTo>
                <a:lnTo>
                  <a:pt x="42430" y="18560"/>
                </a:lnTo>
                <a:lnTo>
                  <a:pt x="42530" y="18550"/>
                </a:lnTo>
                <a:lnTo>
                  <a:pt x="42710" y="18250"/>
                </a:lnTo>
                <a:lnTo>
                  <a:pt x="42750" y="18250"/>
                </a:lnTo>
                <a:lnTo>
                  <a:pt x="42720" y="18110"/>
                </a:lnTo>
                <a:lnTo>
                  <a:pt x="42350" y="17610"/>
                </a:lnTo>
                <a:lnTo>
                  <a:pt x="41970" y="17110"/>
                </a:lnTo>
                <a:lnTo>
                  <a:pt x="41600" y="16610"/>
                </a:lnTo>
                <a:lnTo>
                  <a:pt x="41450" y="16190"/>
                </a:lnTo>
                <a:lnTo>
                  <a:pt x="41420" y="16000"/>
                </a:lnTo>
                <a:lnTo>
                  <a:pt x="41390" y="15550"/>
                </a:lnTo>
                <a:lnTo>
                  <a:pt x="41370" y="15440"/>
                </a:lnTo>
                <a:lnTo>
                  <a:pt x="41360" y="15210"/>
                </a:lnTo>
                <a:lnTo>
                  <a:pt x="41330" y="15030"/>
                </a:lnTo>
                <a:lnTo>
                  <a:pt x="41130" y="14480"/>
                </a:lnTo>
                <a:lnTo>
                  <a:pt x="41120" y="14420"/>
                </a:lnTo>
                <a:lnTo>
                  <a:pt x="41120" y="14340"/>
                </a:lnTo>
                <a:lnTo>
                  <a:pt x="41120" y="14180"/>
                </a:lnTo>
                <a:lnTo>
                  <a:pt x="41090" y="14160"/>
                </a:lnTo>
                <a:lnTo>
                  <a:pt x="41070" y="14110"/>
                </a:lnTo>
                <a:lnTo>
                  <a:pt x="41060" y="14030"/>
                </a:lnTo>
                <a:lnTo>
                  <a:pt x="41070" y="13930"/>
                </a:lnTo>
                <a:lnTo>
                  <a:pt x="41490" y="14010"/>
                </a:lnTo>
                <a:lnTo>
                  <a:pt x="41910" y="14100"/>
                </a:lnTo>
                <a:lnTo>
                  <a:pt x="42330" y="14180"/>
                </a:lnTo>
                <a:lnTo>
                  <a:pt x="42750" y="14270"/>
                </a:lnTo>
                <a:lnTo>
                  <a:pt x="43180" y="14350"/>
                </a:lnTo>
                <a:lnTo>
                  <a:pt x="43270" y="14530"/>
                </a:lnTo>
                <a:lnTo>
                  <a:pt x="43400" y="14970"/>
                </a:lnTo>
                <a:lnTo>
                  <a:pt x="43450" y="15090"/>
                </a:lnTo>
                <a:lnTo>
                  <a:pt x="43830" y="15400"/>
                </a:lnTo>
                <a:lnTo>
                  <a:pt x="44210" y="15720"/>
                </a:lnTo>
                <a:lnTo>
                  <a:pt x="44580" y="16030"/>
                </a:lnTo>
                <a:lnTo>
                  <a:pt x="44630" y="16160"/>
                </a:lnTo>
                <a:lnTo>
                  <a:pt x="44620" y="16160"/>
                </a:lnTo>
                <a:lnTo>
                  <a:pt x="44640" y="16210"/>
                </a:lnTo>
                <a:lnTo>
                  <a:pt x="44610" y="16320"/>
                </a:lnTo>
                <a:lnTo>
                  <a:pt x="44590" y="16410"/>
                </a:lnTo>
                <a:lnTo>
                  <a:pt x="44630" y="16500"/>
                </a:lnTo>
                <a:lnTo>
                  <a:pt x="44960" y="16490"/>
                </a:lnTo>
                <a:lnTo>
                  <a:pt x="45370" y="16820"/>
                </a:lnTo>
                <a:lnTo>
                  <a:pt x="45780" y="17140"/>
                </a:lnTo>
                <a:lnTo>
                  <a:pt x="46190" y="17470"/>
                </a:lnTo>
                <a:lnTo>
                  <a:pt x="46230" y="17610"/>
                </a:lnTo>
                <a:lnTo>
                  <a:pt x="46190" y="17760"/>
                </a:lnTo>
                <a:lnTo>
                  <a:pt x="46200" y="17840"/>
                </a:lnTo>
                <a:lnTo>
                  <a:pt x="46220" y="17890"/>
                </a:lnTo>
                <a:lnTo>
                  <a:pt x="46240" y="17910"/>
                </a:lnTo>
                <a:lnTo>
                  <a:pt x="46250" y="17910"/>
                </a:lnTo>
                <a:lnTo>
                  <a:pt x="46230" y="17990"/>
                </a:lnTo>
                <a:lnTo>
                  <a:pt x="46180" y="18020"/>
                </a:lnTo>
                <a:lnTo>
                  <a:pt x="46150" y="18060"/>
                </a:lnTo>
                <a:lnTo>
                  <a:pt x="46170" y="18110"/>
                </a:lnTo>
                <a:lnTo>
                  <a:pt x="46270" y="18110"/>
                </a:lnTo>
                <a:lnTo>
                  <a:pt x="46540" y="18400"/>
                </a:lnTo>
                <a:lnTo>
                  <a:pt x="46800" y="18680"/>
                </a:lnTo>
                <a:lnTo>
                  <a:pt x="46820" y="18740"/>
                </a:lnTo>
                <a:lnTo>
                  <a:pt x="46860" y="18910"/>
                </a:lnTo>
                <a:lnTo>
                  <a:pt x="46880" y="18940"/>
                </a:lnTo>
                <a:lnTo>
                  <a:pt x="46900" y="18950"/>
                </a:lnTo>
                <a:lnTo>
                  <a:pt x="46950" y="19020"/>
                </a:lnTo>
                <a:lnTo>
                  <a:pt x="47030" y="19210"/>
                </a:lnTo>
                <a:lnTo>
                  <a:pt x="47050" y="19230"/>
                </a:lnTo>
                <a:lnTo>
                  <a:pt x="47420" y="19320"/>
                </a:lnTo>
                <a:lnTo>
                  <a:pt x="47500" y="19440"/>
                </a:lnTo>
                <a:lnTo>
                  <a:pt x="47540" y="19480"/>
                </a:lnTo>
                <a:lnTo>
                  <a:pt x="47570" y="19420"/>
                </a:lnTo>
                <a:lnTo>
                  <a:pt x="47530" y="19320"/>
                </a:lnTo>
                <a:lnTo>
                  <a:pt x="47550" y="19250"/>
                </a:lnTo>
                <a:lnTo>
                  <a:pt x="47910" y="19060"/>
                </a:lnTo>
                <a:lnTo>
                  <a:pt x="47950" y="18900"/>
                </a:lnTo>
                <a:lnTo>
                  <a:pt x="47980" y="18880"/>
                </a:lnTo>
                <a:lnTo>
                  <a:pt x="48040" y="18890"/>
                </a:lnTo>
                <a:lnTo>
                  <a:pt x="47980" y="18830"/>
                </a:lnTo>
                <a:lnTo>
                  <a:pt x="47850" y="18830"/>
                </a:lnTo>
                <a:lnTo>
                  <a:pt x="47790" y="18740"/>
                </a:lnTo>
                <a:lnTo>
                  <a:pt x="47810" y="18700"/>
                </a:lnTo>
                <a:lnTo>
                  <a:pt x="47830" y="18690"/>
                </a:lnTo>
                <a:lnTo>
                  <a:pt x="47870" y="18700"/>
                </a:lnTo>
                <a:lnTo>
                  <a:pt x="47850" y="18660"/>
                </a:lnTo>
                <a:lnTo>
                  <a:pt x="47810" y="18640"/>
                </a:lnTo>
                <a:lnTo>
                  <a:pt x="47790" y="18590"/>
                </a:lnTo>
                <a:lnTo>
                  <a:pt x="47810" y="18550"/>
                </a:lnTo>
                <a:lnTo>
                  <a:pt x="47820" y="18550"/>
                </a:lnTo>
                <a:lnTo>
                  <a:pt x="47770" y="18480"/>
                </a:lnTo>
                <a:lnTo>
                  <a:pt x="47650" y="18530"/>
                </a:lnTo>
                <a:lnTo>
                  <a:pt x="47600" y="18450"/>
                </a:lnTo>
                <a:lnTo>
                  <a:pt x="47610" y="18420"/>
                </a:lnTo>
                <a:lnTo>
                  <a:pt x="47640" y="18390"/>
                </a:lnTo>
                <a:lnTo>
                  <a:pt x="47650" y="18350"/>
                </a:lnTo>
                <a:lnTo>
                  <a:pt x="47610" y="18280"/>
                </a:lnTo>
                <a:lnTo>
                  <a:pt x="47520" y="18250"/>
                </a:lnTo>
                <a:lnTo>
                  <a:pt x="47480" y="18160"/>
                </a:lnTo>
                <a:lnTo>
                  <a:pt x="47510" y="18110"/>
                </a:lnTo>
                <a:lnTo>
                  <a:pt x="47690" y="18180"/>
                </a:lnTo>
                <a:lnTo>
                  <a:pt x="47710" y="18160"/>
                </a:lnTo>
                <a:lnTo>
                  <a:pt x="47720" y="18120"/>
                </a:lnTo>
                <a:lnTo>
                  <a:pt x="47730" y="18000"/>
                </a:lnTo>
                <a:lnTo>
                  <a:pt x="47750" y="17960"/>
                </a:lnTo>
                <a:lnTo>
                  <a:pt x="47690" y="17850"/>
                </a:lnTo>
                <a:lnTo>
                  <a:pt x="47320" y="17880"/>
                </a:lnTo>
                <a:lnTo>
                  <a:pt x="47280" y="17760"/>
                </a:lnTo>
                <a:lnTo>
                  <a:pt x="47300" y="17710"/>
                </a:lnTo>
                <a:lnTo>
                  <a:pt x="47290" y="17620"/>
                </a:lnTo>
                <a:lnTo>
                  <a:pt x="47270" y="17490"/>
                </a:lnTo>
                <a:lnTo>
                  <a:pt x="47260" y="17410"/>
                </a:lnTo>
                <a:lnTo>
                  <a:pt x="47480" y="17390"/>
                </a:lnTo>
                <a:lnTo>
                  <a:pt x="47810" y="16960"/>
                </a:lnTo>
                <a:lnTo>
                  <a:pt x="47700" y="16940"/>
                </a:lnTo>
                <a:lnTo>
                  <a:pt x="47640" y="16870"/>
                </a:lnTo>
                <a:lnTo>
                  <a:pt x="47560" y="16620"/>
                </a:lnTo>
                <a:lnTo>
                  <a:pt x="47420" y="16400"/>
                </a:lnTo>
                <a:lnTo>
                  <a:pt x="47410" y="16330"/>
                </a:lnTo>
                <a:lnTo>
                  <a:pt x="47420" y="16240"/>
                </a:lnTo>
                <a:lnTo>
                  <a:pt x="47500" y="15840"/>
                </a:lnTo>
                <a:lnTo>
                  <a:pt x="47640" y="15570"/>
                </a:lnTo>
                <a:lnTo>
                  <a:pt x="47980" y="15370"/>
                </a:lnTo>
                <a:lnTo>
                  <a:pt x="48260" y="15530"/>
                </a:lnTo>
                <a:lnTo>
                  <a:pt x="48550" y="15680"/>
                </a:lnTo>
                <a:lnTo>
                  <a:pt x="48600" y="15760"/>
                </a:lnTo>
                <a:lnTo>
                  <a:pt x="49030" y="15810"/>
                </a:lnTo>
                <a:lnTo>
                  <a:pt x="49470" y="15860"/>
                </a:lnTo>
                <a:lnTo>
                  <a:pt x="49500" y="15960"/>
                </a:lnTo>
                <a:lnTo>
                  <a:pt x="49500" y="15900"/>
                </a:lnTo>
                <a:lnTo>
                  <a:pt x="49510" y="15940"/>
                </a:lnTo>
                <a:lnTo>
                  <a:pt x="49540" y="16000"/>
                </a:lnTo>
                <a:lnTo>
                  <a:pt x="49530" y="16040"/>
                </a:lnTo>
                <a:lnTo>
                  <a:pt x="49520" y="16070"/>
                </a:lnTo>
                <a:lnTo>
                  <a:pt x="49520" y="16110"/>
                </a:lnTo>
                <a:lnTo>
                  <a:pt x="49520" y="16160"/>
                </a:lnTo>
                <a:lnTo>
                  <a:pt x="49910" y="16160"/>
                </a:lnTo>
                <a:lnTo>
                  <a:pt x="49890" y="16030"/>
                </a:lnTo>
                <a:lnTo>
                  <a:pt x="49510" y="15790"/>
                </a:lnTo>
                <a:lnTo>
                  <a:pt x="49140" y="15550"/>
                </a:lnTo>
                <a:lnTo>
                  <a:pt x="49040" y="15690"/>
                </a:lnTo>
                <a:lnTo>
                  <a:pt x="48980" y="15690"/>
                </a:lnTo>
                <a:lnTo>
                  <a:pt x="48680" y="15450"/>
                </a:lnTo>
                <a:lnTo>
                  <a:pt x="48370" y="15210"/>
                </a:lnTo>
                <a:lnTo>
                  <a:pt x="48350" y="15120"/>
                </a:lnTo>
                <a:lnTo>
                  <a:pt x="48320" y="14970"/>
                </a:lnTo>
                <a:lnTo>
                  <a:pt x="48360" y="14840"/>
                </a:lnTo>
                <a:lnTo>
                  <a:pt x="48440" y="14790"/>
                </a:lnTo>
                <a:lnTo>
                  <a:pt x="48480" y="14720"/>
                </a:lnTo>
                <a:lnTo>
                  <a:pt x="48450" y="14620"/>
                </a:lnTo>
                <a:lnTo>
                  <a:pt x="48280" y="14510"/>
                </a:lnTo>
                <a:lnTo>
                  <a:pt x="48190" y="14380"/>
                </a:lnTo>
                <a:lnTo>
                  <a:pt x="48010" y="14280"/>
                </a:lnTo>
                <a:lnTo>
                  <a:pt x="47940" y="14140"/>
                </a:lnTo>
                <a:lnTo>
                  <a:pt x="47900" y="14100"/>
                </a:lnTo>
                <a:lnTo>
                  <a:pt x="47830" y="14090"/>
                </a:lnTo>
                <a:lnTo>
                  <a:pt x="47810" y="14090"/>
                </a:lnTo>
                <a:lnTo>
                  <a:pt x="47770" y="14040"/>
                </a:lnTo>
                <a:lnTo>
                  <a:pt x="47770" y="14020"/>
                </a:lnTo>
                <a:lnTo>
                  <a:pt x="47760" y="13980"/>
                </a:lnTo>
                <a:lnTo>
                  <a:pt x="47760" y="13940"/>
                </a:lnTo>
                <a:lnTo>
                  <a:pt x="47760" y="13930"/>
                </a:lnTo>
                <a:lnTo>
                  <a:pt x="47710" y="13890"/>
                </a:lnTo>
                <a:lnTo>
                  <a:pt x="47670" y="13810"/>
                </a:lnTo>
                <a:lnTo>
                  <a:pt x="47650" y="13750"/>
                </a:lnTo>
                <a:lnTo>
                  <a:pt x="47630" y="13590"/>
                </a:lnTo>
                <a:lnTo>
                  <a:pt x="47610" y="13520"/>
                </a:lnTo>
                <a:lnTo>
                  <a:pt x="47500" y="13380"/>
                </a:lnTo>
                <a:lnTo>
                  <a:pt x="47420" y="13350"/>
                </a:lnTo>
                <a:lnTo>
                  <a:pt x="47390" y="13320"/>
                </a:lnTo>
                <a:lnTo>
                  <a:pt x="47350" y="13210"/>
                </a:lnTo>
                <a:lnTo>
                  <a:pt x="47330" y="13190"/>
                </a:lnTo>
                <a:lnTo>
                  <a:pt x="47290" y="13180"/>
                </a:lnTo>
                <a:lnTo>
                  <a:pt x="47200" y="13080"/>
                </a:lnTo>
                <a:lnTo>
                  <a:pt x="47110" y="12840"/>
                </a:lnTo>
                <a:lnTo>
                  <a:pt x="46910" y="12610"/>
                </a:lnTo>
                <a:lnTo>
                  <a:pt x="46820" y="12590"/>
                </a:lnTo>
                <a:lnTo>
                  <a:pt x="46540" y="12240"/>
                </a:lnTo>
                <a:lnTo>
                  <a:pt x="46460" y="12020"/>
                </a:lnTo>
                <a:lnTo>
                  <a:pt x="46430" y="11890"/>
                </a:lnTo>
                <a:lnTo>
                  <a:pt x="46450" y="11830"/>
                </a:lnTo>
                <a:lnTo>
                  <a:pt x="46730" y="11810"/>
                </a:lnTo>
                <a:lnTo>
                  <a:pt x="47000" y="11780"/>
                </a:lnTo>
                <a:lnTo>
                  <a:pt x="47110" y="11660"/>
                </a:lnTo>
                <a:lnTo>
                  <a:pt x="47190" y="11770"/>
                </a:lnTo>
                <a:lnTo>
                  <a:pt x="47240" y="11900"/>
                </a:lnTo>
                <a:lnTo>
                  <a:pt x="47730" y="11910"/>
                </a:lnTo>
                <a:lnTo>
                  <a:pt x="48220" y="11930"/>
                </a:lnTo>
                <a:lnTo>
                  <a:pt x="48710" y="11950"/>
                </a:lnTo>
                <a:lnTo>
                  <a:pt x="49190" y="11960"/>
                </a:lnTo>
                <a:lnTo>
                  <a:pt x="49680" y="11980"/>
                </a:lnTo>
                <a:lnTo>
                  <a:pt x="50170" y="12000"/>
                </a:lnTo>
                <a:lnTo>
                  <a:pt x="50070" y="12220"/>
                </a:lnTo>
                <a:lnTo>
                  <a:pt x="50050" y="12380"/>
                </a:lnTo>
                <a:lnTo>
                  <a:pt x="50320" y="12670"/>
                </a:lnTo>
                <a:lnTo>
                  <a:pt x="50360" y="12750"/>
                </a:lnTo>
                <a:lnTo>
                  <a:pt x="50390" y="12900"/>
                </a:lnTo>
                <a:lnTo>
                  <a:pt x="50420" y="13140"/>
                </a:lnTo>
                <a:lnTo>
                  <a:pt x="50350" y="13430"/>
                </a:lnTo>
                <a:lnTo>
                  <a:pt x="50350" y="13580"/>
                </a:lnTo>
                <a:lnTo>
                  <a:pt x="50380" y="13720"/>
                </a:lnTo>
                <a:lnTo>
                  <a:pt x="50410" y="13770"/>
                </a:lnTo>
                <a:lnTo>
                  <a:pt x="50420" y="13830"/>
                </a:lnTo>
                <a:lnTo>
                  <a:pt x="50480" y="14080"/>
                </a:lnTo>
                <a:lnTo>
                  <a:pt x="50500" y="14120"/>
                </a:lnTo>
                <a:lnTo>
                  <a:pt x="50510" y="14140"/>
                </a:lnTo>
                <a:lnTo>
                  <a:pt x="50600" y="14160"/>
                </a:lnTo>
                <a:lnTo>
                  <a:pt x="50630" y="14090"/>
                </a:lnTo>
                <a:lnTo>
                  <a:pt x="50660" y="13750"/>
                </a:lnTo>
                <a:lnTo>
                  <a:pt x="50640" y="13590"/>
                </a:lnTo>
                <a:lnTo>
                  <a:pt x="50580" y="13460"/>
                </a:lnTo>
                <a:lnTo>
                  <a:pt x="50550" y="13340"/>
                </a:lnTo>
                <a:lnTo>
                  <a:pt x="50580" y="13240"/>
                </a:lnTo>
                <a:lnTo>
                  <a:pt x="50570" y="13190"/>
                </a:lnTo>
                <a:lnTo>
                  <a:pt x="50600" y="12940"/>
                </a:lnTo>
                <a:lnTo>
                  <a:pt x="50590" y="12810"/>
                </a:lnTo>
                <a:lnTo>
                  <a:pt x="50500" y="12650"/>
                </a:lnTo>
                <a:lnTo>
                  <a:pt x="50440" y="12410"/>
                </a:lnTo>
                <a:lnTo>
                  <a:pt x="50390" y="12360"/>
                </a:lnTo>
                <a:lnTo>
                  <a:pt x="50320" y="12210"/>
                </a:lnTo>
                <a:lnTo>
                  <a:pt x="50350" y="12070"/>
                </a:lnTo>
                <a:lnTo>
                  <a:pt x="50400" y="12020"/>
                </a:lnTo>
                <a:lnTo>
                  <a:pt x="50640" y="12070"/>
                </a:lnTo>
                <a:lnTo>
                  <a:pt x="50710" y="12190"/>
                </a:lnTo>
                <a:lnTo>
                  <a:pt x="50960" y="12350"/>
                </a:lnTo>
                <a:lnTo>
                  <a:pt x="51010" y="12440"/>
                </a:lnTo>
                <a:lnTo>
                  <a:pt x="51040" y="12600"/>
                </a:lnTo>
                <a:lnTo>
                  <a:pt x="51040" y="12650"/>
                </a:lnTo>
                <a:lnTo>
                  <a:pt x="51470" y="13100"/>
                </a:lnTo>
                <a:lnTo>
                  <a:pt x="51590" y="13420"/>
                </a:lnTo>
                <a:lnTo>
                  <a:pt x="51700" y="13440"/>
                </a:lnTo>
                <a:lnTo>
                  <a:pt x="52000" y="13480"/>
                </a:lnTo>
                <a:lnTo>
                  <a:pt x="52020" y="13530"/>
                </a:lnTo>
                <a:lnTo>
                  <a:pt x="52010" y="13620"/>
                </a:lnTo>
                <a:lnTo>
                  <a:pt x="52020" y="13710"/>
                </a:lnTo>
                <a:lnTo>
                  <a:pt x="52100" y="13930"/>
                </a:lnTo>
                <a:lnTo>
                  <a:pt x="52220" y="14090"/>
                </a:lnTo>
                <a:lnTo>
                  <a:pt x="52200" y="14190"/>
                </a:lnTo>
                <a:lnTo>
                  <a:pt x="52170" y="14270"/>
                </a:lnTo>
                <a:lnTo>
                  <a:pt x="52140" y="14380"/>
                </a:lnTo>
                <a:lnTo>
                  <a:pt x="52140" y="14560"/>
                </a:lnTo>
                <a:lnTo>
                  <a:pt x="52170" y="14680"/>
                </a:lnTo>
                <a:lnTo>
                  <a:pt x="52300" y="14870"/>
                </a:lnTo>
                <a:lnTo>
                  <a:pt x="52300" y="14900"/>
                </a:lnTo>
                <a:lnTo>
                  <a:pt x="52300" y="14970"/>
                </a:lnTo>
                <a:lnTo>
                  <a:pt x="52420" y="15060"/>
                </a:lnTo>
                <a:lnTo>
                  <a:pt x="52460" y="14950"/>
                </a:lnTo>
                <a:lnTo>
                  <a:pt x="52470" y="14800"/>
                </a:lnTo>
                <a:lnTo>
                  <a:pt x="52470" y="14690"/>
                </a:lnTo>
                <a:lnTo>
                  <a:pt x="52450" y="14610"/>
                </a:lnTo>
                <a:lnTo>
                  <a:pt x="52420" y="14560"/>
                </a:lnTo>
                <a:lnTo>
                  <a:pt x="52370" y="14500"/>
                </a:lnTo>
                <a:lnTo>
                  <a:pt x="52350" y="14420"/>
                </a:lnTo>
                <a:lnTo>
                  <a:pt x="52350" y="14250"/>
                </a:lnTo>
                <a:lnTo>
                  <a:pt x="52370" y="14140"/>
                </a:lnTo>
                <a:lnTo>
                  <a:pt x="52470" y="13990"/>
                </a:lnTo>
                <a:lnTo>
                  <a:pt x="52450" y="13910"/>
                </a:lnTo>
                <a:lnTo>
                  <a:pt x="52370" y="13870"/>
                </a:lnTo>
                <a:lnTo>
                  <a:pt x="52260" y="13700"/>
                </a:lnTo>
                <a:lnTo>
                  <a:pt x="52230" y="13600"/>
                </a:lnTo>
                <a:lnTo>
                  <a:pt x="52220" y="13510"/>
                </a:lnTo>
                <a:lnTo>
                  <a:pt x="52220" y="13430"/>
                </a:lnTo>
                <a:lnTo>
                  <a:pt x="52230" y="13360"/>
                </a:lnTo>
                <a:lnTo>
                  <a:pt x="52250" y="13300"/>
                </a:lnTo>
                <a:lnTo>
                  <a:pt x="52270" y="13260"/>
                </a:lnTo>
                <a:lnTo>
                  <a:pt x="52330" y="13190"/>
                </a:lnTo>
                <a:lnTo>
                  <a:pt x="52350" y="13140"/>
                </a:lnTo>
                <a:lnTo>
                  <a:pt x="52360" y="13080"/>
                </a:lnTo>
                <a:lnTo>
                  <a:pt x="52360" y="12980"/>
                </a:lnTo>
                <a:lnTo>
                  <a:pt x="52350" y="12900"/>
                </a:lnTo>
                <a:lnTo>
                  <a:pt x="52320" y="12760"/>
                </a:lnTo>
                <a:lnTo>
                  <a:pt x="52320" y="12710"/>
                </a:lnTo>
                <a:lnTo>
                  <a:pt x="52320" y="12670"/>
                </a:lnTo>
                <a:lnTo>
                  <a:pt x="52320" y="12620"/>
                </a:lnTo>
                <a:lnTo>
                  <a:pt x="52310" y="12580"/>
                </a:lnTo>
                <a:lnTo>
                  <a:pt x="52270" y="12500"/>
                </a:lnTo>
                <a:lnTo>
                  <a:pt x="51910" y="12200"/>
                </a:lnTo>
                <a:lnTo>
                  <a:pt x="51640" y="12310"/>
                </a:lnTo>
                <a:lnTo>
                  <a:pt x="51410" y="12010"/>
                </a:lnTo>
                <a:lnTo>
                  <a:pt x="51300" y="11970"/>
                </a:lnTo>
                <a:lnTo>
                  <a:pt x="51250" y="11850"/>
                </a:lnTo>
                <a:lnTo>
                  <a:pt x="50780" y="11770"/>
                </a:lnTo>
                <a:lnTo>
                  <a:pt x="50310" y="11690"/>
                </a:lnTo>
                <a:lnTo>
                  <a:pt x="49840" y="11610"/>
                </a:lnTo>
                <a:lnTo>
                  <a:pt x="49370" y="11530"/>
                </a:lnTo>
                <a:lnTo>
                  <a:pt x="48910" y="11450"/>
                </a:lnTo>
                <a:lnTo>
                  <a:pt x="48440" y="11360"/>
                </a:lnTo>
                <a:lnTo>
                  <a:pt x="47970" y="11280"/>
                </a:lnTo>
                <a:lnTo>
                  <a:pt x="47500" y="11200"/>
                </a:lnTo>
                <a:lnTo>
                  <a:pt x="47440" y="11110"/>
                </a:lnTo>
                <a:lnTo>
                  <a:pt x="47370" y="10930"/>
                </a:lnTo>
                <a:lnTo>
                  <a:pt x="47140" y="10730"/>
                </a:lnTo>
                <a:lnTo>
                  <a:pt x="47140" y="10780"/>
                </a:lnTo>
                <a:lnTo>
                  <a:pt x="47340" y="11060"/>
                </a:lnTo>
                <a:lnTo>
                  <a:pt x="47340" y="11110"/>
                </a:lnTo>
                <a:lnTo>
                  <a:pt x="47240" y="11290"/>
                </a:lnTo>
                <a:lnTo>
                  <a:pt x="46900" y="11150"/>
                </a:lnTo>
                <a:lnTo>
                  <a:pt x="46570" y="11020"/>
                </a:lnTo>
                <a:lnTo>
                  <a:pt x="46520" y="11060"/>
                </a:lnTo>
                <a:lnTo>
                  <a:pt x="46530" y="11140"/>
                </a:lnTo>
                <a:lnTo>
                  <a:pt x="46540" y="11160"/>
                </a:lnTo>
                <a:lnTo>
                  <a:pt x="46550" y="11180"/>
                </a:lnTo>
                <a:lnTo>
                  <a:pt x="46550" y="11230"/>
                </a:lnTo>
                <a:lnTo>
                  <a:pt x="46230" y="11300"/>
                </a:lnTo>
                <a:lnTo>
                  <a:pt x="46170" y="11240"/>
                </a:lnTo>
                <a:lnTo>
                  <a:pt x="46100" y="11260"/>
                </a:lnTo>
                <a:lnTo>
                  <a:pt x="46050" y="11160"/>
                </a:lnTo>
                <a:lnTo>
                  <a:pt x="45640" y="10900"/>
                </a:lnTo>
                <a:lnTo>
                  <a:pt x="45640" y="10840"/>
                </a:lnTo>
                <a:lnTo>
                  <a:pt x="45650" y="10790"/>
                </a:lnTo>
                <a:lnTo>
                  <a:pt x="45660" y="10750"/>
                </a:lnTo>
                <a:lnTo>
                  <a:pt x="45670" y="10730"/>
                </a:lnTo>
                <a:lnTo>
                  <a:pt x="45620" y="10650"/>
                </a:lnTo>
                <a:lnTo>
                  <a:pt x="45440" y="10520"/>
                </a:lnTo>
                <a:lnTo>
                  <a:pt x="45350" y="10350"/>
                </a:lnTo>
                <a:lnTo>
                  <a:pt x="45300" y="10340"/>
                </a:lnTo>
                <a:lnTo>
                  <a:pt x="45350" y="10220"/>
                </a:lnTo>
                <a:lnTo>
                  <a:pt x="45780" y="10450"/>
                </a:lnTo>
                <a:lnTo>
                  <a:pt x="46220" y="10670"/>
                </a:lnTo>
                <a:lnTo>
                  <a:pt x="45970" y="10180"/>
                </a:lnTo>
                <a:lnTo>
                  <a:pt x="45500" y="10000"/>
                </a:lnTo>
                <a:lnTo>
                  <a:pt x="45520" y="9870"/>
                </a:lnTo>
                <a:lnTo>
                  <a:pt x="45560" y="9820"/>
                </a:lnTo>
                <a:lnTo>
                  <a:pt x="45680" y="9850"/>
                </a:lnTo>
                <a:lnTo>
                  <a:pt x="45700" y="9780"/>
                </a:lnTo>
                <a:lnTo>
                  <a:pt x="45690" y="9600"/>
                </a:lnTo>
                <a:lnTo>
                  <a:pt x="45770" y="9510"/>
                </a:lnTo>
                <a:lnTo>
                  <a:pt x="46090" y="9510"/>
                </a:lnTo>
                <a:lnTo>
                  <a:pt x="46120" y="9380"/>
                </a:lnTo>
                <a:lnTo>
                  <a:pt x="46160" y="9220"/>
                </a:lnTo>
                <a:lnTo>
                  <a:pt x="46230" y="9220"/>
                </a:lnTo>
                <a:lnTo>
                  <a:pt x="46300" y="9320"/>
                </a:lnTo>
                <a:lnTo>
                  <a:pt x="46420" y="9580"/>
                </a:lnTo>
                <a:lnTo>
                  <a:pt x="46750" y="9850"/>
                </a:lnTo>
                <a:lnTo>
                  <a:pt x="47080" y="10120"/>
                </a:lnTo>
                <a:lnTo>
                  <a:pt x="47130" y="10340"/>
                </a:lnTo>
                <a:lnTo>
                  <a:pt x="47110" y="10400"/>
                </a:lnTo>
                <a:lnTo>
                  <a:pt x="47100" y="10450"/>
                </a:lnTo>
                <a:lnTo>
                  <a:pt x="47090" y="10490"/>
                </a:lnTo>
                <a:lnTo>
                  <a:pt x="47100" y="10560"/>
                </a:lnTo>
                <a:lnTo>
                  <a:pt x="47470" y="10280"/>
                </a:lnTo>
                <a:lnTo>
                  <a:pt x="47880" y="10410"/>
                </a:lnTo>
                <a:lnTo>
                  <a:pt x="48290" y="10540"/>
                </a:lnTo>
                <a:lnTo>
                  <a:pt x="48700" y="10670"/>
                </a:lnTo>
                <a:lnTo>
                  <a:pt x="48720" y="10730"/>
                </a:lnTo>
                <a:lnTo>
                  <a:pt x="48720" y="10700"/>
                </a:lnTo>
                <a:lnTo>
                  <a:pt x="48720" y="10680"/>
                </a:lnTo>
                <a:lnTo>
                  <a:pt x="48730" y="10670"/>
                </a:lnTo>
                <a:lnTo>
                  <a:pt x="48760" y="10700"/>
                </a:lnTo>
                <a:lnTo>
                  <a:pt x="48850" y="10670"/>
                </a:lnTo>
                <a:lnTo>
                  <a:pt x="48850" y="10620"/>
                </a:lnTo>
                <a:lnTo>
                  <a:pt x="48410" y="10400"/>
                </a:lnTo>
                <a:lnTo>
                  <a:pt x="47970" y="10170"/>
                </a:lnTo>
                <a:lnTo>
                  <a:pt x="47520" y="9950"/>
                </a:lnTo>
                <a:lnTo>
                  <a:pt x="47080" y="9720"/>
                </a:lnTo>
                <a:lnTo>
                  <a:pt x="47070" y="9670"/>
                </a:lnTo>
                <a:lnTo>
                  <a:pt x="47090" y="9600"/>
                </a:lnTo>
                <a:lnTo>
                  <a:pt x="47070" y="9560"/>
                </a:lnTo>
                <a:lnTo>
                  <a:pt x="47020" y="9560"/>
                </a:lnTo>
                <a:lnTo>
                  <a:pt x="47000" y="9540"/>
                </a:lnTo>
                <a:lnTo>
                  <a:pt x="47000" y="9520"/>
                </a:lnTo>
                <a:lnTo>
                  <a:pt x="47000" y="9480"/>
                </a:lnTo>
                <a:lnTo>
                  <a:pt x="47000" y="9440"/>
                </a:lnTo>
                <a:lnTo>
                  <a:pt x="47000" y="9430"/>
                </a:lnTo>
                <a:lnTo>
                  <a:pt x="46990" y="9420"/>
                </a:lnTo>
                <a:lnTo>
                  <a:pt x="46980" y="9390"/>
                </a:lnTo>
                <a:lnTo>
                  <a:pt x="46870" y="9340"/>
                </a:lnTo>
                <a:lnTo>
                  <a:pt x="46720" y="9100"/>
                </a:lnTo>
                <a:lnTo>
                  <a:pt x="46680" y="9000"/>
                </a:lnTo>
                <a:lnTo>
                  <a:pt x="46690" y="8890"/>
                </a:lnTo>
                <a:lnTo>
                  <a:pt x="46720" y="8800"/>
                </a:lnTo>
                <a:lnTo>
                  <a:pt x="46760" y="8730"/>
                </a:lnTo>
                <a:lnTo>
                  <a:pt x="46800" y="8700"/>
                </a:lnTo>
                <a:lnTo>
                  <a:pt x="46820" y="8740"/>
                </a:lnTo>
                <a:lnTo>
                  <a:pt x="46800" y="8780"/>
                </a:lnTo>
                <a:lnTo>
                  <a:pt x="46800" y="8850"/>
                </a:lnTo>
                <a:lnTo>
                  <a:pt x="46820" y="8930"/>
                </a:lnTo>
                <a:lnTo>
                  <a:pt x="46840" y="8970"/>
                </a:lnTo>
                <a:lnTo>
                  <a:pt x="46980" y="8890"/>
                </a:lnTo>
                <a:lnTo>
                  <a:pt x="47050" y="8670"/>
                </a:lnTo>
                <a:lnTo>
                  <a:pt x="47070" y="8630"/>
                </a:lnTo>
                <a:lnTo>
                  <a:pt x="47090" y="8650"/>
                </a:lnTo>
                <a:lnTo>
                  <a:pt x="47130" y="8740"/>
                </a:lnTo>
                <a:lnTo>
                  <a:pt x="47480" y="9150"/>
                </a:lnTo>
                <a:lnTo>
                  <a:pt x="47530" y="9090"/>
                </a:lnTo>
                <a:lnTo>
                  <a:pt x="47510" y="9040"/>
                </a:lnTo>
                <a:lnTo>
                  <a:pt x="47490" y="8970"/>
                </a:lnTo>
                <a:lnTo>
                  <a:pt x="47510" y="8960"/>
                </a:lnTo>
                <a:lnTo>
                  <a:pt x="47530" y="8920"/>
                </a:lnTo>
                <a:lnTo>
                  <a:pt x="47530" y="8860"/>
                </a:lnTo>
                <a:lnTo>
                  <a:pt x="47510" y="8860"/>
                </a:lnTo>
                <a:lnTo>
                  <a:pt x="47490" y="8830"/>
                </a:lnTo>
                <a:lnTo>
                  <a:pt x="47460" y="8740"/>
                </a:lnTo>
                <a:lnTo>
                  <a:pt x="47500" y="8590"/>
                </a:lnTo>
                <a:lnTo>
                  <a:pt x="47560" y="8560"/>
                </a:lnTo>
                <a:lnTo>
                  <a:pt x="48010" y="8770"/>
                </a:lnTo>
                <a:lnTo>
                  <a:pt x="48460" y="8970"/>
                </a:lnTo>
                <a:lnTo>
                  <a:pt x="48480" y="9010"/>
                </a:lnTo>
                <a:lnTo>
                  <a:pt x="48510" y="9050"/>
                </a:lnTo>
                <a:lnTo>
                  <a:pt x="48540" y="9040"/>
                </a:lnTo>
                <a:lnTo>
                  <a:pt x="48560" y="8940"/>
                </a:lnTo>
                <a:lnTo>
                  <a:pt x="48570" y="8890"/>
                </a:lnTo>
                <a:lnTo>
                  <a:pt x="48970" y="9040"/>
                </a:lnTo>
                <a:lnTo>
                  <a:pt x="49360" y="9200"/>
                </a:lnTo>
                <a:lnTo>
                  <a:pt x="49330" y="9110"/>
                </a:lnTo>
                <a:lnTo>
                  <a:pt x="48960" y="8850"/>
                </a:lnTo>
                <a:lnTo>
                  <a:pt x="48580" y="8590"/>
                </a:lnTo>
                <a:lnTo>
                  <a:pt x="48210" y="8330"/>
                </a:lnTo>
                <a:lnTo>
                  <a:pt x="48580" y="8320"/>
                </a:lnTo>
                <a:lnTo>
                  <a:pt x="48950" y="8300"/>
                </a:lnTo>
                <a:lnTo>
                  <a:pt x="49320" y="8280"/>
                </a:lnTo>
                <a:lnTo>
                  <a:pt x="49320" y="8220"/>
                </a:lnTo>
                <a:lnTo>
                  <a:pt x="49170" y="8250"/>
                </a:lnTo>
                <a:lnTo>
                  <a:pt x="49130" y="8160"/>
                </a:lnTo>
                <a:lnTo>
                  <a:pt x="49230" y="8110"/>
                </a:lnTo>
                <a:lnTo>
                  <a:pt x="49230" y="8040"/>
                </a:lnTo>
                <a:lnTo>
                  <a:pt x="48890" y="8040"/>
                </a:lnTo>
                <a:lnTo>
                  <a:pt x="48890" y="7990"/>
                </a:lnTo>
                <a:lnTo>
                  <a:pt x="48950" y="7970"/>
                </a:lnTo>
                <a:lnTo>
                  <a:pt x="48960" y="7930"/>
                </a:lnTo>
                <a:lnTo>
                  <a:pt x="48960" y="7880"/>
                </a:lnTo>
                <a:lnTo>
                  <a:pt x="48950" y="7870"/>
                </a:lnTo>
                <a:lnTo>
                  <a:pt x="48950" y="7810"/>
                </a:lnTo>
                <a:lnTo>
                  <a:pt x="49250" y="7730"/>
                </a:lnTo>
                <a:lnTo>
                  <a:pt x="49550" y="7660"/>
                </a:lnTo>
                <a:lnTo>
                  <a:pt x="49700" y="7910"/>
                </a:lnTo>
                <a:lnTo>
                  <a:pt x="49740" y="8010"/>
                </a:lnTo>
                <a:lnTo>
                  <a:pt x="49780" y="8100"/>
                </a:lnTo>
                <a:lnTo>
                  <a:pt x="50100" y="7990"/>
                </a:lnTo>
                <a:lnTo>
                  <a:pt x="50190" y="8140"/>
                </a:lnTo>
                <a:lnTo>
                  <a:pt x="50290" y="8200"/>
                </a:lnTo>
                <a:lnTo>
                  <a:pt x="50380" y="8370"/>
                </a:lnTo>
                <a:lnTo>
                  <a:pt x="50480" y="8400"/>
                </a:lnTo>
                <a:lnTo>
                  <a:pt x="50510" y="8570"/>
                </a:lnTo>
                <a:lnTo>
                  <a:pt x="50340" y="9000"/>
                </a:lnTo>
                <a:lnTo>
                  <a:pt x="50290" y="9260"/>
                </a:lnTo>
                <a:lnTo>
                  <a:pt x="50550" y="8860"/>
                </a:lnTo>
                <a:lnTo>
                  <a:pt x="50860" y="9030"/>
                </a:lnTo>
                <a:lnTo>
                  <a:pt x="51100" y="9510"/>
                </a:lnTo>
                <a:lnTo>
                  <a:pt x="51200" y="9570"/>
                </a:lnTo>
                <a:lnTo>
                  <a:pt x="51480" y="9980"/>
                </a:lnTo>
                <a:lnTo>
                  <a:pt x="51530" y="10130"/>
                </a:lnTo>
                <a:lnTo>
                  <a:pt x="51950" y="10200"/>
                </a:lnTo>
                <a:lnTo>
                  <a:pt x="52370" y="10270"/>
                </a:lnTo>
                <a:lnTo>
                  <a:pt x="52790" y="10340"/>
                </a:lnTo>
                <a:lnTo>
                  <a:pt x="53230" y="10840"/>
                </a:lnTo>
                <a:lnTo>
                  <a:pt x="53220" y="10860"/>
                </a:lnTo>
                <a:lnTo>
                  <a:pt x="53200" y="10930"/>
                </a:lnTo>
                <a:lnTo>
                  <a:pt x="53200" y="10950"/>
                </a:lnTo>
                <a:lnTo>
                  <a:pt x="53230" y="11200"/>
                </a:lnTo>
                <a:lnTo>
                  <a:pt x="53270" y="11360"/>
                </a:lnTo>
                <a:lnTo>
                  <a:pt x="53360" y="11540"/>
                </a:lnTo>
                <a:lnTo>
                  <a:pt x="53550" y="11710"/>
                </a:lnTo>
                <a:lnTo>
                  <a:pt x="53590" y="11890"/>
                </a:lnTo>
                <a:lnTo>
                  <a:pt x="53580" y="11930"/>
                </a:lnTo>
                <a:lnTo>
                  <a:pt x="53580" y="11980"/>
                </a:lnTo>
                <a:lnTo>
                  <a:pt x="53590" y="12020"/>
                </a:lnTo>
                <a:lnTo>
                  <a:pt x="53600" y="12050"/>
                </a:lnTo>
                <a:lnTo>
                  <a:pt x="53620" y="12080"/>
                </a:lnTo>
                <a:lnTo>
                  <a:pt x="53640" y="12070"/>
                </a:lnTo>
                <a:lnTo>
                  <a:pt x="53690" y="12000"/>
                </a:lnTo>
                <a:lnTo>
                  <a:pt x="53630" y="11840"/>
                </a:lnTo>
                <a:lnTo>
                  <a:pt x="53650" y="11760"/>
                </a:lnTo>
                <a:lnTo>
                  <a:pt x="53670" y="11700"/>
                </a:lnTo>
                <a:lnTo>
                  <a:pt x="53740" y="11520"/>
                </a:lnTo>
                <a:lnTo>
                  <a:pt x="53750" y="11480"/>
                </a:lnTo>
                <a:lnTo>
                  <a:pt x="53760" y="11400"/>
                </a:lnTo>
                <a:lnTo>
                  <a:pt x="53590" y="11450"/>
                </a:lnTo>
                <a:lnTo>
                  <a:pt x="53490" y="11370"/>
                </a:lnTo>
                <a:lnTo>
                  <a:pt x="53470" y="11270"/>
                </a:lnTo>
                <a:lnTo>
                  <a:pt x="53450" y="11230"/>
                </a:lnTo>
                <a:lnTo>
                  <a:pt x="53450" y="11180"/>
                </a:lnTo>
                <a:lnTo>
                  <a:pt x="53450" y="11110"/>
                </a:lnTo>
                <a:lnTo>
                  <a:pt x="53450" y="10850"/>
                </a:lnTo>
                <a:lnTo>
                  <a:pt x="53410" y="10710"/>
                </a:lnTo>
                <a:lnTo>
                  <a:pt x="53320" y="10560"/>
                </a:lnTo>
                <a:lnTo>
                  <a:pt x="53290" y="10470"/>
                </a:lnTo>
                <a:lnTo>
                  <a:pt x="53220" y="10450"/>
                </a:lnTo>
                <a:lnTo>
                  <a:pt x="53110" y="10260"/>
                </a:lnTo>
                <a:lnTo>
                  <a:pt x="53080" y="10170"/>
                </a:lnTo>
                <a:lnTo>
                  <a:pt x="53100" y="10060"/>
                </a:lnTo>
                <a:lnTo>
                  <a:pt x="53130" y="9990"/>
                </a:lnTo>
                <a:lnTo>
                  <a:pt x="53590" y="9980"/>
                </a:lnTo>
                <a:lnTo>
                  <a:pt x="54050" y="9970"/>
                </a:lnTo>
                <a:lnTo>
                  <a:pt x="54510" y="9960"/>
                </a:lnTo>
                <a:lnTo>
                  <a:pt x="54970" y="9940"/>
                </a:lnTo>
                <a:lnTo>
                  <a:pt x="54920" y="9880"/>
                </a:lnTo>
                <a:lnTo>
                  <a:pt x="54830" y="9870"/>
                </a:lnTo>
                <a:lnTo>
                  <a:pt x="54640" y="9680"/>
                </a:lnTo>
                <a:lnTo>
                  <a:pt x="54250" y="9670"/>
                </a:lnTo>
                <a:lnTo>
                  <a:pt x="53860" y="9650"/>
                </a:lnTo>
                <a:lnTo>
                  <a:pt x="53470" y="9640"/>
                </a:lnTo>
                <a:lnTo>
                  <a:pt x="53430" y="9540"/>
                </a:lnTo>
                <a:lnTo>
                  <a:pt x="53450" y="9460"/>
                </a:lnTo>
                <a:lnTo>
                  <a:pt x="53910" y="9310"/>
                </a:lnTo>
                <a:lnTo>
                  <a:pt x="54380" y="9150"/>
                </a:lnTo>
                <a:lnTo>
                  <a:pt x="54840" y="9000"/>
                </a:lnTo>
                <a:lnTo>
                  <a:pt x="55310" y="8850"/>
                </a:lnTo>
                <a:lnTo>
                  <a:pt x="55360" y="8740"/>
                </a:lnTo>
                <a:lnTo>
                  <a:pt x="55340" y="8690"/>
                </a:lnTo>
                <a:lnTo>
                  <a:pt x="54970" y="8710"/>
                </a:lnTo>
                <a:lnTo>
                  <a:pt x="54610" y="8740"/>
                </a:lnTo>
                <a:lnTo>
                  <a:pt x="54690" y="8690"/>
                </a:lnTo>
                <a:lnTo>
                  <a:pt x="54710" y="8620"/>
                </a:lnTo>
                <a:lnTo>
                  <a:pt x="54650" y="8530"/>
                </a:lnTo>
                <a:lnTo>
                  <a:pt x="54330" y="8450"/>
                </a:lnTo>
                <a:lnTo>
                  <a:pt x="54240" y="8510"/>
                </a:lnTo>
                <a:lnTo>
                  <a:pt x="54210" y="8450"/>
                </a:lnTo>
                <a:lnTo>
                  <a:pt x="54270" y="8400"/>
                </a:lnTo>
                <a:lnTo>
                  <a:pt x="54290" y="8330"/>
                </a:lnTo>
                <a:lnTo>
                  <a:pt x="54000" y="8330"/>
                </a:lnTo>
                <a:lnTo>
                  <a:pt x="53710" y="8330"/>
                </a:lnTo>
                <a:lnTo>
                  <a:pt x="53550" y="8280"/>
                </a:lnTo>
                <a:lnTo>
                  <a:pt x="53520" y="8190"/>
                </a:lnTo>
                <a:lnTo>
                  <a:pt x="53500" y="8080"/>
                </a:lnTo>
                <a:lnTo>
                  <a:pt x="53370" y="7870"/>
                </a:lnTo>
                <a:lnTo>
                  <a:pt x="53400" y="7760"/>
                </a:lnTo>
                <a:lnTo>
                  <a:pt x="53440" y="7710"/>
                </a:lnTo>
                <a:lnTo>
                  <a:pt x="53510" y="7690"/>
                </a:lnTo>
                <a:lnTo>
                  <a:pt x="53500" y="7610"/>
                </a:lnTo>
                <a:lnTo>
                  <a:pt x="53490" y="7540"/>
                </a:lnTo>
                <a:lnTo>
                  <a:pt x="53480" y="7490"/>
                </a:lnTo>
                <a:lnTo>
                  <a:pt x="53470" y="7460"/>
                </a:lnTo>
                <a:lnTo>
                  <a:pt x="53490" y="7430"/>
                </a:lnTo>
                <a:lnTo>
                  <a:pt x="53520" y="7390"/>
                </a:lnTo>
                <a:lnTo>
                  <a:pt x="53540" y="7390"/>
                </a:lnTo>
                <a:lnTo>
                  <a:pt x="53540" y="7340"/>
                </a:lnTo>
                <a:lnTo>
                  <a:pt x="53500" y="7330"/>
                </a:lnTo>
                <a:lnTo>
                  <a:pt x="53470" y="7280"/>
                </a:lnTo>
                <a:lnTo>
                  <a:pt x="53430" y="7180"/>
                </a:lnTo>
                <a:lnTo>
                  <a:pt x="53400" y="7040"/>
                </a:lnTo>
                <a:lnTo>
                  <a:pt x="53410" y="7010"/>
                </a:lnTo>
                <a:lnTo>
                  <a:pt x="53430" y="6870"/>
                </a:lnTo>
                <a:lnTo>
                  <a:pt x="53450" y="6800"/>
                </a:lnTo>
                <a:lnTo>
                  <a:pt x="53490" y="6680"/>
                </a:lnTo>
                <a:lnTo>
                  <a:pt x="53430" y="6570"/>
                </a:lnTo>
                <a:lnTo>
                  <a:pt x="53360" y="6390"/>
                </a:lnTo>
                <a:lnTo>
                  <a:pt x="53390" y="6310"/>
                </a:lnTo>
                <a:lnTo>
                  <a:pt x="53430" y="6280"/>
                </a:lnTo>
                <a:lnTo>
                  <a:pt x="53480" y="6290"/>
                </a:lnTo>
                <a:lnTo>
                  <a:pt x="53540" y="6410"/>
                </a:lnTo>
                <a:lnTo>
                  <a:pt x="53980" y="6690"/>
                </a:lnTo>
                <a:lnTo>
                  <a:pt x="54420" y="6980"/>
                </a:lnTo>
                <a:lnTo>
                  <a:pt x="54500" y="6870"/>
                </a:lnTo>
                <a:lnTo>
                  <a:pt x="54420" y="6600"/>
                </a:lnTo>
                <a:lnTo>
                  <a:pt x="54250" y="6510"/>
                </a:lnTo>
                <a:lnTo>
                  <a:pt x="54180" y="6320"/>
                </a:lnTo>
                <a:lnTo>
                  <a:pt x="54210" y="6250"/>
                </a:lnTo>
                <a:lnTo>
                  <a:pt x="54320" y="6140"/>
                </a:lnTo>
                <a:lnTo>
                  <a:pt x="54310" y="6040"/>
                </a:lnTo>
                <a:lnTo>
                  <a:pt x="54300" y="5960"/>
                </a:lnTo>
                <a:lnTo>
                  <a:pt x="54290" y="5920"/>
                </a:lnTo>
                <a:lnTo>
                  <a:pt x="54270" y="5910"/>
                </a:lnTo>
                <a:lnTo>
                  <a:pt x="54320" y="5760"/>
                </a:lnTo>
                <a:lnTo>
                  <a:pt x="54650" y="5680"/>
                </a:lnTo>
                <a:lnTo>
                  <a:pt x="55040" y="6000"/>
                </a:lnTo>
                <a:lnTo>
                  <a:pt x="55430" y="6320"/>
                </a:lnTo>
                <a:lnTo>
                  <a:pt x="55480" y="6450"/>
                </a:lnTo>
                <a:lnTo>
                  <a:pt x="55520" y="6640"/>
                </a:lnTo>
                <a:lnTo>
                  <a:pt x="55540" y="6690"/>
                </a:lnTo>
                <a:lnTo>
                  <a:pt x="55790" y="6960"/>
                </a:lnTo>
                <a:lnTo>
                  <a:pt x="55840" y="6870"/>
                </a:lnTo>
                <a:lnTo>
                  <a:pt x="55640" y="6680"/>
                </a:lnTo>
                <a:lnTo>
                  <a:pt x="55630" y="6590"/>
                </a:lnTo>
                <a:lnTo>
                  <a:pt x="55600" y="6530"/>
                </a:lnTo>
                <a:lnTo>
                  <a:pt x="55550" y="6500"/>
                </a:lnTo>
                <a:lnTo>
                  <a:pt x="55590" y="6380"/>
                </a:lnTo>
                <a:lnTo>
                  <a:pt x="55760" y="6320"/>
                </a:lnTo>
                <a:lnTo>
                  <a:pt x="55710" y="6180"/>
                </a:lnTo>
                <a:lnTo>
                  <a:pt x="55380" y="5920"/>
                </a:lnTo>
                <a:lnTo>
                  <a:pt x="55340" y="5780"/>
                </a:lnTo>
                <a:lnTo>
                  <a:pt x="55460" y="5800"/>
                </a:lnTo>
                <a:lnTo>
                  <a:pt x="55490" y="5720"/>
                </a:lnTo>
                <a:lnTo>
                  <a:pt x="55480" y="5680"/>
                </a:lnTo>
                <a:lnTo>
                  <a:pt x="55460" y="5660"/>
                </a:lnTo>
                <a:lnTo>
                  <a:pt x="55430" y="5660"/>
                </a:lnTo>
                <a:lnTo>
                  <a:pt x="55450" y="5500"/>
                </a:lnTo>
                <a:lnTo>
                  <a:pt x="55500" y="5410"/>
                </a:lnTo>
                <a:lnTo>
                  <a:pt x="56000" y="5410"/>
                </a:lnTo>
                <a:lnTo>
                  <a:pt x="56500" y="5410"/>
                </a:lnTo>
                <a:lnTo>
                  <a:pt x="57000" y="5420"/>
                </a:lnTo>
                <a:lnTo>
                  <a:pt x="57280" y="5110"/>
                </a:lnTo>
                <a:lnTo>
                  <a:pt x="57550" y="4800"/>
                </a:lnTo>
                <a:lnTo>
                  <a:pt x="57570" y="4820"/>
                </a:lnTo>
                <a:lnTo>
                  <a:pt x="57620" y="4930"/>
                </a:lnTo>
                <a:lnTo>
                  <a:pt x="57640" y="5010"/>
                </a:lnTo>
                <a:lnTo>
                  <a:pt x="57660" y="5110"/>
                </a:lnTo>
                <a:lnTo>
                  <a:pt x="57670" y="5210"/>
                </a:lnTo>
                <a:lnTo>
                  <a:pt x="57690" y="5290"/>
                </a:lnTo>
                <a:lnTo>
                  <a:pt x="57710" y="5350"/>
                </a:lnTo>
                <a:lnTo>
                  <a:pt x="57730" y="5370"/>
                </a:lnTo>
                <a:lnTo>
                  <a:pt x="57750" y="5360"/>
                </a:lnTo>
                <a:lnTo>
                  <a:pt x="57770" y="5310"/>
                </a:lnTo>
                <a:lnTo>
                  <a:pt x="57790" y="5230"/>
                </a:lnTo>
                <a:lnTo>
                  <a:pt x="57800" y="5120"/>
                </a:lnTo>
                <a:lnTo>
                  <a:pt x="57800" y="5030"/>
                </a:lnTo>
                <a:lnTo>
                  <a:pt x="57810" y="4950"/>
                </a:lnTo>
                <a:lnTo>
                  <a:pt x="57830" y="4880"/>
                </a:lnTo>
                <a:lnTo>
                  <a:pt x="57860" y="4840"/>
                </a:lnTo>
                <a:lnTo>
                  <a:pt x="57890" y="4830"/>
                </a:lnTo>
                <a:lnTo>
                  <a:pt x="57920" y="4860"/>
                </a:lnTo>
                <a:lnTo>
                  <a:pt x="57940" y="4960"/>
                </a:lnTo>
                <a:lnTo>
                  <a:pt x="57950" y="5060"/>
                </a:lnTo>
                <a:lnTo>
                  <a:pt x="57950" y="5170"/>
                </a:lnTo>
                <a:lnTo>
                  <a:pt x="57960" y="5260"/>
                </a:lnTo>
                <a:lnTo>
                  <a:pt x="58000" y="5330"/>
                </a:lnTo>
                <a:lnTo>
                  <a:pt x="58040" y="5500"/>
                </a:lnTo>
                <a:lnTo>
                  <a:pt x="58310" y="5880"/>
                </a:lnTo>
                <a:lnTo>
                  <a:pt x="58310" y="5960"/>
                </a:lnTo>
                <a:lnTo>
                  <a:pt x="58320" y="6050"/>
                </a:lnTo>
                <a:lnTo>
                  <a:pt x="58330" y="6080"/>
                </a:lnTo>
                <a:lnTo>
                  <a:pt x="58420" y="6080"/>
                </a:lnTo>
                <a:lnTo>
                  <a:pt x="58470" y="6020"/>
                </a:lnTo>
                <a:lnTo>
                  <a:pt x="58510" y="5840"/>
                </a:lnTo>
                <a:lnTo>
                  <a:pt x="58470" y="5740"/>
                </a:lnTo>
                <a:lnTo>
                  <a:pt x="58250" y="5490"/>
                </a:lnTo>
                <a:lnTo>
                  <a:pt x="58200" y="5370"/>
                </a:lnTo>
                <a:lnTo>
                  <a:pt x="58170" y="5170"/>
                </a:lnTo>
                <a:lnTo>
                  <a:pt x="58170" y="5140"/>
                </a:lnTo>
                <a:lnTo>
                  <a:pt x="58180" y="5110"/>
                </a:lnTo>
                <a:lnTo>
                  <a:pt x="58240" y="4970"/>
                </a:lnTo>
                <a:lnTo>
                  <a:pt x="58620" y="4860"/>
                </a:lnTo>
                <a:lnTo>
                  <a:pt x="59010" y="4760"/>
                </a:lnTo>
                <a:lnTo>
                  <a:pt x="59390" y="4650"/>
                </a:lnTo>
                <a:lnTo>
                  <a:pt x="59770" y="4550"/>
                </a:lnTo>
                <a:lnTo>
                  <a:pt x="59850" y="4680"/>
                </a:lnTo>
                <a:lnTo>
                  <a:pt x="60050" y="4730"/>
                </a:lnTo>
                <a:lnTo>
                  <a:pt x="60050" y="4800"/>
                </a:lnTo>
                <a:lnTo>
                  <a:pt x="60030" y="4800"/>
                </a:lnTo>
                <a:lnTo>
                  <a:pt x="59980" y="4870"/>
                </a:lnTo>
                <a:lnTo>
                  <a:pt x="59960" y="4930"/>
                </a:lnTo>
                <a:lnTo>
                  <a:pt x="59980" y="4980"/>
                </a:lnTo>
                <a:lnTo>
                  <a:pt x="59970" y="5010"/>
                </a:lnTo>
                <a:lnTo>
                  <a:pt x="59960" y="5110"/>
                </a:lnTo>
                <a:lnTo>
                  <a:pt x="60240" y="4940"/>
                </a:lnTo>
                <a:lnTo>
                  <a:pt x="60510" y="4780"/>
                </a:lnTo>
                <a:lnTo>
                  <a:pt x="60630" y="4950"/>
                </a:lnTo>
                <a:lnTo>
                  <a:pt x="61070" y="4980"/>
                </a:lnTo>
                <a:lnTo>
                  <a:pt x="61510" y="5010"/>
                </a:lnTo>
                <a:lnTo>
                  <a:pt x="61620" y="4840"/>
                </a:lnTo>
                <a:lnTo>
                  <a:pt x="62080" y="5040"/>
                </a:lnTo>
                <a:lnTo>
                  <a:pt x="62550" y="5240"/>
                </a:lnTo>
                <a:lnTo>
                  <a:pt x="63010" y="5450"/>
                </a:lnTo>
                <a:lnTo>
                  <a:pt x="63010" y="5480"/>
                </a:lnTo>
                <a:lnTo>
                  <a:pt x="63030" y="5470"/>
                </a:lnTo>
                <a:lnTo>
                  <a:pt x="63040" y="5480"/>
                </a:lnTo>
                <a:lnTo>
                  <a:pt x="63050" y="5500"/>
                </a:lnTo>
                <a:lnTo>
                  <a:pt x="63060" y="5530"/>
                </a:lnTo>
                <a:lnTo>
                  <a:pt x="63040" y="5580"/>
                </a:lnTo>
                <a:lnTo>
                  <a:pt x="63010" y="5660"/>
                </a:lnTo>
                <a:lnTo>
                  <a:pt x="63060" y="5860"/>
                </a:lnTo>
                <a:lnTo>
                  <a:pt x="63130" y="5950"/>
                </a:lnTo>
                <a:lnTo>
                  <a:pt x="63190" y="5940"/>
                </a:lnTo>
                <a:lnTo>
                  <a:pt x="63250" y="5840"/>
                </a:lnTo>
                <a:lnTo>
                  <a:pt x="63230" y="5700"/>
                </a:lnTo>
                <a:lnTo>
                  <a:pt x="63220" y="5660"/>
                </a:lnTo>
                <a:lnTo>
                  <a:pt x="63650" y="5550"/>
                </a:lnTo>
                <a:lnTo>
                  <a:pt x="63720" y="5620"/>
                </a:lnTo>
                <a:lnTo>
                  <a:pt x="63760" y="5840"/>
                </a:lnTo>
                <a:lnTo>
                  <a:pt x="63600" y="5970"/>
                </a:lnTo>
                <a:lnTo>
                  <a:pt x="63500" y="5870"/>
                </a:lnTo>
                <a:lnTo>
                  <a:pt x="63450" y="5870"/>
                </a:lnTo>
                <a:lnTo>
                  <a:pt x="63350" y="5960"/>
                </a:lnTo>
                <a:lnTo>
                  <a:pt x="63390" y="6070"/>
                </a:lnTo>
                <a:lnTo>
                  <a:pt x="63720" y="6450"/>
                </a:lnTo>
                <a:lnTo>
                  <a:pt x="64130" y="6320"/>
                </a:lnTo>
                <a:lnTo>
                  <a:pt x="64060" y="6320"/>
                </a:lnTo>
                <a:lnTo>
                  <a:pt x="63910" y="6150"/>
                </a:lnTo>
                <a:lnTo>
                  <a:pt x="63830" y="6140"/>
                </a:lnTo>
                <a:lnTo>
                  <a:pt x="63890" y="6000"/>
                </a:lnTo>
                <a:lnTo>
                  <a:pt x="64350" y="6260"/>
                </a:lnTo>
                <a:lnTo>
                  <a:pt x="64810" y="6510"/>
                </a:lnTo>
                <a:lnTo>
                  <a:pt x="65270" y="6760"/>
                </a:lnTo>
                <a:lnTo>
                  <a:pt x="65730" y="7020"/>
                </a:lnTo>
                <a:lnTo>
                  <a:pt x="66180" y="7270"/>
                </a:lnTo>
                <a:lnTo>
                  <a:pt x="66640" y="7520"/>
                </a:lnTo>
                <a:lnTo>
                  <a:pt x="66610" y="7670"/>
                </a:lnTo>
                <a:lnTo>
                  <a:pt x="66570" y="7760"/>
                </a:lnTo>
                <a:lnTo>
                  <a:pt x="66450" y="7850"/>
                </a:lnTo>
                <a:lnTo>
                  <a:pt x="66380" y="8010"/>
                </a:lnTo>
                <a:lnTo>
                  <a:pt x="66320" y="8060"/>
                </a:lnTo>
                <a:lnTo>
                  <a:pt x="66270" y="8220"/>
                </a:lnTo>
                <a:lnTo>
                  <a:pt x="66210" y="8280"/>
                </a:lnTo>
                <a:lnTo>
                  <a:pt x="65750" y="8340"/>
                </a:lnTo>
                <a:lnTo>
                  <a:pt x="65280" y="8400"/>
                </a:lnTo>
                <a:lnTo>
                  <a:pt x="64810" y="8460"/>
                </a:lnTo>
                <a:lnTo>
                  <a:pt x="64340" y="8520"/>
                </a:lnTo>
                <a:lnTo>
                  <a:pt x="63870" y="8580"/>
                </a:lnTo>
                <a:lnTo>
                  <a:pt x="63400" y="8640"/>
                </a:lnTo>
                <a:lnTo>
                  <a:pt x="62940" y="8700"/>
                </a:lnTo>
                <a:lnTo>
                  <a:pt x="62470" y="8760"/>
                </a:lnTo>
                <a:lnTo>
                  <a:pt x="62000" y="8820"/>
                </a:lnTo>
                <a:lnTo>
                  <a:pt x="61530" y="8880"/>
                </a:lnTo>
                <a:lnTo>
                  <a:pt x="61380" y="9140"/>
                </a:lnTo>
                <a:lnTo>
                  <a:pt x="60950" y="9270"/>
                </a:lnTo>
                <a:lnTo>
                  <a:pt x="60530" y="9390"/>
                </a:lnTo>
                <a:lnTo>
                  <a:pt x="60100" y="9520"/>
                </a:lnTo>
                <a:lnTo>
                  <a:pt x="60020" y="9380"/>
                </a:lnTo>
                <a:lnTo>
                  <a:pt x="59910" y="9330"/>
                </a:lnTo>
                <a:lnTo>
                  <a:pt x="59810" y="9140"/>
                </a:lnTo>
                <a:lnTo>
                  <a:pt x="59320" y="8920"/>
                </a:lnTo>
                <a:lnTo>
                  <a:pt x="58820" y="8690"/>
                </a:lnTo>
                <a:lnTo>
                  <a:pt x="58770" y="8810"/>
                </a:lnTo>
                <a:lnTo>
                  <a:pt x="58910" y="8860"/>
                </a:lnTo>
                <a:lnTo>
                  <a:pt x="59020" y="9050"/>
                </a:lnTo>
                <a:lnTo>
                  <a:pt x="59120" y="8910"/>
                </a:lnTo>
                <a:lnTo>
                  <a:pt x="59440" y="9190"/>
                </a:lnTo>
                <a:lnTo>
                  <a:pt x="59760" y="9480"/>
                </a:lnTo>
                <a:lnTo>
                  <a:pt x="59770" y="9540"/>
                </a:lnTo>
                <a:lnTo>
                  <a:pt x="59780" y="9660"/>
                </a:lnTo>
                <a:lnTo>
                  <a:pt x="59770" y="9710"/>
                </a:lnTo>
                <a:lnTo>
                  <a:pt x="59300" y="9840"/>
                </a:lnTo>
                <a:lnTo>
                  <a:pt x="59210" y="10000"/>
                </a:lnTo>
                <a:lnTo>
                  <a:pt x="58780" y="10110"/>
                </a:lnTo>
                <a:lnTo>
                  <a:pt x="58360" y="10230"/>
                </a:lnTo>
                <a:lnTo>
                  <a:pt x="57940" y="10340"/>
                </a:lnTo>
                <a:lnTo>
                  <a:pt x="57520" y="10450"/>
                </a:lnTo>
                <a:lnTo>
                  <a:pt x="57100" y="10560"/>
                </a:lnTo>
                <a:lnTo>
                  <a:pt x="56680" y="10680"/>
                </a:lnTo>
                <a:lnTo>
                  <a:pt x="56630" y="10780"/>
                </a:lnTo>
                <a:lnTo>
                  <a:pt x="56710" y="10890"/>
                </a:lnTo>
                <a:lnTo>
                  <a:pt x="56870" y="10830"/>
                </a:lnTo>
                <a:lnTo>
                  <a:pt x="56950" y="10900"/>
                </a:lnTo>
                <a:lnTo>
                  <a:pt x="56930" y="10960"/>
                </a:lnTo>
                <a:lnTo>
                  <a:pt x="56830" y="11100"/>
                </a:lnTo>
                <a:lnTo>
                  <a:pt x="56820" y="11180"/>
                </a:lnTo>
                <a:lnTo>
                  <a:pt x="56810" y="11270"/>
                </a:lnTo>
                <a:lnTo>
                  <a:pt x="56800" y="11340"/>
                </a:lnTo>
                <a:lnTo>
                  <a:pt x="56820" y="11400"/>
                </a:lnTo>
                <a:lnTo>
                  <a:pt x="56850" y="11450"/>
                </a:lnTo>
                <a:lnTo>
                  <a:pt x="56850" y="11500"/>
                </a:lnTo>
                <a:lnTo>
                  <a:pt x="56760" y="11620"/>
                </a:lnTo>
                <a:lnTo>
                  <a:pt x="56720" y="11750"/>
                </a:lnTo>
                <a:lnTo>
                  <a:pt x="56700" y="11920"/>
                </a:lnTo>
                <a:lnTo>
                  <a:pt x="56720" y="12040"/>
                </a:lnTo>
                <a:lnTo>
                  <a:pt x="56780" y="12080"/>
                </a:lnTo>
                <a:lnTo>
                  <a:pt x="56870" y="12050"/>
                </a:lnTo>
                <a:lnTo>
                  <a:pt x="56850" y="11950"/>
                </a:lnTo>
                <a:lnTo>
                  <a:pt x="56830" y="11860"/>
                </a:lnTo>
                <a:lnTo>
                  <a:pt x="56820" y="11780"/>
                </a:lnTo>
                <a:lnTo>
                  <a:pt x="56850" y="11660"/>
                </a:lnTo>
                <a:lnTo>
                  <a:pt x="56950" y="11550"/>
                </a:lnTo>
                <a:lnTo>
                  <a:pt x="56980" y="11450"/>
                </a:lnTo>
                <a:lnTo>
                  <a:pt x="56950" y="11340"/>
                </a:lnTo>
                <a:lnTo>
                  <a:pt x="56940" y="11290"/>
                </a:lnTo>
                <a:lnTo>
                  <a:pt x="56960" y="11210"/>
                </a:lnTo>
                <a:lnTo>
                  <a:pt x="57300" y="10800"/>
                </a:lnTo>
                <a:lnTo>
                  <a:pt x="57760" y="10740"/>
                </a:lnTo>
                <a:lnTo>
                  <a:pt x="58230" y="10680"/>
                </a:lnTo>
                <a:lnTo>
                  <a:pt x="58410" y="10950"/>
                </a:lnTo>
                <a:lnTo>
                  <a:pt x="58440" y="11090"/>
                </a:lnTo>
                <a:lnTo>
                  <a:pt x="58450" y="11310"/>
                </a:lnTo>
                <a:lnTo>
                  <a:pt x="58430" y="11470"/>
                </a:lnTo>
                <a:lnTo>
                  <a:pt x="58320" y="11660"/>
                </a:lnTo>
                <a:lnTo>
                  <a:pt x="58370" y="11690"/>
                </a:lnTo>
                <a:lnTo>
                  <a:pt x="58530" y="11510"/>
                </a:lnTo>
                <a:lnTo>
                  <a:pt x="58570" y="11370"/>
                </a:lnTo>
                <a:lnTo>
                  <a:pt x="58560" y="11220"/>
                </a:lnTo>
                <a:lnTo>
                  <a:pt x="58520" y="10910"/>
                </a:lnTo>
                <a:lnTo>
                  <a:pt x="58520" y="10780"/>
                </a:lnTo>
                <a:lnTo>
                  <a:pt x="58550" y="10640"/>
                </a:lnTo>
                <a:lnTo>
                  <a:pt x="58650" y="10470"/>
                </a:lnTo>
                <a:lnTo>
                  <a:pt x="59130" y="10300"/>
                </a:lnTo>
                <a:lnTo>
                  <a:pt x="59210" y="10170"/>
                </a:lnTo>
                <a:lnTo>
                  <a:pt x="59650" y="10140"/>
                </a:lnTo>
                <a:lnTo>
                  <a:pt x="60090" y="10110"/>
                </a:lnTo>
                <a:lnTo>
                  <a:pt x="60100" y="10060"/>
                </a:lnTo>
                <a:lnTo>
                  <a:pt x="60440" y="10070"/>
                </a:lnTo>
                <a:lnTo>
                  <a:pt x="60510" y="10150"/>
                </a:lnTo>
                <a:lnTo>
                  <a:pt x="60530" y="10200"/>
                </a:lnTo>
                <a:lnTo>
                  <a:pt x="60540" y="10270"/>
                </a:lnTo>
                <a:lnTo>
                  <a:pt x="60550" y="10360"/>
                </a:lnTo>
                <a:lnTo>
                  <a:pt x="60540" y="10450"/>
                </a:lnTo>
                <a:lnTo>
                  <a:pt x="60540" y="10470"/>
                </a:lnTo>
                <a:lnTo>
                  <a:pt x="60540" y="10500"/>
                </a:lnTo>
                <a:lnTo>
                  <a:pt x="60550" y="10530"/>
                </a:lnTo>
                <a:lnTo>
                  <a:pt x="60570" y="10580"/>
                </a:lnTo>
                <a:lnTo>
                  <a:pt x="60600" y="10580"/>
                </a:lnTo>
                <a:lnTo>
                  <a:pt x="60650" y="10530"/>
                </a:lnTo>
                <a:lnTo>
                  <a:pt x="60670" y="10490"/>
                </a:lnTo>
                <a:lnTo>
                  <a:pt x="60670" y="10440"/>
                </a:lnTo>
                <a:lnTo>
                  <a:pt x="60670" y="10380"/>
                </a:lnTo>
                <a:lnTo>
                  <a:pt x="60680" y="10280"/>
                </a:lnTo>
                <a:lnTo>
                  <a:pt x="60720" y="10080"/>
                </a:lnTo>
                <a:lnTo>
                  <a:pt x="60760" y="10010"/>
                </a:lnTo>
                <a:lnTo>
                  <a:pt x="60800" y="9980"/>
                </a:lnTo>
                <a:lnTo>
                  <a:pt x="60870" y="9850"/>
                </a:lnTo>
                <a:lnTo>
                  <a:pt x="61250" y="9640"/>
                </a:lnTo>
                <a:lnTo>
                  <a:pt x="61640" y="9430"/>
                </a:lnTo>
                <a:lnTo>
                  <a:pt x="62020" y="9220"/>
                </a:lnTo>
                <a:lnTo>
                  <a:pt x="62170" y="8970"/>
                </a:lnTo>
                <a:lnTo>
                  <a:pt x="62630" y="9060"/>
                </a:lnTo>
                <a:lnTo>
                  <a:pt x="63100" y="9150"/>
                </a:lnTo>
                <a:lnTo>
                  <a:pt x="63560" y="9230"/>
                </a:lnTo>
                <a:lnTo>
                  <a:pt x="64020" y="9320"/>
                </a:lnTo>
                <a:lnTo>
                  <a:pt x="64030" y="9520"/>
                </a:lnTo>
                <a:lnTo>
                  <a:pt x="64080" y="9610"/>
                </a:lnTo>
                <a:lnTo>
                  <a:pt x="64140" y="9630"/>
                </a:lnTo>
                <a:lnTo>
                  <a:pt x="64180" y="9600"/>
                </a:lnTo>
                <a:lnTo>
                  <a:pt x="64330" y="9340"/>
                </a:lnTo>
                <a:lnTo>
                  <a:pt x="64790" y="9380"/>
                </a:lnTo>
                <a:lnTo>
                  <a:pt x="64900" y="9520"/>
                </a:lnTo>
                <a:lnTo>
                  <a:pt x="65290" y="9490"/>
                </a:lnTo>
                <a:lnTo>
                  <a:pt x="65670" y="9460"/>
                </a:lnTo>
                <a:lnTo>
                  <a:pt x="65740" y="9320"/>
                </a:lnTo>
                <a:lnTo>
                  <a:pt x="66180" y="9090"/>
                </a:lnTo>
                <a:lnTo>
                  <a:pt x="66630" y="8860"/>
                </a:lnTo>
                <a:lnTo>
                  <a:pt x="67070" y="8620"/>
                </a:lnTo>
                <a:lnTo>
                  <a:pt x="67270" y="8720"/>
                </a:lnTo>
                <a:lnTo>
                  <a:pt x="67450" y="9090"/>
                </a:lnTo>
                <a:lnTo>
                  <a:pt x="67350" y="9160"/>
                </a:lnTo>
                <a:lnTo>
                  <a:pt x="67320" y="9260"/>
                </a:lnTo>
                <a:lnTo>
                  <a:pt x="67310" y="9380"/>
                </a:lnTo>
                <a:lnTo>
                  <a:pt x="67320" y="9450"/>
                </a:lnTo>
                <a:lnTo>
                  <a:pt x="67390" y="9660"/>
                </a:lnTo>
                <a:lnTo>
                  <a:pt x="67510" y="9790"/>
                </a:lnTo>
                <a:lnTo>
                  <a:pt x="67530" y="9820"/>
                </a:lnTo>
                <a:lnTo>
                  <a:pt x="67540" y="9880"/>
                </a:lnTo>
                <a:lnTo>
                  <a:pt x="67540" y="9930"/>
                </a:lnTo>
                <a:lnTo>
                  <a:pt x="67540" y="9990"/>
                </a:lnTo>
                <a:lnTo>
                  <a:pt x="67540" y="10040"/>
                </a:lnTo>
                <a:lnTo>
                  <a:pt x="67530" y="10060"/>
                </a:lnTo>
                <a:lnTo>
                  <a:pt x="67510" y="10080"/>
                </a:lnTo>
                <a:lnTo>
                  <a:pt x="67400" y="10390"/>
                </a:lnTo>
                <a:lnTo>
                  <a:pt x="67200" y="10750"/>
                </a:lnTo>
                <a:lnTo>
                  <a:pt x="67180" y="10810"/>
                </a:lnTo>
                <a:lnTo>
                  <a:pt x="67160" y="10900"/>
                </a:lnTo>
                <a:lnTo>
                  <a:pt x="67160" y="10990"/>
                </a:lnTo>
                <a:lnTo>
                  <a:pt x="67180" y="11060"/>
                </a:lnTo>
                <a:lnTo>
                  <a:pt x="67140" y="11220"/>
                </a:lnTo>
                <a:lnTo>
                  <a:pt x="66700" y="11720"/>
                </a:lnTo>
                <a:lnTo>
                  <a:pt x="66390" y="11780"/>
                </a:lnTo>
                <a:lnTo>
                  <a:pt x="66420" y="11850"/>
                </a:lnTo>
                <a:lnTo>
                  <a:pt x="66520" y="11900"/>
                </a:lnTo>
                <a:lnTo>
                  <a:pt x="66600" y="11840"/>
                </a:lnTo>
                <a:lnTo>
                  <a:pt x="66710" y="11890"/>
                </a:lnTo>
                <a:lnTo>
                  <a:pt x="66770" y="11750"/>
                </a:lnTo>
                <a:lnTo>
                  <a:pt x="67120" y="11450"/>
                </a:lnTo>
                <a:lnTo>
                  <a:pt x="67470" y="11150"/>
                </a:lnTo>
                <a:lnTo>
                  <a:pt x="67820" y="10840"/>
                </a:lnTo>
                <a:lnTo>
                  <a:pt x="68040" y="10950"/>
                </a:lnTo>
                <a:lnTo>
                  <a:pt x="68240" y="10810"/>
                </a:lnTo>
                <a:lnTo>
                  <a:pt x="68260" y="10760"/>
                </a:lnTo>
                <a:lnTo>
                  <a:pt x="68300" y="10700"/>
                </a:lnTo>
                <a:lnTo>
                  <a:pt x="68370" y="10710"/>
                </a:lnTo>
                <a:lnTo>
                  <a:pt x="68430" y="10770"/>
                </a:lnTo>
                <a:lnTo>
                  <a:pt x="68460" y="10900"/>
                </a:lnTo>
                <a:lnTo>
                  <a:pt x="68410" y="10920"/>
                </a:lnTo>
                <a:lnTo>
                  <a:pt x="68320" y="11050"/>
                </a:lnTo>
                <a:lnTo>
                  <a:pt x="68270" y="11060"/>
                </a:lnTo>
                <a:lnTo>
                  <a:pt x="68300" y="11260"/>
                </a:lnTo>
                <a:lnTo>
                  <a:pt x="68390" y="11470"/>
                </a:lnTo>
                <a:lnTo>
                  <a:pt x="68420" y="11660"/>
                </a:lnTo>
                <a:lnTo>
                  <a:pt x="68390" y="11810"/>
                </a:lnTo>
                <a:lnTo>
                  <a:pt x="68310" y="11870"/>
                </a:lnTo>
                <a:lnTo>
                  <a:pt x="68270" y="11940"/>
                </a:lnTo>
                <a:lnTo>
                  <a:pt x="68500" y="11850"/>
                </a:lnTo>
                <a:lnTo>
                  <a:pt x="68530" y="11790"/>
                </a:lnTo>
                <a:lnTo>
                  <a:pt x="68560" y="11660"/>
                </a:lnTo>
                <a:lnTo>
                  <a:pt x="68550" y="11540"/>
                </a:lnTo>
                <a:lnTo>
                  <a:pt x="68570" y="11440"/>
                </a:lnTo>
                <a:lnTo>
                  <a:pt x="68640" y="11340"/>
                </a:lnTo>
                <a:lnTo>
                  <a:pt x="68920" y="11230"/>
                </a:lnTo>
                <a:lnTo>
                  <a:pt x="69090" y="11340"/>
                </a:lnTo>
                <a:lnTo>
                  <a:pt x="69130" y="11440"/>
                </a:lnTo>
                <a:lnTo>
                  <a:pt x="69130" y="11620"/>
                </a:lnTo>
                <a:lnTo>
                  <a:pt x="69200" y="11710"/>
                </a:lnTo>
                <a:lnTo>
                  <a:pt x="69370" y="11660"/>
                </a:lnTo>
                <a:lnTo>
                  <a:pt x="69430" y="11920"/>
                </a:lnTo>
                <a:lnTo>
                  <a:pt x="69460" y="11980"/>
                </a:lnTo>
                <a:lnTo>
                  <a:pt x="69550" y="11870"/>
                </a:lnTo>
                <a:lnTo>
                  <a:pt x="69610" y="11890"/>
                </a:lnTo>
                <a:lnTo>
                  <a:pt x="69640" y="11850"/>
                </a:lnTo>
                <a:lnTo>
                  <a:pt x="69660" y="11760"/>
                </a:lnTo>
                <a:lnTo>
                  <a:pt x="69660" y="11620"/>
                </a:lnTo>
                <a:lnTo>
                  <a:pt x="69740" y="11680"/>
                </a:lnTo>
                <a:lnTo>
                  <a:pt x="69900" y="11940"/>
                </a:lnTo>
                <a:lnTo>
                  <a:pt x="70110" y="12070"/>
                </a:lnTo>
                <a:lnTo>
                  <a:pt x="70180" y="12230"/>
                </a:lnTo>
                <a:lnTo>
                  <a:pt x="70260" y="12320"/>
                </a:lnTo>
                <a:lnTo>
                  <a:pt x="70400" y="12360"/>
                </a:lnTo>
                <a:lnTo>
                  <a:pt x="70430" y="12420"/>
                </a:lnTo>
                <a:lnTo>
                  <a:pt x="70490" y="12430"/>
                </a:lnTo>
                <a:lnTo>
                  <a:pt x="70520" y="12470"/>
                </a:lnTo>
                <a:lnTo>
                  <a:pt x="70520" y="12600"/>
                </a:lnTo>
                <a:lnTo>
                  <a:pt x="70690" y="12660"/>
                </a:lnTo>
                <a:lnTo>
                  <a:pt x="70830" y="12910"/>
                </a:lnTo>
                <a:lnTo>
                  <a:pt x="70970" y="13020"/>
                </a:lnTo>
                <a:lnTo>
                  <a:pt x="70990" y="13090"/>
                </a:lnTo>
                <a:lnTo>
                  <a:pt x="70990" y="13190"/>
                </a:lnTo>
                <a:lnTo>
                  <a:pt x="70980" y="13240"/>
                </a:lnTo>
                <a:lnTo>
                  <a:pt x="70950" y="13350"/>
                </a:lnTo>
                <a:lnTo>
                  <a:pt x="70940" y="13430"/>
                </a:lnTo>
                <a:lnTo>
                  <a:pt x="70910" y="13580"/>
                </a:lnTo>
                <a:lnTo>
                  <a:pt x="70860" y="13640"/>
                </a:lnTo>
                <a:lnTo>
                  <a:pt x="70770" y="13670"/>
                </a:lnTo>
                <a:lnTo>
                  <a:pt x="70470" y="14120"/>
                </a:lnTo>
                <a:lnTo>
                  <a:pt x="70170" y="14300"/>
                </a:lnTo>
                <a:lnTo>
                  <a:pt x="70000" y="14560"/>
                </a:lnTo>
                <a:lnTo>
                  <a:pt x="70030" y="14630"/>
                </a:lnTo>
                <a:lnTo>
                  <a:pt x="70090" y="14720"/>
                </a:lnTo>
                <a:lnTo>
                  <a:pt x="70110" y="14820"/>
                </a:lnTo>
                <a:lnTo>
                  <a:pt x="70080" y="14920"/>
                </a:lnTo>
                <a:lnTo>
                  <a:pt x="69870" y="15220"/>
                </a:lnTo>
                <a:lnTo>
                  <a:pt x="69400" y="15340"/>
                </a:lnTo>
                <a:lnTo>
                  <a:pt x="68930" y="15460"/>
                </a:lnTo>
                <a:lnTo>
                  <a:pt x="68460" y="15570"/>
                </a:lnTo>
                <a:lnTo>
                  <a:pt x="68410" y="15680"/>
                </a:lnTo>
                <a:lnTo>
                  <a:pt x="67910" y="15770"/>
                </a:lnTo>
                <a:lnTo>
                  <a:pt x="67410" y="15850"/>
                </a:lnTo>
                <a:lnTo>
                  <a:pt x="66910" y="15940"/>
                </a:lnTo>
                <a:lnTo>
                  <a:pt x="66410" y="16030"/>
                </a:lnTo>
                <a:lnTo>
                  <a:pt x="65920" y="16110"/>
                </a:lnTo>
                <a:lnTo>
                  <a:pt x="65420" y="16200"/>
                </a:lnTo>
                <a:lnTo>
                  <a:pt x="64920" y="16290"/>
                </a:lnTo>
                <a:lnTo>
                  <a:pt x="64420" y="16370"/>
                </a:lnTo>
                <a:lnTo>
                  <a:pt x="63920" y="16460"/>
                </a:lnTo>
                <a:lnTo>
                  <a:pt x="63420" y="16540"/>
                </a:lnTo>
                <a:lnTo>
                  <a:pt x="62920" y="16630"/>
                </a:lnTo>
                <a:lnTo>
                  <a:pt x="62420" y="16710"/>
                </a:lnTo>
                <a:lnTo>
                  <a:pt x="62400" y="16680"/>
                </a:lnTo>
                <a:lnTo>
                  <a:pt x="62360" y="16540"/>
                </a:lnTo>
                <a:lnTo>
                  <a:pt x="62340" y="16510"/>
                </a:lnTo>
                <a:lnTo>
                  <a:pt x="62050" y="16480"/>
                </a:lnTo>
                <a:lnTo>
                  <a:pt x="61870" y="16300"/>
                </a:lnTo>
                <a:lnTo>
                  <a:pt x="61530" y="16250"/>
                </a:lnTo>
                <a:lnTo>
                  <a:pt x="61190" y="16200"/>
                </a:lnTo>
                <a:lnTo>
                  <a:pt x="60850" y="16150"/>
                </a:lnTo>
                <a:lnTo>
                  <a:pt x="60680" y="16120"/>
                </a:lnTo>
                <a:lnTo>
                  <a:pt x="60640" y="16210"/>
                </a:lnTo>
                <a:lnTo>
                  <a:pt x="61090" y="16300"/>
                </a:lnTo>
                <a:lnTo>
                  <a:pt x="61530" y="16400"/>
                </a:lnTo>
                <a:lnTo>
                  <a:pt x="61980" y="16490"/>
                </a:lnTo>
                <a:lnTo>
                  <a:pt x="62060" y="16590"/>
                </a:lnTo>
                <a:lnTo>
                  <a:pt x="62180" y="16620"/>
                </a:lnTo>
                <a:lnTo>
                  <a:pt x="62240" y="16700"/>
                </a:lnTo>
                <a:lnTo>
                  <a:pt x="62250" y="16750"/>
                </a:lnTo>
                <a:lnTo>
                  <a:pt x="62280" y="16860"/>
                </a:lnTo>
                <a:lnTo>
                  <a:pt x="62300" y="16910"/>
                </a:lnTo>
                <a:lnTo>
                  <a:pt x="62370" y="17010"/>
                </a:lnTo>
                <a:lnTo>
                  <a:pt x="62330" y="17110"/>
                </a:lnTo>
                <a:lnTo>
                  <a:pt x="61950" y="17300"/>
                </a:lnTo>
                <a:lnTo>
                  <a:pt x="61580" y="17490"/>
                </a:lnTo>
                <a:lnTo>
                  <a:pt x="61200" y="17680"/>
                </a:lnTo>
                <a:lnTo>
                  <a:pt x="61160" y="17740"/>
                </a:lnTo>
                <a:lnTo>
                  <a:pt x="61140" y="17750"/>
                </a:lnTo>
                <a:lnTo>
                  <a:pt x="61130" y="17760"/>
                </a:lnTo>
                <a:lnTo>
                  <a:pt x="61120" y="17790"/>
                </a:lnTo>
                <a:lnTo>
                  <a:pt x="61100" y="17880"/>
                </a:lnTo>
                <a:lnTo>
                  <a:pt x="61090" y="17910"/>
                </a:lnTo>
                <a:lnTo>
                  <a:pt x="61040" y="17960"/>
                </a:lnTo>
                <a:lnTo>
                  <a:pt x="60760" y="17980"/>
                </a:lnTo>
                <a:lnTo>
                  <a:pt x="60490" y="18010"/>
                </a:lnTo>
                <a:lnTo>
                  <a:pt x="60460" y="18110"/>
                </a:lnTo>
                <a:lnTo>
                  <a:pt x="60420" y="18170"/>
                </a:lnTo>
                <a:lnTo>
                  <a:pt x="60350" y="18170"/>
                </a:lnTo>
                <a:lnTo>
                  <a:pt x="60280" y="18280"/>
                </a:lnTo>
                <a:lnTo>
                  <a:pt x="60190" y="18220"/>
                </a:lnTo>
                <a:lnTo>
                  <a:pt x="59700" y="18570"/>
                </a:lnTo>
                <a:lnTo>
                  <a:pt x="59580" y="18780"/>
                </a:lnTo>
                <a:lnTo>
                  <a:pt x="59480" y="18860"/>
                </a:lnTo>
                <a:lnTo>
                  <a:pt x="59470" y="18890"/>
                </a:lnTo>
                <a:lnTo>
                  <a:pt x="59460" y="18950"/>
                </a:lnTo>
                <a:lnTo>
                  <a:pt x="59450" y="19060"/>
                </a:lnTo>
                <a:lnTo>
                  <a:pt x="59450" y="19190"/>
                </a:lnTo>
                <a:lnTo>
                  <a:pt x="59440" y="19330"/>
                </a:lnTo>
                <a:lnTo>
                  <a:pt x="59450" y="19430"/>
                </a:lnTo>
                <a:lnTo>
                  <a:pt x="59470" y="19500"/>
                </a:lnTo>
                <a:lnTo>
                  <a:pt x="59530" y="19490"/>
                </a:lnTo>
                <a:lnTo>
                  <a:pt x="59550" y="19540"/>
                </a:lnTo>
                <a:lnTo>
                  <a:pt x="59560" y="19620"/>
                </a:lnTo>
                <a:lnTo>
                  <a:pt x="59560" y="19720"/>
                </a:lnTo>
                <a:lnTo>
                  <a:pt x="59540" y="19910"/>
                </a:lnTo>
                <a:lnTo>
                  <a:pt x="59590" y="20010"/>
                </a:lnTo>
                <a:lnTo>
                  <a:pt x="59650" y="20040"/>
                </a:lnTo>
                <a:lnTo>
                  <a:pt x="59760" y="19960"/>
                </a:lnTo>
                <a:lnTo>
                  <a:pt x="60110" y="19990"/>
                </a:lnTo>
                <a:lnTo>
                  <a:pt x="60120" y="19820"/>
                </a:lnTo>
                <a:lnTo>
                  <a:pt x="60130" y="19690"/>
                </a:lnTo>
                <a:lnTo>
                  <a:pt x="60150" y="19600"/>
                </a:lnTo>
                <a:lnTo>
                  <a:pt x="60330" y="19210"/>
                </a:lnTo>
                <a:lnTo>
                  <a:pt x="60580" y="18910"/>
                </a:lnTo>
                <a:lnTo>
                  <a:pt x="61020" y="18800"/>
                </a:lnTo>
                <a:lnTo>
                  <a:pt x="61460" y="18690"/>
                </a:lnTo>
                <a:lnTo>
                  <a:pt x="61570" y="18570"/>
                </a:lnTo>
                <a:lnTo>
                  <a:pt x="61680" y="18580"/>
                </a:lnTo>
                <a:lnTo>
                  <a:pt x="61780" y="18430"/>
                </a:lnTo>
                <a:lnTo>
                  <a:pt x="62160" y="18310"/>
                </a:lnTo>
                <a:lnTo>
                  <a:pt x="62210" y="18220"/>
                </a:lnTo>
                <a:lnTo>
                  <a:pt x="62480" y="18100"/>
                </a:lnTo>
                <a:lnTo>
                  <a:pt x="62500" y="18110"/>
                </a:lnTo>
                <a:lnTo>
                  <a:pt x="62510" y="18170"/>
                </a:lnTo>
                <a:lnTo>
                  <a:pt x="62520" y="18180"/>
                </a:lnTo>
                <a:lnTo>
                  <a:pt x="62700" y="18140"/>
                </a:lnTo>
                <a:lnTo>
                  <a:pt x="62700" y="18370"/>
                </a:lnTo>
                <a:lnTo>
                  <a:pt x="62710" y="18470"/>
                </a:lnTo>
                <a:lnTo>
                  <a:pt x="62720" y="18520"/>
                </a:lnTo>
                <a:lnTo>
                  <a:pt x="62930" y="18420"/>
                </a:lnTo>
                <a:lnTo>
                  <a:pt x="62960" y="18360"/>
                </a:lnTo>
                <a:lnTo>
                  <a:pt x="62970" y="18310"/>
                </a:lnTo>
                <a:lnTo>
                  <a:pt x="62970" y="18260"/>
                </a:lnTo>
                <a:lnTo>
                  <a:pt x="62980" y="18190"/>
                </a:lnTo>
                <a:lnTo>
                  <a:pt x="62980" y="18110"/>
                </a:lnTo>
                <a:lnTo>
                  <a:pt x="62980" y="18010"/>
                </a:lnTo>
                <a:lnTo>
                  <a:pt x="62990" y="17990"/>
                </a:lnTo>
                <a:lnTo>
                  <a:pt x="62990" y="17960"/>
                </a:lnTo>
                <a:lnTo>
                  <a:pt x="63000" y="17950"/>
                </a:lnTo>
                <a:lnTo>
                  <a:pt x="63030" y="17940"/>
                </a:lnTo>
                <a:lnTo>
                  <a:pt x="63240" y="17730"/>
                </a:lnTo>
                <a:lnTo>
                  <a:pt x="63490" y="17730"/>
                </a:lnTo>
                <a:lnTo>
                  <a:pt x="63610" y="17630"/>
                </a:lnTo>
                <a:lnTo>
                  <a:pt x="63720" y="17670"/>
                </a:lnTo>
                <a:lnTo>
                  <a:pt x="63880" y="17500"/>
                </a:lnTo>
                <a:lnTo>
                  <a:pt x="63940" y="17500"/>
                </a:lnTo>
                <a:lnTo>
                  <a:pt x="64030" y="17560"/>
                </a:lnTo>
                <a:lnTo>
                  <a:pt x="64080" y="17520"/>
                </a:lnTo>
                <a:lnTo>
                  <a:pt x="64340" y="17550"/>
                </a:lnTo>
                <a:lnTo>
                  <a:pt x="64460" y="17320"/>
                </a:lnTo>
                <a:lnTo>
                  <a:pt x="64520" y="17280"/>
                </a:lnTo>
                <a:lnTo>
                  <a:pt x="64970" y="17350"/>
                </a:lnTo>
                <a:lnTo>
                  <a:pt x="65420" y="17430"/>
                </a:lnTo>
                <a:lnTo>
                  <a:pt x="65870" y="17510"/>
                </a:lnTo>
                <a:lnTo>
                  <a:pt x="66320" y="17590"/>
                </a:lnTo>
                <a:lnTo>
                  <a:pt x="66770" y="17660"/>
                </a:lnTo>
                <a:lnTo>
                  <a:pt x="67220" y="17740"/>
                </a:lnTo>
                <a:lnTo>
                  <a:pt x="67680" y="17820"/>
                </a:lnTo>
                <a:lnTo>
                  <a:pt x="67660" y="17950"/>
                </a:lnTo>
                <a:lnTo>
                  <a:pt x="67610" y="18140"/>
                </a:lnTo>
                <a:lnTo>
                  <a:pt x="67600" y="18270"/>
                </a:lnTo>
                <a:lnTo>
                  <a:pt x="67640" y="18380"/>
                </a:lnTo>
                <a:lnTo>
                  <a:pt x="67670" y="18590"/>
                </a:lnTo>
                <a:lnTo>
                  <a:pt x="67680" y="18860"/>
                </a:lnTo>
                <a:lnTo>
                  <a:pt x="67650" y="19120"/>
                </a:lnTo>
                <a:lnTo>
                  <a:pt x="67640" y="19190"/>
                </a:lnTo>
                <a:lnTo>
                  <a:pt x="67620" y="19230"/>
                </a:lnTo>
                <a:lnTo>
                  <a:pt x="67590" y="19290"/>
                </a:lnTo>
                <a:lnTo>
                  <a:pt x="67180" y="19580"/>
                </a:lnTo>
                <a:lnTo>
                  <a:pt x="66780" y="19860"/>
                </a:lnTo>
                <a:lnTo>
                  <a:pt x="66380" y="20150"/>
                </a:lnTo>
                <a:lnTo>
                  <a:pt x="65970" y="20430"/>
                </a:lnTo>
                <a:lnTo>
                  <a:pt x="65820" y="20720"/>
                </a:lnTo>
                <a:lnTo>
                  <a:pt x="65680" y="20820"/>
                </a:lnTo>
                <a:lnTo>
                  <a:pt x="65580" y="20950"/>
                </a:lnTo>
                <a:lnTo>
                  <a:pt x="65560" y="21020"/>
                </a:lnTo>
                <a:lnTo>
                  <a:pt x="65590" y="21010"/>
                </a:lnTo>
                <a:lnTo>
                  <a:pt x="65790" y="21120"/>
                </a:lnTo>
                <a:lnTo>
                  <a:pt x="65810" y="21150"/>
                </a:lnTo>
                <a:lnTo>
                  <a:pt x="65820" y="21210"/>
                </a:lnTo>
                <a:lnTo>
                  <a:pt x="65820" y="21290"/>
                </a:lnTo>
                <a:lnTo>
                  <a:pt x="65790" y="21430"/>
                </a:lnTo>
                <a:lnTo>
                  <a:pt x="65780" y="21510"/>
                </a:lnTo>
                <a:lnTo>
                  <a:pt x="65800" y="21560"/>
                </a:lnTo>
                <a:lnTo>
                  <a:pt x="65840" y="21670"/>
                </a:lnTo>
                <a:lnTo>
                  <a:pt x="65860" y="21710"/>
                </a:lnTo>
                <a:lnTo>
                  <a:pt x="65900" y="21720"/>
                </a:lnTo>
                <a:lnTo>
                  <a:pt x="66290" y="21270"/>
                </a:lnTo>
                <a:lnTo>
                  <a:pt x="66670" y="20810"/>
                </a:lnTo>
                <a:lnTo>
                  <a:pt x="66810" y="20850"/>
                </a:lnTo>
                <a:lnTo>
                  <a:pt x="67290" y="20540"/>
                </a:lnTo>
                <a:lnTo>
                  <a:pt x="67770" y="20230"/>
                </a:lnTo>
                <a:lnTo>
                  <a:pt x="67800" y="20250"/>
                </a:lnTo>
                <a:lnTo>
                  <a:pt x="67830" y="20300"/>
                </a:lnTo>
                <a:lnTo>
                  <a:pt x="67860" y="20320"/>
                </a:lnTo>
                <a:lnTo>
                  <a:pt x="67890" y="20260"/>
                </a:lnTo>
                <a:lnTo>
                  <a:pt x="67940" y="20110"/>
                </a:lnTo>
                <a:lnTo>
                  <a:pt x="67980" y="20020"/>
                </a:lnTo>
                <a:lnTo>
                  <a:pt x="68260" y="19780"/>
                </a:lnTo>
                <a:lnTo>
                  <a:pt x="68530" y="19530"/>
                </a:lnTo>
                <a:lnTo>
                  <a:pt x="68820" y="19750"/>
                </a:lnTo>
                <a:lnTo>
                  <a:pt x="68900" y="19720"/>
                </a:lnTo>
                <a:lnTo>
                  <a:pt x="68930" y="19660"/>
                </a:lnTo>
                <a:lnTo>
                  <a:pt x="68950" y="19570"/>
                </a:lnTo>
                <a:lnTo>
                  <a:pt x="68980" y="19320"/>
                </a:lnTo>
                <a:lnTo>
                  <a:pt x="68990" y="19210"/>
                </a:lnTo>
                <a:lnTo>
                  <a:pt x="68970" y="19160"/>
                </a:lnTo>
                <a:lnTo>
                  <a:pt x="68980" y="19070"/>
                </a:lnTo>
                <a:lnTo>
                  <a:pt x="68960" y="18900"/>
                </a:lnTo>
                <a:lnTo>
                  <a:pt x="68970" y="18790"/>
                </a:lnTo>
                <a:lnTo>
                  <a:pt x="68960" y="18760"/>
                </a:lnTo>
                <a:lnTo>
                  <a:pt x="68950" y="18700"/>
                </a:lnTo>
                <a:lnTo>
                  <a:pt x="68940" y="18630"/>
                </a:lnTo>
                <a:lnTo>
                  <a:pt x="68940" y="18570"/>
                </a:lnTo>
                <a:lnTo>
                  <a:pt x="68950" y="18530"/>
                </a:lnTo>
                <a:lnTo>
                  <a:pt x="69010" y="18430"/>
                </a:lnTo>
                <a:lnTo>
                  <a:pt x="69030" y="18310"/>
                </a:lnTo>
                <a:lnTo>
                  <a:pt x="69030" y="18200"/>
                </a:lnTo>
                <a:lnTo>
                  <a:pt x="68990" y="17980"/>
                </a:lnTo>
                <a:lnTo>
                  <a:pt x="69070" y="17800"/>
                </a:lnTo>
                <a:lnTo>
                  <a:pt x="69070" y="17740"/>
                </a:lnTo>
                <a:lnTo>
                  <a:pt x="69070" y="17690"/>
                </a:lnTo>
                <a:lnTo>
                  <a:pt x="69080" y="17650"/>
                </a:lnTo>
                <a:lnTo>
                  <a:pt x="69110" y="17570"/>
                </a:lnTo>
                <a:lnTo>
                  <a:pt x="69140" y="17550"/>
                </a:lnTo>
                <a:lnTo>
                  <a:pt x="69220" y="17570"/>
                </a:lnTo>
                <a:lnTo>
                  <a:pt x="69210" y="17610"/>
                </a:lnTo>
                <a:lnTo>
                  <a:pt x="69190" y="17670"/>
                </a:lnTo>
                <a:lnTo>
                  <a:pt x="69180" y="17710"/>
                </a:lnTo>
                <a:lnTo>
                  <a:pt x="69210" y="17700"/>
                </a:lnTo>
                <a:lnTo>
                  <a:pt x="69250" y="17660"/>
                </a:lnTo>
                <a:lnTo>
                  <a:pt x="69350" y="17430"/>
                </a:lnTo>
                <a:lnTo>
                  <a:pt x="69740" y="17350"/>
                </a:lnTo>
                <a:lnTo>
                  <a:pt x="70130" y="17280"/>
                </a:lnTo>
                <a:lnTo>
                  <a:pt x="70530" y="17200"/>
                </a:lnTo>
                <a:lnTo>
                  <a:pt x="70920" y="17120"/>
                </a:lnTo>
                <a:lnTo>
                  <a:pt x="70980" y="17170"/>
                </a:lnTo>
                <a:lnTo>
                  <a:pt x="71020" y="17260"/>
                </a:lnTo>
                <a:lnTo>
                  <a:pt x="71190" y="17890"/>
                </a:lnTo>
                <a:lnTo>
                  <a:pt x="71220" y="18030"/>
                </a:lnTo>
                <a:lnTo>
                  <a:pt x="71240" y="18210"/>
                </a:lnTo>
                <a:lnTo>
                  <a:pt x="71250" y="18350"/>
                </a:lnTo>
                <a:lnTo>
                  <a:pt x="71260" y="18440"/>
                </a:lnTo>
                <a:lnTo>
                  <a:pt x="71250" y="18510"/>
                </a:lnTo>
                <a:lnTo>
                  <a:pt x="71230" y="18720"/>
                </a:lnTo>
                <a:lnTo>
                  <a:pt x="71220" y="18750"/>
                </a:lnTo>
                <a:lnTo>
                  <a:pt x="71220" y="18850"/>
                </a:lnTo>
                <a:lnTo>
                  <a:pt x="71230" y="18900"/>
                </a:lnTo>
                <a:lnTo>
                  <a:pt x="71240" y="18940"/>
                </a:lnTo>
                <a:lnTo>
                  <a:pt x="71250" y="19010"/>
                </a:lnTo>
                <a:lnTo>
                  <a:pt x="71260" y="19060"/>
                </a:lnTo>
                <a:lnTo>
                  <a:pt x="71270" y="19190"/>
                </a:lnTo>
                <a:lnTo>
                  <a:pt x="71290" y="19350"/>
                </a:lnTo>
                <a:lnTo>
                  <a:pt x="71290" y="19390"/>
                </a:lnTo>
                <a:lnTo>
                  <a:pt x="71280" y="19430"/>
                </a:lnTo>
                <a:lnTo>
                  <a:pt x="71280" y="19540"/>
                </a:lnTo>
                <a:lnTo>
                  <a:pt x="71270" y="19630"/>
                </a:lnTo>
                <a:lnTo>
                  <a:pt x="71230" y="19680"/>
                </a:lnTo>
                <a:lnTo>
                  <a:pt x="71220" y="19770"/>
                </a:lnTo>
                <a:lnTo>
                  <a:pt x="71220" y="19900"/>
                </a:lnTo>
                <a:lnTo>
                  <a:pt x="71210" y="20050"/>
                </a:lnTo>
                <a:lnTo>
                  <a:pt x="71190" y="20180"/>
                </a:lnTo>
                <a:lnTo>
                  <a:pt x="71160" y="20250"/>
                </a:lnTo>
                <a:lnTo>
                  <a:pt x="71170" y="20300"/>
                </a:lnTo>
                <a:lnTo>
                  <a:pt x="71150" y="20390"/>
                </a:lnTo>
                <a:lnTo>
                  <a:pt x="71110" y="20730"/>
                </a:lnTo>
                <a:lnTo>
                  <a:pt x="71070" y="20960"/>
                </a:lnTo>
                <a:lnTo>
                  <a:pt x="71050" y="21110"/>
                </a:lnTo>
                <a:lnTo>
                  <a:pt x="70770" y="21810"/>
                </a:lnTo>
                <a:lnTo>
                  <a:pt x="70490" y="22500"/>
                </a:lnTo>
                <a:lnTo>
                  <a:pt x="70250" y="22720"/>
                </a:lnTo>
                <a:lnTo>
                  <a:pt x="70220" y="22780"/>
                </a:lnTo>
                <a:lnTo>
                  <a:pt x="70220" y="22790"/>
                </a:lnTo>
                <a:lnTo>
                  <a:pt x="70210" y="22860"/>
                </a:lnTo>
                <a:lnTo>
                  <a:pt x="70210" y="23100"/>
                </a:lnTo>
                <a:lnTo>
                  <a:pt x="70200" y="23110"/>
                </a:lnTo>
                <a:lnTo>
                  <a:pt x="70150" y="23180"/>
                </a:lnTo>
                <a:lnTo>
                  <a:pt x="70120" y="23200"/>
                </a:lnTo>
                <a:lnTo>
                  <a:pt x="70060" y="23200"/>
                </a:lnTo>
                <a:lnTo>
                  <a:pt x="70050" y="23220"/>
                </a:lnTo>
                <a:lnTo>
                  <a:pt x="70040" y="23270"/>
                </a:lnTo>
                <a:lnTo>
                  <a:pt x="70030" y="23330"/>
                </a:lnTo>
                <a:lnTo>
                  <a:pt x="70030" y="23410"/>
                </a:lnTo>
                <a:lnTo>
                  <a:pt x="70030" y="23490"/>
                </a:lnTo>
                <a:lnTo>
                  <a:pt x="70030" y="23560"/>
                </a:lnTo>
                <a:lnTo>
                  <a:pt x="69860" y="23730"/>
                </a:lnTo>
                <a:lnTo>
                  <a:pt x="69740" y="23760"/>
                </a:lnTo>
                <a:lnTo>
                  <a:pt x="69730" y="23780"/>
                </a:lnTo>
                <a:lnTo>
                  <a:pt x="69730" y="23840"/>
                </a:lnTo>
                <a:lnTo>
                  <a:pt x="69720" y="23920"/>
                </a:lnTo>
                <a:lnTo>
                  <a:pt x="69720" y="23980"/>
                </a:lnTo>
                <a:lnTo>
                  <a:pt x="69720" y="24010"/>
                </a:lnTo>
                <a:lnTo>
                  <a:pt x="69710" y="24050"/>
                </a:lnTo>
                <a:lnTo>
                  <a:pt x="69640" y="24110"/>
                </a:lnTo>
                <a:lnTo>
                  <a:pt x="69190" y="25030"/>
                </a:lnTo>
                <a:lnTo>
                  <a:pt x="69170" y="25060"/>
                </a:lnTo>
                <a:lnTo>
                  <a:pt x="69120" y="25050"/>
                </a:lnTo>
                <a:lnTo>
                  <a:pt x="69030" y="25190"/>
                </a:lnTo>
                <a:lnTo>
                  <a:pt x="69030" y="25240"/>
                </a:lnTo>
                <a:lnTo>
                  <a:pt x="69030" y="25310"/>
                </a:lnTo>
                <a:lnTo>
                  <a:pt x="69040" y="25360"/>
                </a:lnTo>
                <a:lnTo>
                  <a:pt x="69070" y="25430"/>
                </a:lnTo>
                <a:lnTo>
                  <a:pt x="69080" y="25490"/>
                </a:lnTo>
                <a:lnTo>
                  <a:pt x="69090" y="25580"/>
                </a:lnTo>
                <a:lnTo>
                  <a:pt x="69070" y="25660"/>
                </a:lnTo>
                <a:lnTo>
                  <a:pt x="69030" y="25790"/>
                </a:lnTo>
                <a:lnTo>
                  <a:pt x="68990" y="25850"/>
                </a:lnTo>
                <a:lnTo>
                  <a:pt x="68940" y="25970"/>
                </a:lnTo>
                <a:lnTo>
                  <a:pt x="68800" y="26110"/>
                </a:lnTo>
                <a:lnTo>
                  <a:pt x="68810" y="26160"/>
                </a:lnTo>
                <a:lnTo>
                  <a:pt x="68830" y="26200"/>
                </a:lnTo>
                <a:lnTo>
                  <a:pt x="68840" y="26240"/>
                </a:lnTo>
                <a:lnTo>
                  <a:pt x="68840" y="26330"/>
                </a:lnTo>
                <a:lnTo>
                  <a:pt x="68830" y="26380"/>
                </a:lnTo>
                <a:lnTo>
                  <a:pt x="68690" y="26530"/>
                </a:lnTo>
                <a:lnTo>
                  <a:pt x="68620" y="26530"/>
                </a:lnTo>
                <a:lnTo>
                  <a:pt x="68580" y="26570"/>
                </a:lnTo>
                <a:lnTo>
                  <a:pt x="68450" y="26820"/>
                </a:lnTo>
                <a:lnTo>
                  <a:pt x="68410" y="26930"/>
                </a:lnTo>
                <a:lnTo>
                  <a:pt x="68400" y="27040"/>
                </a:lnTo>
                <a:lnTo>
                  <a:pt x="68410" y="27130"/>
                </a:lnTo>
                <a:lnTo>
                  <a:pt x="68430" y="27150"/>
                </a:lnTo>
                <a:lnTo>
                  <a:pt x="68740" y="26750"/>
                </a:lnTo>
                <a:lnTo>
                  <a:pt x="69050" y="26350"/>
                </a:lnTo>
                <a:lnTo>
                  <a:pt x="69150" y="26320"/>
                </a:lnTo>
                <a:lnTo>
                  <a:pt x="69210" y="26250"/>
                </a:lnTo>
                <a:lnTo>
                  <a:pt x="69230" y="26110"/>
                </a:lnTo>
                <a:lnTo>
                  <a:pt x="69190" y="26040"/>
                </a:lnTo>
                <a:lnTo>
                  <a:pt x="69180" y="26040"/>
                </a:lnTo>
                <a:lnTo>
                  <a:pt x="69200" y="25910"/>
                </a:lnTo>
                <a:lnTo>
                  <a:pt x="69240" y="25830"/>
                </a:lnTo>
                <a:lnTo>
                  <a:pt x="69370" y="25710"/>
                </a:lnTo>
                <a:lnTo>
                  <a:pt x="69390" y="25650"/>
                </a:lnTo>
                <a:lnTo>
                  <a:pt x="69390" y="25550"/>
                </a:lnTo>
                <a:lnTo>
                  <a:pt x="69380" y="25480"/>
                </a:lnTo>
                <a:lnTo>
                  <a:pt x="69320" y="25350"/>
                </a:lnTo>
                <a:lnTo>
                  <a:pt x="69330" y="25300"/>
                </a:lnTo>
                <a:lnTo>
                  <a:pt x="69560" y="24970"/>
                </a:lnTo>
                <a:lnTo>
                  <a:pt x="70000" y="24770"/>
                </a:lnTo>
                <a:lnTo>
                  <a:pt x="70020" y="24740"/>
                </a:lnTo>
                <a:lnTo>
                  <a:pt x="70030" y="24690"/>
                </a:lnTo>
                <a:lnTo>
                  <a:pt x="70040" y="24620"/>
                </a:lnTo>
                <a:lnTo>
                  <a:pt x="70070" y="24430"/>
                </a:lnTo>
                <a:lnTo>
                  <a:pt x="70070" y="24400"/>
                </a:lnTo>
                <a:lnTo>
                  <a:pt x="70100" y="24370"/>
                </a:lnTo>
                <a:lnTo>
                  <a:pt x="70220" y="24470"/>
                </a:lnTo>
                <a:lnTo>
                  <a:pt x="70280" y="24460"/>
                </a:lnTo>
                <a:lnTo>
                  <a:pt x="70350" y="24400"/>
                </a:lnTo>
                <a:lnTo>
                  <a:pt x="70360" y="24360"/>
                </a:lnTo>
                <a:lnTo>
                  <a:pt x="70370" y="24310"/>
                </a:lnTo>
                <a:lnTo>
                  <a:pt x="70380" y="24180"/>
                </a:lnTo>
                <a:lnTo>
                  <a:pt x="70380" y="24120"/>
                </a:lnTo>
                <a:lnTo>
                  <a:pt x="70410" y="24040"/>
                </a:lnTo>
                <a:lnTo>
                  <a:pt x="70510" y="23960"/>
                </a:lnTo>
                <a:lnTo>
                  <a:pt x="70850" y="23450"/>
                </a:lnTo>
                <a:lnTo>
                  <a:pt x="70920" y="23270"/>
                </a:lnTo>
                <a:lnTo>
                  <a:pt x="70950" y="23230"/>
                </a:lnTo>
                <a:lnTo>
                  <a:pt x="71360" y="23000"/>
                </a:lnTo>
                <a:lnTo>
                  <a:pt x="71450" y="22710"/>
                </a:lnTo>
                <a:lnTo>
                  <a:pt x="71560" y="22640"/>
                </a:lnTo>
                <a:lnTo>
                  <a:pt x="71590" y="22550"/>
                </a:lnTo>
                <a:lnTo>
                  <a:pt x="71600" y="22480"/>
                </a:lnTo>
                <a:lnTo>
                  <a:pt x="71600" y="22300"/>
                </a:lnTo>
                <a:lnTo>
                  <a:pt x="71610" y="22230"/>
                </a:lnTo>
                <a:lnTo>
                  <a:pt x="71620" y="22180"/>
                </a:lnTo>
                <a:lnTo>
                  <a:pt x="72040" y="21560"/>
                </a:lnTo>
                <a:lnTo>
                  <a:pt x="72470" y="20940"/>
                </a:lnTo>
                <a:lnTo>
                  <a:pt x="72480" y="20850"/>
                </a:lnTo>
                <a:lnTo>
                  <a:pt x="72260" y="20630"/>
                </a:lnTo>
                <a:lnTo>
                  <a:pt x="72280" y="20560"/>
                </a:lnTo>
                <a:lnTo>
                  <a:pt x="72300" y="20510"/>
                </a:lnTo>
                <a:lnTo>
                  <a:pt x="72440" y="20390"/>
                </a:lnTo>
                <a:lnTo>
                  <a:pt x="72370" y="20220"/>
                </a:lnTo>
                <a:lnTo>
                  <a:pt x="72380" y="20130"/>
                </a:lnTo>
                <a:lnTo>
                  <a:pt x="72410" y="20070"/>
                </a:lnTo>
                <a:lnTo>
                  <a:pt x="72610" y="19890"/>
                </a:lnTo>
                <a:lnTo>
                  <a:pt x="72670" y="19930"/>
                </a:lnTo>
                <a:lnTo>
                  <a:pt x="72670" y="20150"/>
                </a:lnTo>
                <a:lnTo>
                  <a:pt x="72670" y="20220"/>
                </a:lnTo>
                <a:lnTo>
                  <a:pt x="72680" y="20300"/>
                </a:lnTo>
                <a:lnTo>
                  <a:pt x="72680" y="20330"/>
                </a:lnTo>
                <a:lnTo>
                  <a:pt x="72690" y="20340"/>
                </a:lnTo>
                <a:lnTo>
                  <a:pt x="72930" y="20300"/>
                </a:lnTo>
                <a:lnTo>
                  <a:pt x="73000" y="20400"/>
                </a:lnTo>
                <a:lnTo>
                  <a:pt x="73030" y="20410"/>
                </a:lnTo>
                <a:lnTo>
                  <a:pt x="73030" y="20460"/>
                </a:lnTo>
                <a:lnTo>
                  <a:pt x="73060" y="20470"/>
                </a:lnTo>
                <a:lnTo>
                  <a:pt x="73170" y="20380"/>
                </a:lnTo>
                <a:lnTo>
                  <a:pt x="73230" y="20370"/>
                </a:lnTo>
                <a:lnTo>
                  <a:pt x="73290" y="20420"/>
                </a:lnTo>
                <a:lnTo>
                  <a:pt x="73320" y="20460"/>
                </a:lnTo>
                <a:lnTo>
                  <a:pt x="73340" y="20480"/>
                </a:lnTo>
                <a:lnTo>
                  <a:pt x="73310" y="20570"/>
                </a:lnTo>
                <a:lnTo>
                  <a:pt x="73070" y="20860"/>
                </a:lnTo>
                <a:lnTo>
                  <a:pt x="73040" y="20950"/>
                </a:lnTo>
                <a:lnTo>
                  <a:pt x="73030" y="21000"/>
                </a:lnTo>
                <a:lnTo>
                  <a:pt x="73020" y="21060"/>
                </a:lnTo>
                <a:lnTo>
                  <a:pt x="73020" y="21120"/>
                </a:lnTo>
                <a:lnTo>
                  <a:pt x="73020" y="21200"/>
                </a:lnTo>
                <a:lnTo>
                  <a:pt x="73010" y="21240"/>
                </a:lnTo>
                <a:lnTo>
                  <a:pt x="73000" y="21320"/>
                </a:lnTo>
                <a:lnTo>
                  <a:pt x="73000" y="21360"/>
                </a:lnTo>
                <a:lnTo>
                  <a:pt x="72990" y="21480"/>
                </a:lnTo>
                <a:lnTo>
                  <a:pt x="72990" y="21520"/>
                </a:lnTo>
                <a:lnTo>
                  <a:pt x="72950" y="21710"/>
                </a:lnTo>
                <a:lnTo>
                  <a:pt x="72850" y="21880"/>
                </a:lnTo>
                <a:lnTo>
                  <a:pt x="72810" y="22050"/>
                </a:lnTo>
                <a:lnTo>
                  <a:pt x="72860" y="22080"/>
                </a:lnTo>
                <a:lnTo>
                  <a:pt x="73260" y="21650"/>
                </a:lnTo>
                <a:lnTo>
                  <a:pt x="73660" y="21210"/>
                </a:lnTo>
                <a:lnTo>
                  <a:pt x="73800" y="21190"/>
                </a:lnTo>
                <a:lnTo>
                  <a:pt x="73850" y="21230"/>
                </a:lnTo>
                <a:lnTo>
                  <a:pt x="73900" y="21360"/>
                </a:lnTo>
                <a:lnTo>
                  <a:pt x="73950" y="21400"/>
                </a:lnTo>
                <a:lnTo>
                  <a:pt x="74110" y="21350"/>
                </a:lnTo>
                <a:lnTo>
                  <a:pt x="74350" y="21590"/>
                </a:lnTo>
                <a:lnTo>
                  <a:pt x="74370" y="21630"/>
                </a:lnTo>
                <a:lnTo>
                  <a:pt x="74410" y="21800"/>
                </a:lnTo>
                <a:lnTo>
                  <a:pt x="74470" y="21880"/>
                </a:lnTo>
                <a:lnTo>
                  <a:pt x="74490" y="21880"/>
                </a:lnTo>
                <a:lnTo>
                  <a:pt x="74510" y="21840"/>
                </a:lnTo>
                <a:lnTo>
                  <a:pt x="74500" y="21740"/>
                </a:lnTo>
                <a:lnTo>
                  <a:pt x="74460" y="21460"/>
                </a:lnTo>
                <a:lnTo>
                  <a:pt x="74470" y="21460"/>
                </a:lnTo>
                <a:lnTo>
                  <a:pt x="74710" y="21700"/>
                </a:lnTo>
                <a:lnTo>
                  <a:pt x="74720" y="21750"/>
                </a:lnTo>
                <a:lnTo>
                  <a:pt x="74770" y="21950"/>
                </a:lnTo>
                <a:lnTo>
                  <a:pt x="74780" y="21980"/>
                </a:lnTo>
                <a:lnTo>
                  <a:pt x="74820" y="21990"/>
                </a:lnTo>
                <a:lnTo>
                  <a:pt x="74860" y="21960"/>
                </a:lnTo>
                <a:lnTo>
                  <a:pt x="74930" y="21850"/>
                </a:lnTo>
                <a:lnTo>
                  <a:pt x="75180" y="21820"/>
                </a:lnTo>
                <a:lnTo>
                  <a:pt x="75180" y="21740"/>
                </a:lnTo>
                <a:lnTo>
                  <a:pt x="75170" y="21680"/>
                </a:lnTo>
                <a:lnTo>
                  <a:pt x="75140" y="21590"/>
                </a:lnTo>
                <a:lnTo>
                  <a:pt x="75130" y="21540"/>
                </a:lnTo>
                <a:lnTo>
                  <a:pt x="75120" y="21490"/>
                </a:lnTo>
                <a:lnTo>
                  <a:pt x="75110" y="21430"/>
                </a:lnTo>
                <a:lnTo>
                  <a:pt x="75110" y="21360"/>
                </a:lnTo>
                <a:lnTo>
                  <a:pt x="75140" y="21340"/>
                </a:lnTo>
                <a:lnTo>
                  <a:pt x="75310" y="21340"/>
                </a:lnTo>
                <a:lnTo>
                  <a:pt x="75340" y="21280"/>
                </a:lnTo>
                <a:lnTo>
                  <a:pt x="75370" y="21180"/>
                </a:lnTo>
                <a:lnTo>
                  <a:pt x="75400" y="21120"/>
                </a:lnTo>
                <a:lnTo>
                  <a:pt x="75490" y="21070"/>
                </a:lnTo>
                <a:lnTo>
                  <a:pt x="75520" y="20980"/>
                </a:lnTo>
                <a:lnTo>
                  <a:pt x="75490" y="20880"/>
                </a:lnTo>
                <a:lnTo>
                  <a:pt x="75460" y="20860"/>
                </a:lnTo>
                <a:lnTo>
                  <a:pt x="75340" y="20870"/>
                </a:lnTo>
                <a:lnTo>
                  <a:pt x="75290" y="20810"/>
                </a:lnTo>
                <a:lnTo>
                  <a:pt x="75280" y="20810"/>
                </a:lnTo>
                <a:lnTo>
                  <a:pt x="75280" y="20790"/>
                </a:lnTo>
                <a:lnTo>
                  <a:pt x="75300" y="20680"/>
                </a:lnTo>
                <a:lnTo>
                  <a:pt x="75310" y="20650"/>
                </a:lnTo>
                <a:lnTo>
                  <a:pt x="75330" y="20620"/>
                </a:lnTo>
                <a:lnTo>
                  <a:pt x="75350" y="20600"/>
                </a:lnTo>
                <a:lnTo>
                  <a:pt x="75400" y="20620"/>
                </a:lnTo>
                <a:lnTo>
                  <a:pt x="75410" y="20610"/>
                </a:lnTo>
                <a:lnTo>
                  <a:pt x="75430" y="20580"/>
                </a:lnTo>
                <a:lnTo>
                  <a:pt x="75480" y="20410"/>
                </a:lnTo>
                <a:lnTo>
                  <a:pt x="75490" y="20380"/>
                </a:lnTo>
                <a:lnTo>
                  <a:pt x="75600" y="20330"/>
                </a:lnTo>
                <a:lnTo>
                  <a:pt x="75750" y="20440"/>
                </a:lnTo>
                <a:lnTo>
                  <a:pt x="75860" y="20380"/>
                </a:lnTo>
                <a:lnTo>
                  <a:pt x="75870" y="20340"/>
                </a:lnTo>
                <a:lnTo>
                  <a:pt x="75880" y="20270"/>
                </a:lnTo>
                <a:lnTo>
                  <a:pt x="75870" y="20210"/>
                </a:lnTo>
                <a:lnTo>
                  <a:pt x="75790" y="19960"/>
                </a:lnTo>
                <a:lnTo>
                  <a:pt x="75810" y="19920"/>
                </a:lnTo>
                <a:lnTo>
                  <a:pt x="75830" y="19810"/>
                </a:lnTo>
                <a:lnTo>
                  <a:pt x="75840" y="19670"/>
                </a:lnTo>
                <a:lnTo>
                  <a:pt x="75850" y="19510"/>
                </a:lnTo>
                <a:lnTo>
                  <a:pt x="76180" y="19460"/>
                </a:lnTo>
                <a:lnTo>
                  <a:pt x="76190" y="19340"/>
                </a:lnTo>
                <a:lnTo>
                  <a:pt x="76190" y="19270"/>
                </a:lnTo>
                <a:lnTo>
                  <a:pt x="76210" y="19250"/>
                </a:lnTo>
                <a:lnTo>
                  <a:pt x="76390" y="19350"/>
                </a:lnTo>
                <a:lnTo>
                  <a:pt x="76490" y="19280"/>
                </a:lnTo>
                <a:lnTo>
                  <a:pt x="76510" y="19230"/>
                </a:lnTo>
                <a:lnTo>
                  <a:pt x="76510" y="19150"/>
                </a:lnTo>
                <a:lnTo>
                  <a:pt x="76510" y="19060"/>
                </a:lnTo>
                <a:lnTo>
                  <a:pt x="76520" y="18990"/>
                </a:lnTo>
                <a:lnTo>
                  <a:pt x="76530" y="18950"/>
                </a:lnTo>
                <a:lnTo>
                  <a:pt x="76540" y="18930"/>
                </a:lnTo>
                <a:lnTo>
                  <a:pt x="76790" y="18910"/>
                </a:lnTo>
                <a:lnTo>
                  <a:pt x="77050" y="18880"/>
                </a:lnTo>
                <a:lnTo>
                  <a:pt x="77100" y="18930"/>
                </a:lnTo>
                <a:lnTo>
                  <a:pt x="77100" y="18950"/>
                </a:lnTo>
                <a:lnTo>
                  <a:pt x="77090" y="18970"/>
                </a:lnTo>
                <a:lnTo>
                  <a:pt x="77080" y="18980"/>
                </a:lnTo>
                <a:lnTo>
                  <a:pt x="77130" y="19050"/>
                </a:lnTo>
                <a:lnTo>
                  <a:pt x="77560" y="19060"/>
                </a:lnTo>
                <a:lnTo>
                  <a:pt x="77990" y="19060"/>
                </a:lnTo>
                <a:lnTo>
                  <a:pt x="78420" y="19070"/>
                </a:lnTo>
                <a:lnTo>
                  <a:pt x="78860" y="19410"/>
                </a:lnTo>
                <a:lnTo>
                  <a:pt x="79290" y="19750"/>
                </a:lnTo>
                <a:lnTo>
                  <a:pt x="79430" y="19690"/>
                </a:lnTo>
                <a:lnTo>
                  <a:pt x="79540" y="19750"/>
                </a:lnTo>
                <a:lnTo>
                  <a:pt x="79650" y="19900"/>
                </a:lnTo>
                <a:lnTo>
                  <a:pt x="79780" y="19880"/>
                </a:lnTo>
                <a:lnTo>
                  <a:pt x="80050" y="20090"/>
                </a:lnTo>
                <a:lnTo>
                  <a:pt x="80320" y="20290"/>
                </a:lnTo>
                <a:lnTo>
                  <a:pt x="80480" y="20560"/>
                </a:lnTo>
                <a:lnTo>
                  <a:pt x="80610" y="20890"/>
                </a:lnTo>
                <a:lnTo>
                  <a:pt x="80620" y="20940"/>
                </a:lnTo>
                <a:lnTo>
                  <a:pt x="80640" y="21120"/>
                </a:lnTo>
                <a:lnTo>
                  <a:pt x="80660" y="21170"/>
                </a:lnTo>
                <a:lnTo>
                  <a:pt x="80670" y="21200"/>
                </a:lnTo>
                <a:lnTo>
                  <a:pt x="80920" y="21290"/>
                </a:lnTo>
                <a:lnTo>
                  <a:pt x="80980" y="21390"/>
                </a:lnTo>
                <a:lnTo>
                  <a:pt x="80960" y="21500"/>
                </a:lnTo>
                <a:lnTo>
                  <a:pt x="80710" y="21980"/>
                </a:lnTo>
                <a:lnTo>
                  <a:pt x="80450" y="22170"/>
                </a:lnTo>
                <a:lnTo>
                  <a:pt x="80180" y="22360"/>
                </a:lnTo>
                <a:lnTo>
                  <a:pt x="80160" y="22410"/>
                </a:lnTo>
                <a:lnTo>
                  <a:pt x="80150" y="22450"/>
                </a:lnTo>
                <a:lnTo>
                  <a:pt x="80130" y="22560"/>
                </a:lnTo>
                <a:lnTo>
                  <a:pt x="80120" y="22610"/>
                </a:lnTo>
                <a:lnTo>
                  <a:pt x="80110" y="22650"/>
                </a:lnTo>
                <a:lnTo>
                  <a:pt x="80070" y="22700"/>
                </a:lnTo>
                <a:lnTo>
                  <a:pt x="79920" y="22970"/>
                </a:lnTo>
                <a:lnTo>
                  <a:pt x="79860" y="23010"/>
                </a:lnTo>
                <a:lnTo>
                  <a:pt x="79820" y="23080"/>
                </a:lnTo>
                <a:lnTo>
                  <a:pt x="79820" y="23210"/>
                </a:lnTo>
                <a:lnTo>
                  <a:pt x="79820" y="23280"/>
                </a:lnTo>
                <a:lnTo>
                  <a:pt x="79810" y="23320"/>
                </a:lnTo>
                <a:lnTo>
                  <a:pt x="79510" y="23640"/>
                </a:lnTo>
                <a:lnTo>
                  <a:pt x="79200" y="23970"/>
                </a:lnTo>
                <a:lnTo>
                  <a:pt x="79190" y="23970"/>
                </a:lnTo>
                <a:lnTo>
                  <a:pt x="79160" y="23940"/>
                </a:lnTo>
                <a:lnTo>
                  <a:pt x="79140" y="23940"/>
                </a:lnTo>
                <a:lnTo>
                  <a:pt x="79060" y="24120"/>
                </a:lnTo>
                <a:lnTo>
                  <a:pt x="79040" y="24180"/>
                </a:lnTo>
                <a:lnTo>
                  <a:pt x="79020" y="24260"/>
                </a:lnTo>
                <a:lnTo>
                  <a:pt x="79010" y="24360"/>
                </a:lnTo>
                <a:lnTo>
                  <a:pt x="79000" y="24390"/>
                </a:lnTo>
                <a:lnTo>
                  <a:pt x="78990" y="24400"/>
                </a:lnTo>
                <a:lnTo>
                  <a:pt x="78660" y="24530"/>
                </a:lnTo>
                <a:lnTo>
                  <a:pt x="78260" y="24400"/>
                </a:lnTo>
                <a:lnTo>
                  <a:pt x="77790" y="24590"/>
                </a:lnTo>
                <a:lnTo>
                  <a:pt x="77850" y="24730"/>
                </a:lnTo>
                <a:lnTo>
                  <a:pt x="78140" y="25080"/>
                </a:lnTo>
                <a:lnTo>
                  <a:pt x="78210" y="25260"/>
                </a:lnTo>
                <a:lnTo>
                  <a:pt x="78180" y="25540"/>
                </a:lnTo>
                <a:lnTo>
                  <a:pt x="78140" y="25680"/>
                </a:lnTo>
                <a:lnTo>
                  <a:pt x="78050" y="25900"/>
                </a:lnTo>
                <a:lnTo>
                  <a:pt x="77720" y="26140"/>
                </a:lnTo>
                <a:lnTo>
                  <a:pt x="77610" y="26100"/>
                </a:lnTo>
                <a:lnTo>
                  <a:pt x="77320" y="26220"/>
                </a:lnTo>
                <a:lnTo>
                  <a:pt x="77020" y="26340"/>
                </a:lnTo>
                <a:lnTo>
                  <a:pt x="77000" y="26360"/>
                </a:lnTo>
                <a:lnTo>
                  <a:pt x="76980" y="26440"/>
                </a:lnTo>
                <a:lnTo>
                  <a:pt x="76940" y="26680"/>
                </a:lnTo>
                <a:lnTo>
                  <a:pt x="76920" y="26750"/>
                </a:lnTo>
                <a:lnTo>
                  <a:pt x="76500" y="26780"/>
                </a:lnTo>
                <a:lnTo>
                  <a:pt x="76080" y="26820"/>
                </a:lnTo>
                <a:lnTo>
                  <a:pt x="75970" y="26700"/>
                </a:lnTo>
                <a:lnTo>
                  <a:pt x="75620" y="26680"/>
                </a:lnTo>
                <a:lnTo>
                  <a:pt x="75270" y="26660"/>
                </a:lnTo>
                <a:lnTo>
                  <a:pt x="75240" y="26630"/>
                </a:lnTo>
                <a:lnTo>
                  <a:pt x="75160" y="26370"/>
                </a:lnTo>
                <a:lnTo>
                  <a:pt x="75120" y="26310"/>
                </a:lnTo>
                <a:lnTo>
                  <a:pt x="75090" y="26290"/>
                </a:lnTo>
                <a:lnTo>
                  <a:pt x="74860" y="26320"/>
                </a:lnTo>
                <a:lnTo>
                  <a:pt x="74880" y="26560"/>
                </a:lnTo>
                <a:lnTo>
                  <a:pt x="74890" y="26710"/>
                </a:lnTo>
                <a:lnTo>
                  <a:pt x="74870" y="26790"/>
                </a:lnTo>
                <a:lnTo>
                  <a:pt x="74710" y="26750"/>
                </a:lnTo>
                <a:lnTo>
                  <a:pt x="74490" y="26870"/>
                </a:lnTo>
                <a:lnTo>
                  <a:pt x="74260" y="27190"/>
                </a:lnTo>
                <a:lnTo>
                  <a:pt x="74000" y="27300"/>
                </a:lnTo>
                <a:lnTo>
                  <a:pt x="73730" y="27210"/>
                </a:lnTo>
                <a:lnTo>
                  <a:pt x="73370" y="26850"/>
                </a:lnTo>
                <a:lnTo>
                  <a:pt x="73150" y="26830"/>
                </a:lnTo>
                <a:lnTo>
                  <a:pt x="73080" y="26750"/>
                </a:lnTo>
                <a:lnTo>
                  <a:pt x="72850" y="26640"/>
                </a:lnTo>
                <a:lnTo>
                  <a:pt x="72470" y="26950"/>
                </a:lnTo>
                <a:lnTo>
                  <a:pt x="72090" y="27250"/>
                </a:lnTo>
                <a:lnTo>
                  <a:pt x="71800" y="27270"/>
                </a:lnTo>
                <a:lnTo>
                  <a:pt x="71500" y="27280"/>
                </a:lnTo>
                <a:lnTo>
                  <a:pt x="71470" y="27310"/>
                </a:lnTo>
                <a:lnTo>
                  <a:pt x="71490" y="27380"/>
                </a:lnTo>
                <a:lnTo>
                  <a:pt x="71510" y="27410"/>
                </a:lnTo>
                <a:lnTo>
                  <a:pt x="71910" y="27420"/>
                </a:lnTo>
                <a:lnTo>
                  <a:pt x="71930" y="27440"/>
                </a:lnTo>
                <a:lnTo>
                  <a:pt x="71950" y="27500"/>
                </a:lnTo>
                <a:lnTo>
                  <a:pt x="71960" y="27590"/>
                </a:lnTo>
                <a:lnTo>
                  <a:pt x="71960" y="27690"/>
                </a:lnTo>
                <a:lnTo>
                  <a:pt x="71960" y="27900"/>
                </a:lnTo>
                <a:lnTo>
                  <a:pt x="72020" y="27860"/>
                </a:lnTo>
                <a:lnTo>
                  <a:pt x="72090" y="27680"/>
                </a:lnTo>
                <a:lnTo>
                  <a:pt x="72460" y="27260"/>
                </a:lnTo>
                <a:lnTo>
                  <a:pt x="72830" y="26830"/>
                </a:lnTo>
                <a:lnTo>
                  <a:pt x="73300" y="27110"/>
                </a:lnTo>
                <a:lnTo>
                  <a:pt x="73360" y="27200"/>
                </a:lnTo>
                <a:lnTo>
                  <a:pt x="73480" y="27220"/>
                </a:lnTo>
                <a:lnTo>
                  <a:pt x="73640" y="27410"/>
                </a:lnTo>
                <a:lnTo>
                  <a:pt x="73930" y="27510"/>
                </a:lnTo>
                <a:lnTo>
                  <a:pt x="74210" y="27620"/>
                </a:lnTo>
                <a:lnTo>
                  <a:pt x="74270" y="27710"/>
                </a:lnTo>
                <a:lnTo>
                  <a:pt x="74640" y="27640"/>
                </a:lnTo>
                <a:lnTo>
                  <a:pt x="75020" y="27580"/>
                </a:lnTo>
                <a:lnTo>
                  <a:pt x="75430" y="27150"/>
                </a:lnTo>
                <a:lnTo>
                  <a:pt x="75470" y="27160"/>
                </a:lnTo>
                <a:lnTo>
                  <a:pt x="75510" y="27210"/>
                </a:lnTo>
                <a:lnTo>
                  <a:pt x="75630" y="27490"/>
                </a:lnTo>
                <a:lnTo>
                  <a:pt x="75880" y="27780"/>
                </a:lnTo>
                <a:lnTo>
                  <a:pt x="76210" y="27910"/>
                </a:lnTo>
                <a:lnTo>
                  <a:pt x="76540" y="28040"/>
                </a:lnTo>
                <a:lnTo>
                  <a:pt x="76580" y="28150"/>
                </a:lnTo>
                <a:lnTo>
                  <a:pt x="76550" y="28230"/>
                </a:lnTo>
                <a:lnTo>
                  <a:pt x="76060" y="28920"/>
                </a:lnTo>
                <a:lnTo>
                  <a:pt x="76050" y="28920"/>
                </a:lnTo>
                <a:lnTo>
                  <a:pt x="76030" y="28900"/>
                </a:lnTo>
                <a:lnTo>
                  <a:pt x="76020" y="28870"/>
                </a:lnTo>
                <a:lnTo>
                  <a:pt x="75990" y="28720"/>
                </a:lnTo>
                <a:lnTo>
                  <a:pt x="75970" y="28700"/>
                </a:lnTo>
                <a:lnTo>
                  <a:pt x="75960" y="28710"/>
                </a:lnTo>
                <a:lnTo>
                  <a:pt x="75940" y="28750"/>
                </a:lnTo>
                <a:lnTo>
                  <a:pt x="75930" y="28810"/>
                </a:lnTo>
                <a:lnTo>
                  <a:pt x="75930" y="28890"/>
                </a:lnTo>
                <a:lnTo>
                  <a:pt x="75940" y="28960"/>
                </a:lnTo>
                <a:lnTo>
                  <a:pt x="75950" y="29000"/>
                </a:lnTo>
                <a:lnTo>
                  <a:pt x="75990" y="29050"/>
                </a:lnTo>
                <a:lnTo>
                  <a:pt x="76000" y="29090"/>
                </a:lnTo>
                <a:lnTo>
                  <a:pt x="75960" y="29200"/>
                </a:lnTo>
                <a:lnTo>
                  <a:pt x="75950" y="29230"/>
                </a:lnTo>
                <a:lnTo>
                  <a:pt x="75950" y="29240"/>
                </a:lnTo>
                <a:lnTo>
                  <a:pt x="75880" y="29340"/>
                </a:lnTo>
                <a:lnTo>
                  <a:pt x="75480" y="29440"/>
                </a:lnTo>
                <a:lnTo>
                  <a:pt x="75440" y="29510"/>
                </a:lnTo>
                <a:lnTo>
                  <a:pt x="75210" y="29560"/>
                </a:lnTo>
                <a:lnTo>
                  <a:pt x="75070" y="29370"/>
                </a:lnTo>
                <a:lnTo>
                  <a:pt x="75040" y="29350"/>
                </a:lnTo>
                <a:lnTo>
                  <a:pt x="74750" y="29520"/>
                </a:lnTo>
                <a:lnTo>
                  <a:pt x="74450" y="29680"/>
                </a:lnTo>
                <a:lnTo>
                  <a:pt x="74050" y="29570"/>
                </a:lnTo>
                <a:lnTo>
                  <a:pt x="73660" y="29450"/>
                </a:lnTo>
                <a:lnTo>
                  <a:pt x="73550" y="29330"/>
                </a:lnTo>
                <a:lnTo>
                  <a:pt x="73290" y="29240"/>
                </a:lnTo>
                <a:lnTo>
                  <a:pt x="73140" y="29050"/>
                </a:lnTo>
                <a:lnTo>
                  <a:pt x="72840" y="29100"/>
                </a:lnTo>
                <a:lnTo>
                  <a:pt x="72680" y="29330"/>
                </a:lnTo>
                <a:lnTo>
                  <a:pt x="72590" y="29680"/>
                </a:lnTo>
                <a:lnTo>
                  <a:pt x="72540" y="29770"/>
                </a:lnTo>
                <a:lnTo>
                  <a:pt x="72140" y="30020"/>
                </a:lnTo>
                <a:lnTo>
                  <a:pt x="72140" y="30060"/>
                </a:lnTo>
                <a:lnTo>
                  <a:pt x="72320" y="30110"/>
                </a:lnTo>
                <a:lnTo>
                  <a:pt x="72350" y="30140"/>
                </a:lnTo>
                <a:lnTo>
                  <a:pt x="72330" y="30220"/>
                </a:lnTo>
                <a:lnTo>
                  <a:pt x="72260" y="30380"/>
                </a:lnTo>
                <a:lnTo>
                  <a:pt x="72240" y="30410"/>
                </a:lnTo>
                <a:lnTo>
                  <a:pt x="72120" y="30430"/>
                </a:lnTo>
                <a:lnTo>
                  <a:pt x="72090" y="30490"/>
                </a:lnTo>
                <a:lnTo>
                  <a:pt x="72160" y="30550"/>
                </a:lnTo>
                <a:lnTo>
                  <a:pt x="72240" y="30680"/>
                </a:lnTo>
                <a:lnTo>
                  <a:pt x="71960" y="31280"/>
                </a:lnTo>
                <a:lnTo>
                  <a:pt x="71920" y="31410"/>
                </a:lnTo>
                <a:lnTo>
                  <a:pt x="71900" y="31460"/>
                </a:lnTo>
                <a:lnTo>
                  <a:pt x="71900" y="31490"/>
                </a:lnTo>
                <a:lnTo>
                  <a:pt x="71890" y="31540"/>
                </a:lnTo>
                <a:lnTo>
                  <a:pt x="71960" y="31660"/>
                </a:lnTo>
                <a:lnTo>
                  <a:pt x="72200" y="31640"/>
                </a:lnTo>
                <a:lnTo>
                  <a:pt x="72210" y="31650"/>
                </a:lnTo>
                <a:lnTo>
                  <a:pt x="72220" y="31680"/>
                </a:lnTo>
                <a:lnTo>
                  <a:pt x="72230" y="31750"/>
                </a:lnTo>
                <a:lnTo>
                  <a:pt x="72240" y="31810"/>
                </a:lnTo>
                <a:lnTo>
                  <a:pt x="72240" y="31860"/>
                </a:lnTo>
                <a:lnTo>
                  <a:pt x="72240" y="31920"/>
                </a:lnTo>
                <a:lnTo>
                  <a:pt x="72250" y="31970"/>
                </a:lnTo>
                <a:lnTo>
                  <a:pt x="72270" y="32050"/>
                </a:lnTo>
                <a:lnTo>
                  <a:pt x="72320" y="32070"/>
                </a:lnTo>
                <a:lnTo>
                  <a:pt x="72340" y="32120"/>
                </a:lnTo>
                <a:lnTo>
                  <a:pt x="72350" y="32190"/>
                </a:lnTo>
                <a:lnTo>
                  <a:pt x="72340" y="32260"/>
                </a:lnTo>
                <a:lnTo>
                  <a:pt x="72340" y="32340"/>
                </a:lnTo>
                <a:lnTo>
                  <a:pt x="72340" y="32410"/>
                </a:lnTo>
                <a:lnTo>
                  <a:pt x="72350" y="32450"/>
                </a:lnTo>
                <a:lnTo>
                  <a:pt x="72360" y="32450"/>
                </a:lnTo>
                <a:lnTo>
                  <a:pt x="72390" y="32420"/>
                </a:lnTo>
                <a:lnTo>
                  <a:pt x="72470" y="32430"/>
                </a:lnTo>
                <a:lnTo>
                  <a:pt x="72490" y="32390"/>
                </a:lnTo>
                <a:lnTo>
                  <a:pt x="72500" y="32340"/>
                </a:lnTo>
                <a:lnTo>
                  <a:pt x="72510" y="32220"/>
                </a:lnTo>
                <a:lnTo>
                  <a:pt x="72520" y="32180"/>
                </a:lnTo>
                <a:lnTo>
                  <a:pt x="72530" y="32150"/>
                </a:lnTo>
                <a:lnTo>
                  <a:pt x="72830" y="31920"/>
                </a:lnTo>
                <a:lnTo>
                  <a:pt x="72850" y="31920"/>
                </a:lnTo>
                <a:lnTo>
                  <a:pt x="72870" y="31940"/>
                </a:lnTo>
                <a:lnTo>
                  <a:pt x="72950" y="32080"/>
                </a:lnTo>
                <a:lnTo>
                  <a:pt x="73060" y="32190"/>
                </a:lnTo>
                <a:lnTo>
                  <a:pt x="73110" y="32290"/>
                </a:lnTo>
                <a:lnTo>
                  <a:pt x="73120" y="32370"/>
                </a:lnTo>
                <a:lnTo>
                  <a:pt x="73100" y="32380"/>
                </a:lnTo>
                <a:lnTo>
                  <a:pt x="73090" y="32420"/>
                </a:lnTo>
                <a:lnTo>
                  <a:pt x="73070" y="32520"/>
                </a:lnTo>
                <a:lnTo>
                  <a:pt x="73060" y="32550"/>
                </a:lnTo>
                <a:lnTo>
                  <a:pt x="72930" y="32760"/>
                </a:lnTo>
                <a:lnTo>
                  <a:pt x="72940" y="32860"/>
                </a:lnTo>
                <a:lnTo>
                  <a:pt x="72960" y="32940"/>
                </a:lnTo>
                <a:lnTo>
                  <a:pt x="72970" y="33040"/>
                </a:lnTo>
                <a:lnTo>
                  <a:pt x="72970" y="33160"/>
                </a:lnTo>
                <a:lnTo>
                  <a:pt x="72950" y="33190"/>
                </a:lnTo>
                <a:lnTo>
                  <a:pt x="72910" y="33330"/>
                </a:lnTo>
                <a:lnTo>
                  <a:pt x="72860" y="33420"/>
                </a:lnTo>
                <a:lnTo>
                  <a:pt x="72850" y="33470"/>
                </a:lnTo>
                <a:lnTo>
                  <a:pt x="72830" y="33560"/>
                </a:lnTo>
                <a:lnTo>
                  <a:pt x="72820" y="33770"/>
                </a:lnTo>
                <a:lnTo>
                  <a:pt x="72810" y="33870"/>
                </a:lnTo>
                <a:lnTo>
                  <a:pt x="72750" y="34070"/>
                </a:lnTo>
                <a:lnTo>
                  <a:pt x="72750" y="34140"/>
                </a:lnTo>
                <a:lnTo>
                  <a:pt x="72760" y="34170"/>
                </a:lnTo>
                <a:lnTo>
                  <a:pt x="72810" y="34230"/>
                </a:lnTo>
                <a:lnTo>
                  <a:pt x="72820" y="34270"/>
                </a:lnTo>
                <a:lnTo>
                  <a:pt x="72840" y="34320"/>
                </a:lnTo>
                <a:lnTo>
                  <a:pt x="72850" y="34390"/>
                </a:lnTo>
                <a:lnTo>
                  <a:pt x="72850" y="34460"/>
                </a:lnTo>
                <a:lnTo>
                  <a:pt x="72850" y="34500"/>
                </a:lnTo>
                <a:lnTo>
                  <a:pt x="72830" y="34630"/>
                </a:lnTo>
                <a:lnTo>
                  <a:pt x="72810" y="34770"/>
                </a:lnTo>
                <a:lnTo>
                  <a:pt x="72800" y="34820"/>
                </a:lnTo>
                <a:lnTo>
                  <a:pt x="72750" y="35010"/>
                </a:lnTo>
                <a:lnTo>
                  <a:pt x="72730" y="35070"/>
                </a:lnTo>
                <a:lnTo>
                  <a:pt x="72720" y="35120"/>
                </a:lnTo>
                <a:lnTo>
                  <a:pt x="72710" y="35190"/>
                </a:lnTo>
                <a:lnTo>
                  <a:pt x="72730" y="35160"/>
                </a:lnTo>
                <a:lnTo>
                  <a:pt x="72760" y="35040"/>
                </a:lnTo>
                <a:lnTo>
                  <a:pt x="72820" y="34890"/>
                </a:lnTo>
                <a:lnTo>
                  <a:pt x="72890" y="34650"/>
                </a:lnTo>
                <a:lnTo>
                  <a:pt x="72910" y="34610"/>
                </a:lnTo>
                <a:lnTo>
                  <a:pt x="72970" y="34610"/>
                </a:lnTo>
                <a:lnTo>
                  <a:pt x="73000" y="34590"/>
                </a:lnTo>
                <a:lnTo>
                  <a:pt x="73010" y="34500"/>
                </a:lnTo>
                <a:lnTo>
                  <a:pt x="73010" y="34460"/>
                </a:lnTo>
                <a:lnTo>
                  <a:pt x="73000" y="34380"/>
                </a:lnTo>
                <a:lnTo>
                  <a:pt x="73000" y="34340"/>
                </a:lnTo>
                <a:lnTo>
                  <a:pt x="73000" y="34300"/>
                </a:lnTo>
                <a:lnTo>
                  <a:pt x="73000" y="34260"/>
                </a:lnTo>
                <a:lnTo>
                  <a:pt x="73000" y="34230"/>
                </a:lnTo>
                <a:lnTo>
                  <a:pt x="73010" y="34190"/>
                </a:lnTo>
                <a:lnTo>
                  <a:pt x="73020" y="34130"/>
                </a:lnTo>
                <a:lnTo>
                  <a:pt x="73030" y="34070"/>
                </a:lnTo>
                <a:lnTo>
                  <a:pt x="73040" y="34040"/>
                </a:lnTo>
                <a:lnTo>
                  <a:pt x="73060" y="34050"/>
                </a:lnTo>
                <a:lnTo>
                  <a:pt x="73060" y="34090"/>
                </a:lnTo>
                <a:lnTo>
                  <a:pt x="73070" y="34130"/>
                </a:lnTo>
                <a:lnTo>
                  <a:pt x="73080" y="34180"/>
                </a:lnTo>
                <a:lnTo>
                  <a:pt x="73090" y="34240"/>
                </a:lnTo>
                <a:lnTo>
                  <a:pt x="73090" y="34330"/>
                </a:lnTo>
                <a:lnTo>
                  <a:pt x="73090" y="34460"/>
                </a:lnTo>
                <a:lnTo>
                  <a:pt x="73090" y="34500"/>
                </a:lnTo>
                <a:lnTo>
                  <a:pt x="73090" y="34540"/>
                </a:lnTo>
                <a:lnTo>
                  <a:pt x="73080" y="34590"/>
                </a:lnTo>
                <a:lnTo>
                  <a:pt x="73080" y="34630"/>
                </a:lnTo>
                <a:lnTo>
                  <a:pt x="73080" y="34680"/>
                </a:lnTo>
                <a:lnTo>
                  <a:pt x="73090" y="34680"/>
                </a:lnTo>
                <a:lnTo>
                  <a:pt x="73110" y="34600"/>
                </a:lnTo>
                <a:lnTo>
                  <a:pt x="73130" y="34580"/>
                </a:lnTo>
                <a:lnTo>
                  <a:pt x="73140" y="34580"/>
                </a:lnTo>
                <a:lnTo>
                  <a:pt x="73150" y="34590"/>
                </a:lnTo>
                <a:lnTo>
                  <a:pt x="73170" y="34610"/>
                </a:lnTo>
                <a:lnTo>
                  <a:pt x="73180" y="34640"/>
                </a:lnTo>
                <a:lnTo>
                  <a:pt x="73180" y="34660"/>
                </a:lnTo>
                <a:lnTo>
                  <a:pt x="73180" y="34690"/>
                </a:lnTo>
                <a:lnTo>
                  <a:pt x="73180" y="34710"/>
                </a:lnTo>
                <a:lnTo>
                  <a:pt x="73380" y="34750"/>
                </a:lnTo>
                <a:lnTo>
                  <a:pt x="73450" y="34880"/>
                </a:lnTo>
                <a:lnTo>
                  <a:pt x="73440" y="34940"/>
                </a:lnTo>
                <a:lnTo>
                  <a:pt x="73430" y="34960"/>
                </a:lnTo>
                <a:lnTo>
                  <a:pt x="73370" y="34940"/>
                </a:lnTo>
                <a:lnTo>
                  <a:pt x="73340" y="34970"/>
                </a:lnTo>
                <a:lnTo>
                  <a:pt x="73330" y="34990"/>
                </a:lnTo>
                <a:lnTo>
                  <a:pt x="73320" y="35040"/>
                </a:lnTo>
                <a:lnTo>
                  <a:pt x="73320" y="35120"/>
                </a:lnTo>
                <a:lnTo>
                  <a:pt x="73330" y="35180"/>
                </a:lnTo>
                <a:lnTo>
                  <a:pt x="73350" y="35290"/>
                </a:lnTo>
                <a:lnTo>
                  <a:pt x="73370" y="35350"/>
                </a:lnTo>
                <a:lnTo>
                  <a:pt x="73330" y="35340"/>
                </a:lnTo>
                <a:lnTo>
                  <a:pt x="73250" y="35370"/>
                </a:lnTo>
                <a:lnTo>
                  <a:pt x="73220" y="35330"/>
                </a:lnTo>
                <a:lnTo>
                  <a:pt x="73180" y="35250"/>
                </a:lnTo>
                <a:lnTo>
                  <a:pt x="73160" y="35230"/>
                </a:lnTo>
                <a:lnTo>
                  <a:pt x="73150" y="35240"/>
                </a:lnTo>
                <a:lnTo>
                  <a:pt x="73130" y="35280"/>
                </a:lnTo>
                <a:lnTo>
                  <a:pt x="73120" y="35350"/>
                </a:lnTo>
                <a:lnTo>
                  <a:pt x="73110" y="35520"/>
                </a:lnTo>
                <a:lnTo>
                  <a:pt x="73090" y="35630"/>
                </a:lnTo>
                <a:lnTo>
                  <a:pt x="73060" y="35630"/>
                </a:lnTo>
                <a:lnTo>
                  <a:pt x="73000" y="35530"/>
                </a:lnTo>
                <a:lnTo>
                  <a:pt x="72960" y="35520"/>
                </a:lnTo>
                <a:lnTo>
                  <a:pt x="72940" y="35550"/>
                </a:lnTo>
                <a:lnTo>
                  <a:pt x="72880" y="35680"/>
                </a:lnTo>
                <a:lnTo>
                  <a:pt x="72850" y="35690"/>
                </a:lnTo>
                <a:lnTo>
                  <a:pt x="72800" y="35540"/>
                </a:lnTo>
                <a:lnTo>
                  <a:pt x="72770" y="35540"/>
                </a:lnTo>
                <a:lnTo>
                  <a:pt x="72750" y="35580"/>
                </a:lnTo>
                <a:lnTo>
                  <a:pt x="72720" y="35700"/>
                </a:lnTo>
                <a:lnTo>
                  <a:pt x="72700" y="35740"/>
                </a:lnTo>
                <a:lnTo>
                  <a:pt x="72690" y="35750"/>
                </a:lnTo>
                <a:lnTo>
                  <a:pt x="72620" y="35730"/>
                </a:lnTo>
                <a:lnTo>
                  <a:pt x="72580" y="35750"/>
                </a:lnTo>
                <a:lnTo>
                  <a:pt x="72560" y="35770"/>
                </a:lnTo>
                <a:lnTo>
                  <a:pt x="72550" y="35800"/>
                </a:lnTo>
                <a:lnTo>
                  <a:pt x="72510" y="35900"/>
                </a:lnTo>
                <a:lnTo>
                  <a:pt x="72440" y="35970"/>
                </a:lnTo>
                <a:lnTo>
                  <a:pt x="72410" y="36040"/>
                </a:lnTo>
                <a:lnTo>
                  <a:pt x="72410" y="36170"/>
                </a:lnTo>
                <a:lnTo>
                  <a:pt x="72430" y="36250"/>
                </a:lnTo>
                <a:lnTo>
                  <a:pt x="72530" y="36500"/>
                </a:lnTo>
                <a:lnTo>
                  <a:pt x="72550" y="36580"/>
                </a:lnTo>
                <a:lnTo>
                  <a:pt x="72550" y="36680"/>
                </a:lnTo>
                <a:lnTo>
                  <a:pt x="72540" y="36760"/>
                </a:lnTo>
                <a:lnTo>
                  <a:pt x="72520" y="36820"/>
                </a:lnTo>
                <a:lnTo>
                  <a:pt x="72430" y="36990"/>
                </a:lnTo>
                <a:lnTo>
                  <a:pt x="72390" y="37030"/>
                </a:lnTo>
                <a:lnTo>
                  <a:pt x="72080" y="37050"/>
                </a:lnTo>
                <a:lnTo>
                  <a:pt x="71980" y="36990"/>
                </a:lnTo>
                <a:lnTo>
                  <a:pt x="71900" y="36880"/>
                </a:lnTo>
                <a:lnTo>
                  <a:pt x="71870" y="36870"/>
                </a:lnTo>
                <a:lnTo>
                  <a:pt x="71680" y="37000"/>
                </a:lnTo>
                <a:lnTo>
                  <a:pt x="71660" y="37030"/>
                </a:lnTo>
                <a:lnTo>
                  <a:pt x="71710" y="37130"/>
                </a:lnTo>
                <a:lnTo>
                  <a:pt x="71730" y="37210"/>
                </a:lnTo>
                <a:lnTo>
                  <a:pt x="71750" y="37300"/>
                </a:lnTo>
                <a:lnTo>
                  <a:pt x="71630" y="37350"/>
                </a:lnTo>
                <a:lnTo>
                  <a:pt x="71360" y="37270"/>
                </a:lnTo>
                <a:lnTo>
                  <a:pt x="71340" y="37290"/>
                </a:lnTo>
                <a:lnTo>
                  <a:pt x="71330" y="37350"/>
                </a:lnTo>
                <a:lnTo>
                  <a:pt x="71390" y="37450"/>
                </a:lnTo>
                <a:lnTo>
                  <a:pt x="71450" y="37610"/>
                </a:lnTo>
                <a:lnTo>
                  <a:pt x="71470" y="37620"/>
                </a:lnTo>
                <a:lnTo>
                  <a:pt x="71450" y="37680"/>
                </a:lnTo>
                <a:lnTo>
                  <a:pt x="71220" y="37840"/>
                </a:lnTo>
                <a:lnTo>
                  <a:pt x="71120" y="37980"/>
                </a:lnTo>
                <a:lnTo>
                  <a:pt x="71100" y="38040"/>
                </a:lnTo>
                <a:lnTo>
                  <a:pt x="71420" y="38070"/>
                </a:lnTo>
                <a:lnTo>
                  <a:pt x="71450" y="38100"/>
                </a:lnTo>
                <a:lnTo>
                  <a:pt x="71470" y="38170"/>
                </a:lnTo>
                <a:lnTo>
                  <a:pt x="71460" y="38250"/>
                </a:lnTo>
                <a:lnTo>
                  <a:pt x="71440" y="38330"/>
                </a:lnTo>
                <a:lnTo>
                  <a:pt x="71420" y="38390"/>
                </a:lnTo>
                <a:lnTo>
                  <a:pt x="71260" y="38690"/>
                </a:lnTo>
                <a:lnTo>
                  <a:pt x="71250" y="38770"/>
                </a:lnTo>
                <a:lnTo>
                  <a:pt x="71240" y="38850"/>
                </a:lnTo>
                <a:lnTo>
                  <a:pt x="71230" y="38940"/>
                </a:lnTo>
                <a:lnTo>
                  <a:pt x="71220" y="39030"/>
                </a:lnTo>
                <a:lnTo>
                  <a:pt x="71200" y="39140"/>
                </a:lnTo>
                <a:lnTo>
                  <a:pt x="71080" y="39410"/>
                </a:lnTo>
                <a:lnTo>
                  <a:pt x="71010" y="39710"/>
                </a:lnTo>
                <a:lnTo>
                  <a:pt x="71010" y="39750"/>
                </a:lnTo>
                <a:lnTo>
                  <a:pt x="71010" y="39790"/>
                </a:lnTo>
                <a:lnTo>
                  <a:pt x="71010" y="39860"/>
                </a:lnTo>
                <a:lnTo>
                  <a:pt x="71020" y="39930"/>
                </a:lnTo>
                <a:lnTo>
                  <a:pt x="71050" y="40050"/>
                </a:lnTo>
                <a:lnTo>
                  <a:pt x="71070" y="40280"/>
                </a:lnTo>
                <a:lnTo>
                  <a:pt x="71040" y="40400"/>
                </a:lnTo>
                <a:lnTo>
                  <a:pt x="70940" y="40480"/>
                </a:lnTo>
                <a:lnTo>
                  <a:pt x="70960" y="40540"/>
                </a:lnTo>
                <a:lnTo>
                  <a:pt x="70990" y="40630"/>
                </a:lnTo>
                <a:lnTo>
                  <a:pt x="70990" y="40710"/>
                </a:lnTo>
                <a:lnTo>
                  <a:pt x="70990" y="40810"/>
                </a:lnTo>
                <a:lnTo>
                  <a:pt x="70970" y="40860"/>
                </a:lnTo>
                <a:lnTo>
                  <a:pt x="70920" y="40890"/>
                </a:lnTo>
                <a:lnTo>
                  <a:pt x="70680" y="41190"/>
                </a:lnTo>
                <a:lnTo>
                  <a:pt x="70660" y="41240"/>
                </a:lnTo>
                <a:lnTo>
                  <a:pt x="70670" y="41290"/>
                </a:lnTo>
                <a:lnTo>
                  <a:pt x="70750" y="41440"/>
                </a:lnTo>
                <a:lnTo>
                  <a:pt x="70760" y="41510"/>
                </a:lnTo>
                <a:lnTo>
                  <a:pt x="70760" y="41610"/>
                </a:lnTo>
                <a:lnTo>
                  <a:pt x="70750" y="41670"/>
                </a:lnTo>
                <a:lnTo>
                  <a:pt x="70730" y="41720"/>
                </a:lnTo>
                <a:lnTo>
                  <a:pt x="70690" y="41780"/>
                </a:lnTo>
                <a:lnTo>
                  <a:pt x="70530" y="41890"/>
                </a:lnTo>
                <a:lnTo>
                  <a:pt x="70500" y="41890"/>
                </a:lnTo>
                <a:lnTo>
                  <a:pt x="70490" y="41900"/>
                </a:lnTo>
                <a:lnTo>
                  <a:pt x="70490" y="41940"/>
                </a:lnTo>
                <a:lnTo>
                  <a:pt x="70490" y="41970"/>
                </a:lnTo>
                <a:lnTo>
                  <a:pt x="70510" y="42050"/>
                </a:lnTo>
                <a:lnTo>
                  <a:pt x="70510" y="42090"/>
                </a:lnTo>
                <a:lnTo>
                  <a:pt x="70500" y="42100"/>
                </a:lnTo>
                <a:lnTo>
                  <a:pt x="70460" y="42230"/>
                </a:lnTo>
                <a:lnTo>
                  <a:pt x="70450" y="42280"/>
                </a:lnTo>
                <a:lnTo>
                  <a:pt x="70440" y="42380"/>
                </a:lnTo>
                <a:lnTo>
                  <a:pt x="70430" y="42430"/>
                </a:lnTo>
                <a:lnTo>
                  <a:pt x="70410" y="42490"/>
                </a:lnTo>
                <a:lnTo>
                  <a:pt x="70380" y="42540"/>
                </a:lnTo>
                <a:lnTo>
                  <a:pt x="70350" y="42600"/>
                </a:lnTo>
                <a:lnTo>
                  <a:pt x="70340" y="42710"/>
                </a:lnTo>
                <a:lnTo>
                  <a:pt x="70660" y="42810"/>
                </a:lnTo>
                <a:lnTo>
                  <a:pt x="70820" y="42740"/>
                </a:lnTo>
                <a:lnTo>
                  <a:pt x="70830" y="42740"/>
                </a:lnTo>
                <a:lnTo>
                  <a:pt x="70860" y="42790"/>
                </a:lnTo>
                <a:lnTo>
                  <a:pt x="70860" y="42830"/>
                </a:lnTo>
                <a:lnTo>
                  <a:pt x="70710" y="43260"/>
                </a:lnTo>
                <a:lnTo>
                  <a:pt x="70700" y="43310"/>
                </a:lnTo>
                <a:lnTo>
                  <a:pt x="70720" y="43320"/>
                </a:lnTo>
                <a:lnTo>
                  <a:pt x="70730" y="43320"/>
                </a:lnTo>
                <a:lnTo>
                  <a:pt x="70750" y="43300"/>
                </a:lnTo>
                <a:lnTo>
                  <a:pt x="70760" y="43270"/>
                </a:lnTo>
                <a:lnTo>
                  <a:pt x="70790" y="43160"/>
                </a:lnTo>
                <a:lnTo>
                  <a:pt x="70960" y="42780"/>
                </a:lnTo>
                <a:lnTo>
                  <a:pt x="71020" y="42730"/>
                </a:lnTo>
                <a:lnTo>
                  <a:pt x="70980" y="42720"/>
                </a:lnTo>
                <a:lnTo>
                  <a:pt x="70930" y="42660"/>
                </a:lnTo>
                <a:lnTo>
                  <a:pt x="70900" y="42550"/>
                </a:lnTo>
                <a:lnTo>
                  <a:pt x="70910" y="42380"/>
                </a:lnTo>
                <a:lnTo>
                  <a:pt x="70940" y="42250"/>
                </a:lnTo>
                <a:lnTo>
                  <a:pt x="71350" y="41320"/>
                </a:lnTo>
                <a:lnTo>
                  <a:pt x="71370" y="41310"/>
                </a:lnTo>
                <a:lnTo>
                  <a:pt x="71550" y="41320"/>
                </a:lnTo>
                <a:lnTo>
                  <a:pt x="71920" y="41700"/>
                </a:lnTo>
                <a:lnTo>
                  <a:pt x="72290" y="42070"/>
                </a:lnTo>
                <a:lnTo>
                  <a:pt x="72350" y="42180"/>
                </a:lnTo>
                <a:lnTo>
                  <a:pt x="72660" y="42320"/>
                </a:lnTo>
                <a:lnTo>
                  <a:pt x="72960" y="42460"/>
                </a:lnTo>
                <a:lnTo>
                  <a:pt x="73030" y="42540"/>
                </a:lnTo>
                <a:lnTo>
                  <a:pt x="73070" y="42570"/>
                </a:lnTo>
                <a:lnTo>
                  <a:pt x="73130" y="42660"/>
                </a:lnTo>
                <a:lnTo>
                  <a:pt x="73140" y="42670"/>
                </a:lnTo>
                <a:lnTo>
                  <a:pt x="73180" y="42670"/>
                </a:lnTo>
                <a:lnTo>
                  <a:pt x="73190" y="42690"/>
                </a:lnTo>
                <a:lnTo>
                  <a:pt x="73210" y="42720"/>
                </a:lnTo>
                <a:lnTo>
                  <a:pt x="73250" y="42840"/>
                </a:lnTo>
                <a:lnTo>
                  <a:pt x="73300" y="42920"/>
                </a:lnTo>
                <a:lnTo>
                  <a:pt x="73330" y="43000"/>
                </a:lnTo>
                <a:lnTo>
                  <a:pt x="73340" y="43000"/>
                </a:lnTo>
                <a:lnTo>
                  <a:pt x="73330" y="43080"/>
                </a:lnTo>
                <a:lnTo>
                  <a:pt x="73280" y="43100"/>
                </a:lnTo>
                <a:lnTo>
                  <a:pt x="73210" y="43100"/>
                </a:lnTo>
                <a:lnTo>
                  <a:pt x="73190" y="43120"/>
                </a:lnTo>
                <a:lnTo>
                  <a:pt x="73060" y="43350"/>
                </a:lnTo>
                <a:lnTo>
                  <a:pt x="72960" y="43430"/>
                </a:lnTo>
                <a:lnTo>
                  <a:pt x="72930" y="43410"/>
                </a:lnTo>
                <a:lnTo>
                  <a:pt x="72910" y="43350"/>
                </a:lnTo>
                <a:lnTo>
                  <a:pt x="72600" y="43000"/>
                </a:lnTo>
                <a:lnTo>
                  <a:pt x="72300" y="42650"/>
                </a:lnTo>
                <a:lnTo>
                  <a:pt x="72220" y="42610"/>
                </a:lnTo>
                <a:lnTo>
                  <a:pt x="72050" y="42660"/>
                </a:lnTo>
                <a:lnTo>
                  <a:pt x="71980" y="42790"/>
                </a:lnTo>
                <a:lnTo>
                  <a:pt x="71960" y="42800"/>
                </a:lnTo>
                <a:lnTo>
                  <a:pt x="71490" y="42830"/>
                </a:lnTo>
                <a:lnTo>
                  <a:pt x="71500" y="42940"/>
                </a:lnTo>
                <a:lnTo>
                  <a:pt x="71540" y="43000"/>
                </a:lnTo>
                <a:lnTo>
                  <a:pt x="71970" y="43290"/>
                </a:lnTo>
                <a:lnTo>
                  <a:pt x="72040" y="43400"/>
                </a:lnTo>
                <a:lnTo>
                  <a:pt x="72040" y="43410"/>
                </a:lnTo>
                <a:lnTo>
                  <a:pt x="72040" y="43430"/>
                </a:lnTo>
                <a:lnTo>
                  <a:pt x="72040" y="43440"/>
                </a:lnTo>
                <a:lnTo>
                  <a:pt x="72040" y="43460"/>
                </a:lnTo>
                <a:lnTo>
                  <a:pt x="71980" y="43470"/>
                </a:lnTo>
                <a:lnTo>
                  <a:pt x="71910" y="43440"/>
                </a:lnTo>
                <a:lnTo>
                  <a:pt x="71840" y="43460"/>
                </a:lnTo>
                <a:lnTo>
                  <a:pt x="71830" y="43480"/>
                </a:lnTo>
                <a:lnTo>
                  <a:pt x="71850" y="43500"/>
                </a:lnTo>
                <a:lnTo>
                  <a:pt x="71870" y="43540"/>
                </a:lnTo>
                <a:lnTo>
                  <a:pt x="71870" y="43590"/>
                </a:lnTo>
                <a:lnTo>
                  <a:pt x="71860" y="43650"/>
                </a:lnTo>
                <a:lnTo>
                  <a:pt x="71850" y="43670"/>
                </a:lnTo>
                <a:lnTo>
                  <a:pt x="71770" y="43650"/>
                </a:lnTo>
                <a:lnTo>
                  <a:pt x="71490" y="43420"/>
                </a:lnTo>
                <a:lnTo>
                  <a:pt x="71420" y="43410"/>
                </a:lnTo>
                <a:lnTo>
                  <a:pt x="71390" y="43440"/>
                </a:lnTo>
                <a:lnTo>
                  <a:pt x="71390" y="43510"/>
                </a:lnTo>
                <a:lnTo>
                  <a:pt x="71410" y="43540"/>
                </a:lnTo>
                <a:lnTo>
                  <a:pt x="71460" y="43560"/>
                </a:lnTo>
                <a:lnTo>
                  <a:pt x="71490" y="43610"/>
                </a:lnTo>
                <a:lnTo>
                  <a:pt x="71800" y="43760"/>
                </a:lnTo>
                <a:lnTo>
                  <a:pt x="72110" y="43910"/>
                </a:lnTo>
                <a:lnTo>
                  <a:pt x="72140" y="43940"/>
                </a:lnTo>
                <a:lnTo>
                  <a:pt x="72150" y="43990"/>
                </a:lnTo>
                <a:lnTo>
                  <a:pt x="72130" y="44020"/>
                </a:lnTo>
                <a:lnTo>
                  <a:pt x="71850" y="44090"/>
                </a:lnTo>
                <a:lnTo>
                  <a:pt x="71820" y="44120"/>
                </a:lnTo>
                <a:lnTo>
                  <a:pt x="71810" y="44180"/>
                </a:lnTo>
                <a:lnTo>
                  <a:pt x="71840" y="44200"/>
                </a:lnTo>
                <a:lnTo>
                  <a:pt x="72080" y="44140"/>
                </a:lnTo>
                <a:lnTo>
                  <a:pt x="72340" y="44210"/>
                </a:lnTo>
                <a:lnTo>
                  <a:pt x="72590" y="44280"/>
                </a:lnTo>
                <a:lnTo>
                  <a:pt x="72670" y="44430"/>
                </a:lnTo>
                <a:lnTo>
                  <a:pt x="72690" y="44450"/>
                </a:lnTo>
                <a:lnTo>
                  <a:pt x="72830" y="44500"/>
                </a:lnTo>
                <a:lnTo>
                  <a:pt x="72850" y="44550"/>
                </a:lnTo>
                <a:lnTo>
                  <a:pt x="72870" y="44640"/>
                </a:lnTo>
                <a:lnTo>
                  <a:pt x="72870" y="44880"/>
                </a:lnTo>
                <a:lnTo>
                  <a:pt x="72920" y="44840"/>
                </a:lnTo>
                <a:lnTo>
                  <a:pt x="72940" y="44840"/>
                </a:lnTo>
                <a:lnTo>
                  <a:pt x="73040" y="44970"/>
                </a:lnTo>
                <a:lnTo>
                  <a:pt x="73070" y="44980"/>
                </a:lnTo>
                <a:lnTo>
                  <a:pt x="73140" y="44960"/>
                </a:lnTo>
                <a:lnTo>
                  <a:pt x="73200" y="44970"/>
                </a:lnTo>
                <a:lnTo>
                  <a:pt x="73230" y="45000"/>
                </a:lnTo>
                <a:lnTo>
                  <a:pt x="73240" y="45000"/>
                </a:lnTo>
                <a:lnTo>
                  <a:pt x="73260" y="44980"/>
                </a:lnTo>
                <a:lnTo>
                  <a:pt x="73240" y="44910"/>
                </a:lnTo>
                <a:lnTo>
                  <a:pt x="73220" y="44870"/>
                </a:lnTo>
                <a:lnTo>
                  <a:pt x="73210" y="44850"/>
                </a:lnTo>
                <a:lnTo>
                  <a:pt x="73210" y="44820"/>
                </a:lnTo>
                <a:lnTo>
                  <a:pt x="73210" y="44810"/>
                </a:lnTo>
                <a:lnTo>
                  <a:pt x="73220" y="44790"/>
                </a:lnTo>
                <a:lnTo>
                  <a:pt x="73220" y="44770"/>
                </a:lnTo>
                <a:lnTo>
                  <a:pt x="73220" y="44740"/>
                </a:lnTo>
                <a:lnTo>
                  <a:pt x="73230" y="44590"/>
                </a:lnTo>
                <a:lnTo>
                  <a:pt x="73240" y="44450"/>
                </a:lnTo>
                <a:lnTo>
                  <a:pt x="73240" y="44390"/>
                </a:lnTo>
                <a:lnTo>
                  <a:pt x="73280" y="44380"/>
                </a:lnTo>
                <a:lnTo>
                  <a:pt x="73490" y="44510"/>
                </a:lnTo>
                <a:lnTo>
                  <a:pt x="73700" y="44500"/>
                </a:lnTo>
                <a:lnTo>
                  <a:pt x="73760" y="44520"/>
                </a:lnTo>
                <a:lnTo>
                  <a:pt x="73790" y="44560"/>
                </a:lnTo>
                <a:lnTo>
                  <a:pt x="73810" y="44610"/>
                </a:lnTo>
                <a:lnTo>
                  <a:pt x="73860" y="44740"/>
                </a:lnTo>
                <a:lnTo>
                  <a:pt x="73880" y="44770"/>
                </a:lnTo>
                <a:lnTo>
                  <a:pt x="73960" y="44830"/>
                </a:lnTo>
                <a:lnTo>
                  <a:pt x="74000" y="44890"/>
                </a:lnTo>
                <a:lnTo>
                  <a:pt x="74030" y="45020"/>
                </a:lnTo>
                <a:lnTo>
                  <a:pt x="74060" y="45250"/>
                </a:lnTo>
                <a:lnTo>
                  <a:pt x="74060" y="45380"/>
                </a:lnTo>
                <a:lnTo>
                  <a:pt x="74070" y="45500"/>
                </a:lnTo>
                <a:lnTo>
                  <a:pt x="74050" y="45760"/>
                </a:lnTo>
                <a:lnTo>
                  <a:pt x="74050" y="45850"/>
                </a:lnTo>
                <a:lnTo>
                  <a:pt x="74060" y="46060"/>
                </a:lnTo>
                <a:lnTo>
                  <a:pt x="74060" y="46130"/>
                </a:lnTo>
                <a:lnTo>
                  <a:pt x="74060" y="46180"/>
                </a:lnTo>
                <a:lnTo>
                  <a:pt x="74020" y="46300"/>
                </a:lnTo>
                <a:lnTo>
                  <a:pt x="74010" y="46360"/>
                </a:lnTo>
                <a:lnTo>
                  <a:pt x="73990" y="46490"/>
                </a:lnTo>
                <a:lnTo>
                  <a:pt x="73980" y="46550"/>
                </a:lnTo>
                <a:lnTo>
                  <a:pt x="73940" y="46630"/>
                </a:lnTo>
                <a:lnTo>
                  <a:pt x="73860" y="46670"/>
                </a:lnTo>
                <a:lnTo>
                  <a:pt x="73830" y="46780"/>
                </a:lnTo>
                <a:lnTo>
                  <a:pt x="73830" y="46830"/>
                </a:lnTo>
                <a:lnTo>
                  <a:pt x="73830" y="46880"/>
                </a:lnTo>
                <a:lnTo>
                  <a:pt x="73820" y="46940"/>
                </a:lnTo>
                <a:lnTo>
                  <a:pt x="73810" y="46970"/>
                </a:lnTo>
                <a:lnTo>
                  <a:pt x="73790" y="46970"/>
                </a:lnTo>
                <a:lnTo>
                  <a:pt x="73770" y="46940"/>
                </a:lnTo>
                <a:lnTo>
                  <a:pt x="73740" y="46860"/>
                </a:lnTo>
                <a:lnTo>
                  <a:pt x="73710" y="46810"/>
                </a:lnTo>
                <a:lnTo>
                  <a:pt x="73700" y="46820"/>
                </a:lnTo>
                <a:lnTo>
                  <a:pt x="73690" y="46850"/>
                </a:lnTo>
                <a:lnTo>
                  <a:pt x="73680" y="46920"/>
                </a:lnTo>
                <a:lnTo>
                  <a:pt x="73690" y="47000"/>
                </a:lnTo>
                <a:lnTo>
                  <a:pt x="73690" y="47140"/>
                </a:lnTo>
                <a:lnTo>
                  <a:pt x="73640" y="47050"/>
                </a:lnTo>
                <a:lnTo>
                  <a:pt x="73590" y="46920"/>
                </a:lnTo>
                <a:lnTo>
                  <a:pt x="73570" y="46880"/>
                </a:lnTo>
                <a:lnTo>
                  <a:pt x="73510" y="46860"/>
                </a:lnTo>
                <a:lnTo>
                  <a:pt x="73480" y="46820"/>
                </a:lnTo>
                <a:lnTo>
                  <a:pt x="73460" y="46780"/>
                </a:lnTo>
                <a:lnTo>
                  <a:pt x="73440" y="46750"/>
                </a:lnTo>
                <a:lnTo>
                  <a:pt x="73350" y="46680"/>
                </a:lnTo>
                <a:lnTo>
                  <a:pt x="73330" y="46670"/>
                </a:lnTo>
                <a:lnTo>
                  <a:pt x="73290" y="46570"/>
                </a:lnTo>
                <a:lnTo>
                  <a:pt x="73260" y="46540"/>
                </a:lnTo>
                <a:lnTo>
                  <a:pt x="72930" y="46570"/>
                </a:lnTo>
                <a:lnTo>
                  <a:pt x="72870" y="46540"/>
                </a:lnTo>
                <a:lnTo>
                  <a:pt x="72860" y="46510"/>
                </a:lnTo>
                <a:lnTo>
                  <a:pt x="72810" y="46380"/>
                </a:lnTo>
                <a:lnTo>
                  <a:pt x="72800" y="46370"/>
                </a:lnTo>
                <a:lnTo>
                  <a:pt x="72730" y="46390"/>
                </a:lnTo>
                <a:lnTo>
                  <a:pt x="72670" y="46370"/>
                </a:lnTo>
                <a:lnTo>
                  <a:pt x="72420" y="46160"/>
                </a:lnTo>
                <a:lnTo>
                  <a:pt x="72090" y="46130"/>
                </a:lnTo>
                <a:lnTo>
                  <a:pt x="72070" y="46140"/>
                </a:lnTo>
                <a:lnTo>
                  <a:pt x="72040" y="46180"/>
                </a:lnTo>
                <a:lnTo>
                  <a:pt x="72000" y="46190"/>
                </a:lnTo>
                <a:lnTo>
                  <a:pt x="71800" y="46070"/>
                </a:lnTo>
                <a:lnTo>
                  <a:pt x="71720" y="46090"/>
                </a:lnTo>
                <a:lnTo>
                  <a:pt x="71730" y="46140"/>
                </a:lnTo>
                <a:lnTo>
                  <a:pt x="71730" y="46180"/>
                </a:lnTo>
                <a:lnTo>
                  <a:pt x="71720" y="46200"/>
                </a:lnTo>
                <a:lnTo>
                  <a:pt x="71570" y="46320"/>
                </a:lnTo>
                <a:lnTo>
                  <a:pt x="71560" y="46340"/>
                </a:lnTo>
                <a:lnTo>
                  <a:pt x="71530" y="46390"/>
                </a:lnTo>
                <a:lnTo>
                  <a:pt x="71520" y="46400"/>
                </a:lnTo>
                <a:lnTo>
                  <a:pt x="71510" y="46400"/>
                </a:lnTo>
                <a:lnTo>
                  <a:pt x="71430" y="46330"/>
                </a:lnTo>
                <a:lnTo>
                  <a:pt x="71270" y="46260"/>
                </a:lnTo>
                <a:lnTo>
                  <a:pt x="70960" y="46330"/>
                </a:lnTo>
                <a:lnTo>
                  <a:pt x="70800" y="46250"/>
                </a:lnTo>
                <a:lnTo>
                  <a:pt x="70580" y="46310"/>
                </a:lnTo>
                <a:lnTo>
                  <a:pt x="70600" y="46370"/>
                </a:lnTo>
                <a:lnTo>
                  <a:pt x="70630" y="46380"/>
                </a:lnTo>
                <a:lnTo>
                  <a:pt x="70720" y="46380"/>
                </a:lnTo>
                <a:lnTo>
                  <a:pt x="70870" y="46450"/>
                </a:lnTo>
                <a:lnTo>
                  <a:pt x="71240" y="46390"/>
                </a:lnTo>
                <a:lnTo>
                  <a:pt x="71300" y="46410"/>
                </a:lnTo>
                <a:lnTo>
                  <a:pt x="71390" y="46510"/>
                </a:lnTo>
                <a:lnTo>
                  <a:pt x="71420" y="46520"/>
                </a:lnTo>
                <a:lnTo>
                  <a:pt x="71510" y="46490"/>
                </a:lnTo>
                <a:lnTo>
                  <a:pt x="71530" y="46520"/>
                </a:lnTo>
                <a:lnTo>
                  <a:pt x="71370" y="46590"/>
                </a:lnTo>
                <a:lnTo>
                  <a:pt x="71270" y="46740"/>
                </a:lnTo>
                <a:lnTo>
                  <a:pt x="71240" y="46760"/>
                </a:lnTo>
                <a:lnTo>
                  <a:pt x="71220" y="46770"/>
                </a:lnTo>
                <a:lnTo>
                  <a:pt x="71200" y="46760"/>
                </a:lnTo>
                <a:lnTo>
                  <a:pt x="71170" y="46710"/>
                </a:lnTo>
                <a:lnTo>
                  <a:pt x="71130" y="46700"/>
                </a:lnTo>
                <a:lnTo>
                  <a:pt x="71130" y="46690"/>
                </a:lnTo>
                <a:lnTo>
                  <a:pt x="71130" y="46670"/>
                </a:lnTo>
                <a:lnTo>
                  <a:pt x="71060" y="46660"/>
                </a:lnTo>
                <a:lnTo>
                  <a:pt x="71020" y="46680"/>
                </a:lnTo>
                <a:lnTo>
                  <a:pt x="71000" y="46740"/>
                </a:lnTo>
                <a:lnTo>
                  <a:pt x="71030" y="46770"/>
                </a:lnTo>
                <a:lnTo>
                  <a:pt x="71090" y="46760"/>
                </a:lnTo>
                <a:lnTo>
                  <a:pt x="71120" y="46800"/>
                </a:lnTo>
                <a:lnTo>
                  <a:pt x="71010" y="46860"/>
                </a:lnTo>
                <a:lnTo>
                  <a:pt x="70990" y="46900"/>
                </a:lnTo>
                <a:lnTo>
                  <a:pt x="70980" y="46950"/>
                </a:lnTo>
                <a:lnTo>
                  <a:pt x="70810" y="47170"/>
                </a:lnTo>
                <a:lnTo>
                  <a:pt x="70640" y="47220"/>
                </a:lnTo>
                <a:lnTo>
                  <a:pt x="70670" y="47280"/>
                </a:lnTo>
                <a:lnTo>
                  <a:pt x="70710" y="47330"/>
                </a:lnTo>
                <a:lnTo>
                  <a:pt x="70680" y="47380"/>
                </a:lnTo>
                <a:lnTo>
                  <a:pt x="70650" y="47390"/>
                </a:lnTo>
                <a:lnTo>
                  <a:pt x="70580" y="47330"/>
                </a:lnTo>
                <a:lnTo>
                  <a:pt x="70490" y="47170"/>
                </a:lnTo>
                <a:lnTo>
                  <a:pt x="70480" y="47140"/>
                </a:lnTo>
                <a:lnTo>
                  <a:pt x="70460" y="47070"/>
                </a:lnTo>
                <a:lnTo>
                  <a:pt x="70450" y="47040"/>
                </a:lnTo>
                <a:lnTo>
                  <a:pt x="70420" y="46970"/>
                </a:lnTo>
                <a:lnTo>
                  <a:pt x="70380" y="46870"/>
                </a:lnTo>
                <a:lnTo>
                  <a:pt x="70360" y="46820"/>
                </a:lnTo>
                <a:lnTo>
                  <a:pt x="70240" y="46730"/>
                </a:lnTo>
                <a:lnTo>
                  <a:pt x="70210" y="46690"/>
                </a:lnTo>
                <a:lnTo>
                  <a:pt x="70150" y="46510"/>
                </a:lnTo>
                <a:lnTo>
                  <a:pt x="70130" y="46480"/>
                </a:lnTo>
                <a:lnTo>
                  <a:pt x="70110" y="46460"/>
                </a:lnTo>
                <a:lnTo>
                  <a:pt x="70040" y="46450"/>
                </a:lnTo>
                <a:lnTo>
                  <a:pt x="69830" y="46550"/>
                </a:lnTo>
                <a:lnTo>
                  <a:pt x="69830" y="46580"/>
                </a:lnTo>
                <a:lnTo>
                  <a:pt x="69870" y="46590"/>
                </a:lnTo>
                <a:lnTo>
                  <a:pt x="69910" y="46620"/>
                </a:lnTo>
                <a:lnTo>
                  <a:pt x="69920" y="46660"/>
                </a:lnTo>
                <a:lnTo>
                  <a:pt x="69920" y="46680"/>
                </a:lnTo>
                <a:lnTo>
                  <a:pt x="69920" y="46710"/>
                </a:lnTo>
                <a:lnTo>
                  <a:pt x="69920" y="46740"/>
                </a:lnTo>
                <a:lnTo>
                  <a:pt x="69940" y="46790"/>
                </a:lnTo>
                <a:lnTo>
                  <a:pt x="69980" y="46860"/>
                </a:lnTo>
                <a:lnTo>
                  <a:pt x="70000" y="46920"/>
                </a:lnTo>
                <a:lnTo>
                  <a:pt x="69950" y="46970"/>
                </a:lnTo>
                <a:lnTo>
                  <a:pt x="69770" y="46920"/>
                </a:lnTo>
                <a:lnTo>
                  <a:pt x="69660" y="46950"/>
                </a:lnTo>
                <a:lnTo>
                  <a:pt x="69600" y="47020"/>
                </a:lnTo>
                <a:lnTo>
                  <a:pt x="69560" y="47160"/>
                </a:lnTo>
                <a:lnTo>
                  <a:pt x="69580" y="47230"/>
                </a:lnTo>
                <a:lnTo>
                  <a:pt x="69610" y="47270"/>
                </a:lnTo>
                <a:lnTo>
                  <a:pt x="69640" y="47300"/>
                </a:lnTo>
                <a:lnTo>
                  <a:pt x="69790" y="47300"/>
                </a:lnTo>
                <a:lnTo>
                  <a:pt x="69820" y="47350"/>
                </a:lnTo>
                <a:lnTo>
                  <a:pt x="69830" y="47370"/>
                </a:lnTo>
                <a:lnTo>
                  <a:pt x="69840" y="47390"/>
                </a:lnTo>
                <a:lnTo>
                  <a:pt x="69840" y="47410"/>
                </a:lnTo>
                <a:lnTo>
                  <a:pt x="69830" y="47450"/>
                </a:lnTo>
                <a:lnTo>
                  <a:pt x="69790" y="47490"/>
                </a:lnTo>
                <a:lnTo>
                  <a:pt x="69790" y="47510"/>
                </a:lnTo>
                <a:lnTo>
                  <a:pt x="69800" y="47570"/>
                </a:lnTo>
                <a:lnTo>
                  <a:pt x="69850" y="47660"/>
                </a:lnTo>
                <a:lnTo>
                  <a:pt x="69870" y="47720"/>
                </a:lnTo>
                <a:lnTo>
                  <a:pt x="69860" y="47770"/>
                </a:lnTo>
                <a:lnTo>
                  <a:pt x="69870" y="47800"/>
                </a:lnTo>
                <a:lnTo>
                  <a:pt x="69910" y="47830"/>
                </a:lnTo>
                <a:lnTo>
                  <a:pt x="69970" y="47940"/>
                </a:lnTo>
                <a:lnTo>
                  <a:pt x="69980" y="47950"/>
                </a:lnTo>
                <a:lnTo>
                  <a:pt x="70000" y="47950"/>
                </a:lnTo>
                <a:lnTo>
                  <a:pt x="70010" y="47950"/>
                </a:lnTo>
                <a:lnTo>
                  <a:pt x="70020" y="47930"/>
                </a:lnTo>
                <a:lnTo>
                  <a:pt x="70020" y="47890"/>
                </a:lnTo>
                <a:lnTo>
                  <a:pt x="70010" y="47870"/>
                </a:lnTo>
                <a:lnTo>
                  <a:pt x="70010" y="47860"/>
                </a:lnTo>
                <a:lnTo>
                  <a:pt x="69980" y="47790"/>
                </a:lnTo>
                <a:lnTo>
                  <a:pt x="69980" y="47760"/>
                </a:lnTo>
                <a:lnTo>
                  <a:pt x="69990" y="47720"/>
                </a:lnTo>
                <a:lnTo>
                  <a:pt x="69980" y="47710"/>
                </a:lnTo>
                <a:lnTo>
                  <a:pt x="69980" y="47690"/>
                </a:lnTo>
                <a:lnTo>
                  <a:pt x="69970" y="47670"/>
                </a:lnTo>
                <a:lnTo>
                  <a:pt x="69970" y="47630"/>
                </a:lnTo>
                <a:lnTo>
                  <a:pt x="70000" y="47610"/>
                </a:lnTo>
                <a:lnTo>
                  <a:pt x="70040" y="47570"/>
                </a:lnTo>
                <a:lnTo>
                  <a:pt x="70090" y="47450"/>
                </a:lnTo>
                <a:lnTo>
                  <a:pt x="70120" y="47410"/>
                </a:lnTo>
                <a:lnTo>
                  <a:pt x="70160" y="47390"/>
                </a:lnTo>
                <a:lnTo>
                  <a:pt x="70200" y="47390"/>
                </a:lnTo>
                <a:lnTo>
                  <a:pt x="70240" y="47420"/>
                </a:lnTo>
                <a:lnTo>
                  <a:pt x="70220" y="47450"/>
                </a:lnTo>
                <a:lnTo>
                  <a:pt x="70210" y="47450"/>
                </a:lnTo>
                <a:lnTo>
                  <a:pt x="70240" y="47510"/>
                </a:lnTo>
                <a:lnTo>
                  <a:pt x="70370" y="47490"/>
                </a:lnTo>
                <a:lnTo>
                  <a:pt x="70440" y="47540"/>
                </a:lnTo>
                <a:lnTo>
                  <a:pt x="70500" y="47630"/>
                </a:lnTo>
                <a:lnTo>
                  <a:pt x="70480" y="47680"/>
                </a:lnTo>
                <a:lnTo>
                  <a:pt x="70340" y="47730"/>
                </a:lnTo>
                <a:lnTo>
                  <a:pt x="70300" y="47770"/>
                </a:lnTo>
                <a:lnTo>
                  <a:pt x="70220" y="47780"/>
                </a:lnTo>
                <a:lnTo>
                  <a:pt x="70250" y="47830"/>
                </a:lnTo>
                <a:lnTo>
                  <a:pt x="70300" y="47880"/>
                </a:lnTo>
                <a:lnTo>
                  <a:pt x="70350" y="47890"/>
                </a:lnTo>
                <a:lnTo>
                  <a:pt x="70370" y="47810"/>
                </a:lnTo>
                <a:lnTo>
                  <a:pt x="70430" y="47730"/>
                </a:lnTo>
                <a:lnTo>
                  <a:pt x="70500" y="47750"/>
                </a:lnTo>
                <a:lnTo>
                  <a:pt x="70630" y="47900"/>
                </a:lnTo>
                <a:lnTo>
                  <a:pt x="70290" y="48090"/>
                </a:lnTo>
                <a:lnTo>
                  <a:pt x="70270" y="48160"/>
                </a:lnTo>
                <a:lnTo>
                  <a:pt x="70480" y="48120"/>
                </a:lnTo>
                <a:lnTo>
                  <a:pt x="70550" y="48040"/>
                </a:lnTo>
                <a:lnTo>
                  <a:pt x="70590" y="48020"/>
                </a:lnTo>
                <a:lnTo>
                  <a:pt x="70630" y="48060"/>
                </a:lnTo>
                <a:lnTo>
                  <a:pt x="70610" y="48140"/>
                </a:lnTo>
                <a:lnTo>
                  <a:pt x="70560" y="48230"/>
                </a:lnTo>
                <a:lnTo>
                  <a:pt x="70520" y="48280"/>
                </a:lnTo>
                <a:lnTo>
                  <a:pt x="70160" y="48280"/>
                </a:lnTo>
                <a:lnTo>
                  <a:pt x="70080" y="48230"/>
                </a:lnTo>
                <a:lnTo>
                  <a:pt x="70040" y="48180"/>
                </a:lnTo>
                <a:lnTo>
                  <a:pt x="70000" y="48090"/>
                </a:lnTo>
                <a:lnTo>
                  <a:pt x="69960" y="48020"/>
                </a:lnTo>
                <a:lnTo>
                  <a:pt x="69870" y="48020"/>
                </a:lnTo>
                <a:lnTo>
                  <a:pt x="69890" y="48060"/>
                </a:lnTo>
                <a:lnTo>
                  <a:pt x="69950" y="48160"/>
                </a:lnTo>
                <a:lnTo>
                  <a:pt x="69920" y="48230"/>
                </a:lnTo>
                <a:lnTo>
                  <a:pt x="69880" y="48250"/>
                </a:lnTo>
                <a:lnTo>
                  <a:pt x="69800" y="48220"/>
                </a:lnTo>
                <a:lnTo>
                  <a:pt x="69890" y="48340"/>
                </a:lnTo>
                <a:lnTo>
                  <a:pt x="69920" y="48340"/>
                </a:lnTo>
                <a:lnTo>
                  <a:pt x="70020" y="48300"/>
                </a:lnTo>
                <a:lnTo>
                  <a:pt x="70120" y="48400"/>
                </a:lnTo>
                <a:lnTo>
                  <a:pt x="70410" y="48320"/>
                </a:lnTo>
                <a:lnTo>
                  <a:pt x="70700" y="48250"/>
                </a:lnTo>
                <a:lnTo>
                  <a:pt x="70720" y="48260"/>
                </a:lnTo>
                <a:lnTo>
                  <a:pt x="70730" y="48290"/>
                </a:lnTo>
                <a:lnTo>
                  <a:pt x="70720" y="48320"/>
                </a:lnTo>
                <a:lnTo>
                  <a:pt x="70700" y="48370"/>
                </a:lnTo>
                <a:lnTo>
                  <a:pt x="70740" y="48460"/>
                </a:lnTo>
                <a:lnTo>
                  <a:pt x="70740" y="48510"/>
                </a:lnTo>
                <a:lnTo>
                  <a:pt x="70690" y="48630"/>
                </a:lnTo>
                <a:lnTo>
                  <a:pt x="70660" y="48720"/>
                </a:lnTo>
                <a:lnTo>
                  <a:pt x="70650" y="48810"/>
                </a:lnTo>
                <a:lnTo>
                  <a:pt x="70640" y="48900"/>
                </a:lnTo>
                <a:lnTo>
                  <a:pt x="70630" y="48980"/>
                </a:lnTo>
                <a:lnTo>
                  <a:pt x="70610" y="49040"/>
                </a:lnTo>
                <a:lnTo>
                  <a:pt x="70600" y="49060"/>
                </a:lnTo>
                <a:lnTo>
                  <a:pt x="70610" y="49070"/>
                </a:lnTo>
                <a:lnTo>
                  <a:pt x="70660" y="49130"/>
                </a:lnTo>
                <a:lnTo>
                  <a:pt x="70760" y="49190"/>
                </a:lnTo>
                <a:lnTo>
                  <a:pt x="70860" y="49110"/>
                </a:lnTo>
                <a:lnTo>
                  <a:pt x="70900" y="49100"/>
                </a:lnTo>
                <a:lnTo>
                  <a:pt x="70900" y="49070"/>
                </a:lnTo>
                <a:lnTo>
                  <a:pt x="70890" y="49070"/>
                </a:lnTo>
                <a:lnTo>
                  <a:pt x="70850" y="49040"/>
                </a:lnTo>
                <a:lnTo>
                  <a:pt x="70870" y="48950"/>
                </a:lnTo>
                <a:lnTo>
                  <a:pt x="70910" y="48900"/>
                </a:lnTo>
                <a:lnTo>
                  <a:pt x="70950" y="48890"/>
                </a:lnTo>
                <a:lnTo>
                  <a:pt x="70980" y="48930"/>
                </a:lnTo>
                <a:lnTo>
                  <a:pt x="70960" y="48950"/>
                </a:lnTo>
                <a:lnTo>
                  <a:pt x="70900" y="48980"/>
                </a:lnTo>
                <a:lnTo>
                  <a:pt x="70950" y="49030"/>
                </a:lnTo>
                <a:lnTo>
                  <a:pt x="71190" y="48940"/>
                </a:lnTo>
                <a:lnTo>
                  <a:pt x="71220" y="48960"/>
                </a:lnTo>
                <a:lnTo>
                  <a:pt x="71390" y="49200"/>
                </a:lnTo>
                <a:lnTo>
                  <a:pt x="71520" y="49250"/>
                </a:lnTo>
                <a:lnTo>
                  <a:pt x="71540" y="49290"/>
                </a:lnTo>
                <a:lnTo>
                  <a:pt x="71610" y="49430"/>
                </a:lnTo>
                <a:lnTo>
                  <a:pt x="71640" y="49440"/>
                </a:lnTo>
                <a:lnTo>
                  <a:pt x="71700" y="49440"/>
                </a:lnTo>
                <a:lnTo>
                  <a:pt x="71730" y="49460"/>
                </a:lnTo>
                <a:lnTo>
                  <a:pt x="71760" y="49500"/>
                </a:lnTo>
                <a:lnTo>
                  <a:pt x="71730" y="49540"/>
                </a:lnTo>
                <a:lnTo>
                  <a:pt x="71640" y="49560"/>
                </a:lnTo>
                <a:lnTo>
                  <a:pt x="71660" y="49610"/>
                </a:lnTo>
                <a:lnTo>
                  <a:pt x="71830" y="49530"/>
                </a:lnTo>
                <a:lnTo>
                  <a:pt x="71880" y="49560"/>
                </a:lnTo>
                <a:lnTo>
                  <a:pt x="71890" y="49560"/>
                </a:lnTo>
                <a:lnTo>
                  <a:pt x="71890" y="49530"/>
                </a:lnTo>
                <a:lnTo>
                  <a:pt x="71860" y="49520"/>
                </a:lnTo>
                <a:lnTo>
                  <a:pt x="71760" y="49420"/>
                </a:lnTo>
                <a:lnTo>
                  <a:pt x="71680" y="49390"/>
                </a:lnTo>
                <a:lnTo>
                  <a:pt x="71660" y="49370"/>
                </a:lnTo>
                <a:lnTo>
                  <a:pt x="71640" y="49310"/>
                </a:lnTo>
                <a:lnTo>
                  <a:pt x="71630" y="49300"/>
                </a:lnTo>
                <a:lnTo>
                  <a:pt x="71440" y="49160"/>
                </a:lnTo>
                <a:lnTo>
                  <a:pt x="71420" y="49130"/>
                </a:lnTo>
                <a:lnTo>
                  <a:pt x="71420" y="49100"/>
                </a:lnTo>
                <a:lnTo>
                  <a:pt x="71410" y="49060"/>
                </a:lnTo>
                <a:lnTo>
                  <a:pt x="71400" y="49020"/>
                </a:lnTo>
                <a:lnTo>
                  <a:pt x="71330" y="49060"/>
                </a:lnTo>
                <a:lnTo>
                  <a:pt x="71300" y="49040"/>
                </a:lnTo>
                <a:lnTo>
                  <a:pt x="71250" y="48920"/>
                </a:lnTo>
                <a:lnTo>
                  <a:pt x="71230" y="48890"/>
                </a:lnTo>
                <a:lnTo>
                  <a:pt x="71250" y="48820"/>
                </a:lnTo>
                <a:lnTo>
                  <a:pt x="71290" y="48800"/>
                </a:lnTo>
                <a:lnTo>
                  <a:pt x="71420" y="48840"/>
                </a:lnTo>
                <a:lnTo>
                  <a:pt x="71620" y="49050"/>
                </a:lnTo>
                <a:lnTo>
                  <a:pt x="71730" y="49100"/>
                </a:lnTo>
                <a:lnTo>
                  <a:pt x="71820" y="49190"/>
                </a:lnTo>
                <a:lnTo>
                  <a:pt x="72010" y="49180"/>
                </a:lnTo>
                <a:lnTo>
                  <a:pt x="72090" y="49100"/>
                </a:lnTo>
                <a:lnTo>
                  <a:pt x="72380" y="49050"/>
                </a:lnTo>
                <a:lnTo>
                  <a:pt x="72470" y="49100"/>
                </a:lnTo>
                <a:lnTo>
                  <a:pt x="72550" y="49270"/>
                </a:lnTo>
                <a:lnTo>
                  <a:pt x="72620" y="49530"/>
                </a:lnTo>
                <a:lnTo>
                  <a:pt x="72650" y="49560"/>
                </a:lnTo>
                <a:lnTo>
                  <a:pt x="72640" y="49600"/>
                </a:lnTo>
                <a:lnTo>
                  <a:pt x="72600" y="49820"/>
                </a:lnTo>
                <a:lnTo>
                  <a:pt x="72600" y="49830"/>
                </a:lnTo>
                <a:lnTo>
                  <a:pt x="72600" y="49870"/>
                </a:lnTo>
                <a:lnTo>
                  <a:pt x="72560" y="49890"/>
                </a:lnTo>
                <a:lnTo>
                  <a:pt x="72490" y="49860"/>
                </a:lnTo>
                <a:lnTo>
                  <a:pt x="72320" y="49870"/>
                </a:lnTo>
                <a:lnTo>
                  <a:pt x="72050" y="50160"/>
                </a:lnTo>
                <a:lnTo>
                  <a:pt x="71610" y="50170"/>
                </a:lnTo>
                <a:lnTo>
                  <a:pt x="71180" y="50180"/>
                </a:lnTo>
                <a:lnTo>
                  <a:pt x="70740" y="50190"/>
                </a:lnTo>
                <a:lnTo>
                  <a:pt x="70700" y="50230"/>
                </a:lnTo>
                <a:lnTo>
                  <a:pt x="70650" y="50250"/>
                </a:lnTo>
                <a:lnTo>
                  <a:pt x="70610" y="50240"/>
                </a:lnTo>
                <a:lnTo>
                  <a:pt x="70500" y="50160"/>
                </a:lnTo>
                <a:lnTo>
                  <a:pt x="70470" y="50110"/>
                </a:lnTo>
                <a:lnTo>
                  <a:pt x="70410" y="49950"/>
                </a:lnTo>
                <a:lnTo>
                  <a:pt x="70380" y="49930"/>
                </a:lnTo>
                <a:lnTo>
                  <a:pt x="70350" y="49960"/>
                </a:lnTo>
                <a:lnTo>
                  <a:pt x="70350" y="49990"/>
                </a:lnTo>
                <a:lnTo>
                  <a:pt x="70360" y="50010"/>
                </a:lnTo>
                <a:lnTo>
                  <a:pt x="70360" y="50030"/>
                </a:lnTo>
                <a:lnTo>
                  <a:pt x="70370" y="50040"/>
                </a:lnTo>
                <a:lnTo>
                  <a:pt x="70330" y="50120"/>
                </a:lnTo>
                <a:lnTo>
                  <a:pt x="70320" y="50160"/>
                </a:lnTo>
                <a:lnTo>
                  <a:pt x="70340" y="50180"/>
                </a:lnTo>
                <a:lnTo>
                  <a:pt x="70400" y="50190"/>
                </a:lnTo>
                <a:lnTo>
                  <a:pt x="70390" y="50190"/>
                </a:lnTo>
                <a:lnTo>
                  <a:pt x="70400" y="50200"/>
                </a:lnTo>
                <a:lnTo>
                  <a:pt x="70410" y="50220"/>
                </a:lnTo>
                <a:lnTo>
                  <a:pt x="70420" y="50250"/>
                </a:lnTo>
                <a:lnTo>
                  <a:pt x="70430" y="50270"/>
                </a:lnTo>
                <a:lnTo>
                  <a:pt x="70440" y="50300"/>
                </a:lnTo>
                <a:lnTo>
                  <a:pt x="70460" y="50300"/>
                </a:lnTo>
                <a:lnTo>
                  <a:pt x="70740" y="50290"/>
                </a:lnTo>
                <a:lnTo>
                  <a:pt x="71010" y="50270"/>
                </a:lnTo>
                <a:lnTo>
                  <a:pt x="71370" y="50280"/>
                </a:lnTo>
                <a:lnTo>
                  <a:pt x="71740" y="50280"/>
                </a:lnTo>
                <a:lnTo>
                  <a:pt x="71820" y="50340"/>
                </a:lnTo>
                <a:lnTo>
                  <a:pt x="71870" y="50340"/>
                </a:lnTo>
                <a:lnTo>
                  <a:pt x="71980" y="50440"/>
                </a:lnTo>
                <a:lnTo>
                  <a:pt x="72380" y="50400"/>
                </a:lnTo>
                <a:lnTo>
                  <a:pt x="72570" y="50590"/>
                </a:lnTo>
                <a:lnTo>
                  <a:pt x="72680" y="50840"/>
                </a:lnTo>
                <a:lnTo>
                  <a:pt x="72690" y="50880"/>
                </a:lnTo>
                <a:lnTo>
                  <a:pt x="72750" y="51040"/>
                </a:lnTo>
                <a:lnTo>
                  <a:pt x="72820" y="51130"/>
                </a:lnTo>
                <a:lnTo>
                  <a:pt x="72970" y="51230"/>
                </a:lnTo>
                <a:lnTo>
                  <a:pt x="72950" y="51260"/>
                </a:lnTo>
                <a:lnTo>
                  <a:pt x="72840" y="51200"/>
                </a:lnTo>
                <a:lnTo>
                  <a:pt x="72770" y="51220"/>
                </a:lnTo>
                <a:lnTo>
                  <a:pt x="72740" y="51260"/>
                </a:lnTo>
                <a:lnTo>
                  <a:pt x="72750" y="51340"/>
                </a:lnTo>
                <a:lnTo>
                  <a:pt x="72710" y="51430"/>
                </a:lnTo>
                <a:lnTo>
                  <a:pt x="72720" y="51490"/>
                </a:lnTo>
                <a:lnTo>
                  <a:pt x="72810" y="51590"/>
                </a:lnTo>
                <a:lnTo>
                  <a:pt x="72800" y="51660"/>
                </a:lnTo>
                <a:lnTo>
                  <a:pt x="72820" y="51720"/>
                </a:lnTo>
                <a:lnTo>
                  <a:pt x="72880" y="51810"/>
                </a:lnTo>
                <a:lnTo>
                  <a:pt x="72900" y="51870"/>
                </a:lnTo>
                <a:lnTo>
                  <a:pt x="72920" y="51930"/>
                </a:lnTo>
                <a:lnTo>
                  <a:pt x="72940" y="52000"/>
                </a:lnTo>
                <a:lnTo>
                  <a:pt x="72940" y="52090"/>
                </a:lnTo>
                <a:lnTo>
                  <a:pt x="72940" y="52120"/>
                </a:lnTo>
                <a:lnTo>
                  <a:pt x="72950" y="52170"/>
                </a:lnTo>
                <a:lnTo>
                  <a:pt x="72950" y="52270"/>
                </a:lnTo>
                <a:lnTo>
                  <a:pt x="72950" y="52320"/>
                </a:lnTo>
                <a:lnTo>
                  <a:pt x="72970" y="52420"/>
                </a:lnTo>
                <a:lnTo>
                  <a:pt x="72970" y="52470"/>
                </a:lnTo>
                <a:lnTo>
                  <a:pt x="72980" y="52520"/>
                </a:lnTo>
                <a:lnTo>
                  <a:pt x="72980" y="52560"/>
                </a:lnTo>
                <a:lnTo>
                  <a:pt x="72970" y="52590"/>
                </a:lnTo>
                <a:lnTo>
                  <a:pt x="72960" y="52630"/>
                </a:lnTo>
                <a:lnTo>
                  <a:pt x="72950" y="52670"/>
                </a:lnTo>
                <a:lnTo>
                  <a:pt x="72950" y="52780"/>
                </a:lnTo>
                <a:lnTo>
                  <a:pt x="72950" y="52830"/>
                </a:lnTo>
                <a:lnTo>
                  <a:pt x="72930" y="53050"/>
                </a:lnTo>
                <a:lnTo>
                  <a:pt x="72920" y="53150"/>
                </a:lnTo>
                <a:lnTo>
                  <a:pt x="72890" y="53260"/>
                </a:lnTo>
                <a:lnTo>
                  <a:pt x="72850" y="53370"/>
                </a:lnTo>
                <a:lnTo>
                  <a:pt x="72830" y="53410"/>
                </a:lnTo>
                <a:lnTo>
                  <a:pt x="72790" y="53450"/>
                </a:lnTo>
                <a:lnTo>
                  <a:pt x="72740" y="53560"/>
                </a:lnTo>
                <a:lnTo>
                  <a:pt x="72730" y="53590"/>
                </a:lnTo>
                <a:lnTo>
                  <a:pt x="72440" y="53560"/>
                </a:lnTo>
                <a:lnTo>
                  <a:pt x="72410" y="53530"/>
                </a:lnTo>
                <a:lnTo>
                  <a:pt x="72350" y="53450"/>
                </a:lnTo>
                <a:lnTo>
                  <a:pt x="72310" y="53420"/>
                </a:lnTo>
                <a:lnTo>
                  <a:pt x="72310" y="53390"/>
                </a:lnTo>
                <a:lnTo>
                  <a:pt x="72320" y="53370"/>
                </a:lnTo>
                <a:lnTo>
                  <a:pt x="72310" y="53340"/>
                </a:lnTo>
                <a:lnTo>
                  <a:pt x="72300" y="53320"/>
                </a:lnTo>
                <a:lnTo>
                  <a:pt x="72290" y="53310"/>
                </a:lnTo>
                <a:lnTo>
                  <a:pt x="72280" y="53300"/>
                </a:lnTo>
                <a:lnTo>
                  <a:pt x="72260" y="53260"/>
                </a:lnTo>
                <a:lnTo>
                  <a:pt x="72290" y="53230"/>
                </a:lnTo>
                <a:lnTo>
                  <a:pt x="72300" y="53200"/>
                </a:lnTo>
                <a:lnTo>
                  <a:pt x="72290" y="53170"/>
                </a:lnTo>
                <a:lnTo>
                  <a:pt x="72300" y="53140"/>
                </a:lnTo>
                <a:lnTo>
                  <a:pt x="72310" y="53100"/>
                </a:lnTo>
                <a:lnTo>
                  <a:pt x="72330" y="53070"/>
                </a:lnTo>
                <a:lnTo>
                  <a:pt x="72370" y="53050"/>
                </a:lnTo>
                <a:lnTo>
                  <a:pt x="72350" y="53000"/>
                </a:lnTo>
                <a:lnTo>
                  <a:pt x="72320" y="52960"/>
                </a:lnTo>
                <a:lnTo>
                  <a:pt x="72250" y="52920"/>
                </a:lnTo>
                <a:lnTo>
                  <a:pt x="72170" y="52820"/>
                </a:lnTo>
                <a:lnTo>
                  <a:pt x="72150" y="52800"/>
                </a:lnTo>
                <a:lnTo>
                  <a:pt x="72010" y="52820"/>
                </a:lnTo>
                <a:lnTo>
                  <a:pt x="71910" y="52920"/>
                </a:lnTo>
                <a:lnTo>
                  <a:pt x="71640" y="52990"/>
                </a:lnTo>
                <a:lnTo>
                  <a:pt x="71600" y="52970"/>
                </a:lnTo>
                <a:lnTo>
                  <a:pt x="71460" y="52780"/>
                </a:lnTo>
                <a:lnTo>
                  <a:pt x="71290" y="52690"/>
                </a:lnTo>
                <a:lnTo>
                  <a:pt x="71150" y="52550"/>
                </a:lnTo>
                <a:lnTo>
                  <a:pt x="71110" y="52480"/>
                </a:lnTo>
                <a:lnTo>
                  <a:pt x="71090" y="52350"/>
                </a:lnTo>
                <a:lnTo>
                  <a:pt x="71070" y="52260"/>
                </a:lnTo>
                <a:lnTo>
                  <a:pt x="71030" y="52190"/>
                </a:lnTo>
                <a:lnTo>
                  <a:pt x="70640" y="51800"/>
                </a:lnTo>
                <a:lnTo>
                  <a:pt x="70340" y="51640"/>
                </a:lnTo>
                <a:lnTo>
                  <a:pt x="70040" y="51490"/>
                </a:lnTo>
                <a:lnTo>
                  <a:pt x="70020" y="51520"/>
                </a:lnTo>
                <a:lnTo>
                  <a:pt x="70030" y="51560"/>
                </a:lnTo>
                <a:lnTo>
                  <a:pt x="70050" y="51590"/>
                </a:lnTo>
                <a:lnTo>
                  <a:pt x="70380" y="51830"/>
                </a:lnTo>
                <a:lnTo>
                  <a:pt x="70720" y="52080"/>
                </a:lnTo>
                <a:lnTo>
                  <a:pt x="70900" y="52340"/>
                </a:lnTo>
                <a:lnTo>
                  <a:pt x="70870" y="52370"/>
                </a:lnTo>
                <a:lnTo>
                  <a:pt x="70390" y="52240"/>
                </a:lnTo>
                <a:lnTo>
                  <a:pt x="69910" y="52110"/>
                </a:lnTo>
                <a:lnTo>
                  <a:pt x="69840" y="52030"/>
                </a:lnTo>
                <a:lnTo>
                  <a:pt x="69830" y="52010"/>
                </a:lnTo>
                <a:lnTo>
                  <a:pt x="69840" y="52000"/>
                </a:lnTo>
                <a:lnTo>
                  <a:pt x="69840" y="51980"/>
                </a:lnTo>
                <a:lnTo>
                  <a:pt x="69840" y="51950"/>
                </a:lnTo>
                <a:lnTo>
                  <a:pt x="69830" y="51930"/>
                </a:lnTo>
                <a:lnTo>
                  <a:pt x="69810" y="51930"/>
                </a:lnTo>
                <a:lnTo>
                  <a:pt x="69800" y="51960"/>
                </a:lnTo>
                <a:lnTo>
                  <a:pt x="69800" y="52010"/>
                </a:lnTo>
                <a:lnTo>
                  <a:pt x="69810" y="52060"/>
                </a:lnTo>
                <a:lnTo>
                  <a:pt x="69840" y="52130"/>
                </a:lnTo>
                <a:lnTo>
                  <a:pt x="70190" y="52240"/>
                </a:lnTo>
                <a:lnTo>
                  <a:pt x="70530" y="52340"/>
                </a:lnTo>
                <a:lnTo>
                  <a:pt x="70880" y="52440"/>
                </a:lnTo>
                <a:lnTo>
                  <a:pt x="70910" y="52470"/>
                </a:lnTo>
                <a:lnTo>
                  <a:pt x="70920" y="52510"/>
                </a:lnTo>
                <a:lnTo>
                  <a:pt x="70960" y="52640"/>
                </a:lnTo>
                <a:lnTo>
                  <a:pt x="71000" y="52710"/>
                </a:lnTo>
                <a:lnTo>
                  <a:pt x="71330" y="52910"/>
                </a:lnTo>
                <a:lnTo>
                  <a:pt x="71360" y="52980"/>
                </a:lnTo>
                <a:lnTo>
                  <a:pt x="71420" y="53050"/>
                </a:lnTo>
                <a:lnTo>
                  <a:pt x="71460" y="53140"/>
                </a:lnTo>
                <a:lnTo>
                  <a:pt x="71480" y="53160"/>
                </a:lnTo>
                <a:lnTo>
                  <a:pt x="71660" y="53260"/>
                </a:lnTo>
                <a:lnTo>
                  <a:pt x="71750" y="53370"/>
                </a:lnTo>
                <a:lnTo>
                  <a:pt x="71800" y="53590"/>
                </a:lnTo>
                <a:lnTo>
                  <a:pt x="71620" y="53650"/>
                </a:lnTo>
                <a:lnTo>
                  <a:pt x="71310" y="53590"/>
                </a:lnTo>
                <a:lnTo>
                  <a:pt x="71240" y="53650"/>
                </a:lnTo>
                <a:lnTo>
                  <a:pt x="71130" y="53670"/>
                </a:lnTo>
                <a:lnTo>
                  <a:pt x="70730" y="54130"/>
                </a:lnTo>
                <a:lnTo>
                  <a:pt x="70550" y="54200"/>
                </a:lnTo>
                <a:lnTo>
                  <a:pt x="70540" y="54190"/>
                </a:lnTo>
                <a:lnTo>
                  <a:pt x="70500" y="54150"/>
                </a:lnTo>
                <a:lnTo>
                  <a:pt x="70470" y="54120"/>
                </a:lnTo>
                <a:lnTo>
                  <a:pt x="70460" y="54110"/>
                </a:lnTo>
                <a:lnTo>
                  <a:pt x="70450" y="54080"/>
                </a:lnTo>
                <a:lnTo>
                  <a:pt x="70440" y="54060"/>
                </a:lnTo>
                <a:lnTo>
                  <a:pt x="70440" y="54030"/>
                </a:lnTo>
                <a:lnTo>
                  <a:pt x="70440" y="53970"/>
                </a:lnTo>
                <a:lnTo>
                  <a:pt x="70420" y="53880"/>
                </a:lnTo>
                <a:lnTo>
                  <a:pt x="70380" y="53820"/>
                </a:lnTo>
                <a:lnTo>
                  <a:pt x="69960" y="53480"/>
                </a:lnTo>
                <a:lnTo>
                  <a:pt x="69870" y="53480"/>
                </a:lnTo>
                <a:lnTo>
                  <a:pt x="69890" y="53540"/>
                </a:lnTo>
                <a:lnTo>
                  <a:pt x="69960" y="53570"/>
                </a:lnTo>
                <a:lnTo>
                  <a:pt x="70030" y="53640"/>
                </a:lnTo>
                <a:lnTo>
                  <a:pt x="70160" y="53720"/>
                </a:lnTo>
                <a:lnTo>
                  <a:pt x="70370" y="53930"/>
                </a:lnTo>
                <a:lnTo>
                  <a:pt x="70350" y="54000"/>
                </a:lnTo>
                <a:lnTo>
                  <a:pt x="70330" y="54030"/>
                </a:lnTo>
                <a:lnTo>
                  <a:pt x="70290" y="54070"/>
                </a:lnTo>
                <a:lnTo>
                  <a:pt x="70310" y="54090"/>
                </a:lnTo>
                <a:lnTo>
                  <a:pt x="70380" y="54120"/>
                </a:lnTo>
                <a:lnTo>
                  <a:pt x="70390" y="54130"/>
                </a:lnTo>
                <a:lnTo>
                  <a:pt x="70440" y="54230"/>
                </a:lnTo>
                <a:lnTo>
                  <a:pt x="70540" y="54300"/>
                </a:lnTo>
                <a:lnTo>
                  <a:pt x="70640" y="54310"/>
                </a:lnTo>
                <a:lnTo>
                  <a:pt x="70800" y="54220"/>
                </a:lnTo>
                <a:lnTo>
                  <a:pt x="71190" y="53790"/>
                </a:lnTo>
                <a:lnTo>
                  <a:pt x="71280" y="53800"/>
                </a:lnTo>
                <a:lnTo>
                  <a:pt x="71380" y="53870"/>
                </a:lnTo>
                <a:lnTo>
                  <a:pt x="71470" y="53880"/>
                </a:lnTo>
                <a:lnTo>
                  <a:pt x="71580" y="53850"/>
                </a:lnTo>
                <a:lnTo>
                  <a:pt x="71640" y="53850"/>
                </a:lnTo>
                <a:lnTo>
                  <a:pt x="71690" y="53910"/>
                </a:lnTo>
                <a:lnTo>
                  <a:pt x="71680" y="53910"/>
                </a:lnTo>
                <a:lnTo>
                  <a:pt x="71670" y="53930"/>
                </a:lnTo>
                <a:lnTo>
                  <a:pt x="71670" y="54050"/>
                </a:lnTo>
                <a:lnTo>
                  <a:pt x="71600" y="54220"/>
                </a:lnTo>
                <a:lnTo>
                  <a:pt x="71590" y="54290"/>
                </a:lnTo>
                <a:lnTo>
                  <a:pt x="71620" y="54380"/>
                </a:lnTo>
                <a:lnTo>
                  <a:pt x="71630" y="54420"/>
                </a:lnTo>
                <a:lnTo>
                  <a:pt x="71630" y="54460"/>
                </a:lnTo>
                <a:lnTo>
                  <a:pt x="71630" y="54540"/>
                </a:lnTo>
                <a:lnTo>
                  <a:pt x="71620" y="54580"/>
                </a:lnTo>
                <a:lnTo>
                  <a:pt x="71590" y="54640"/>
                </a:lnTo>
                <a:lnTo>
                  <a:pt x="71560" y="54670"/>
                </a:lnTo>
                <a:lnTo>
                  <a:pt x="71550" y="54690"/>
                </a:lnTo>
                <a:lnTo>
                  <a:pt x="71550" y="54760"/>
                </a:lnTo>
                <a:lnTo>
                  <a:pt x="71550" y="54790"/>
                </a:lnTo>
                <a:lnTo>
                  <a:pt x="71570" y="54830"/>
                </a:lnTo>
                <a:lnTo>
                  <a:pt x="71590" y="54890"/>
                </a:lnTo>
                <a:lnTo>
                  <a:pt x="71660" y="55010"/>
                </a:lnTo>
                <a:lnTo>
                  <a:pt x="71700" y="55100"/>
                </a:lnTo>
                <a:lnTo>
                  <a:pt x="71700" y="55160"/>
                </a:lnTo>
                <a:lnTo>
                  <a:pt x="71690" y="55190"/>
                </a:lnTo>
                <a:lnTo>
                  <a:pt x="71650" y="55230"/>
                </a:lnTo>
                <a:lnTo>
                  <a:pt x="71620" y="55290"/>
                </a:lnTo>
                <a:lnTo>
                  <a:pt x="71520" y="55420"/>
                </a:lnTo>
                <a:lnTo>
                  <a:pt x="71210" y="55400"/>
                </a:lnTo>
                <a:lnTo>
                  <a:pt x="71190" y="55420"/>
                </a:lnTo>
                <a:lnTo>
                  <a:pt x="71220" y="55470"/>
                </a:lnTo>
                <a:lnTo>
                  <a:pt x="71270" y="55500"/>
                </a:lnTo>
                <a:lnTo>
                  <a:pt x="71610" y="55490"/>
                </a:lnTo>
                <a:lnTo>
                  <a:pt x="71640" y="55480"/>
                </a:lnTo>
                <a:lnTo>
                  <a:pt x="71670" y="55430"/>
                </a:lnTo>
                <a:lnTo>
                  <a:pt x="71720" y="55410"/>
                </a:lnTo>
                <a:lnTo>
                  <a:pt x="71790" y="55350"/>
                </a:lnTo>
                <a:lnTo>
                  <a:pt x="71960" y="55410"/>
                </a:lnTo>
                <a:lnTo>
                  <a:pt x="72110" y="55370"/>
                </a:lnTo>
                <a:lnTo>
                  <a:pt x="72160" y="55380"/>
                </a:lnTo>
                <a:lnTo>
                  <a:pt x="72240" y="55440"/>
                </a:lnTo>
                <a:lnTo>
                  <a:pt x="72260" y="55460"/>
                </a:lnTo>
                <a:lnTo>
                  <a:pt x="72290" y="55520"/>
                </a:lnTo>
                <a:lnTo>
                  <a:pt x="72300" y="55540"/>
                </a:lnTo>
                <a:lnTo>
                  <a:pt x="72310" y="55540"/>
                </a:lnTo>
                <a:lnTo>
                  <a:pt x="72330" y="55580"/>
                </a:lnTo>
                <a:lnTo>
                  <a:pt x="72350" y="55590"/>
                </a:lnTo>
                <a:lnTo>
                  <a:pt x="72380" y="55560"/>
                </a:lnTo>
                <a:lnTo>
                  <a:pt x="72420" y="55570"/>
                </a:lnTo>
                <a:lnTo>
                  <a:pt x="72450" y="55590"/>
                </a:lnTo>
                <a:lnTo>
                  <a:pt x="72480" y="55700"/>
                </a:lnTo>
                <a:lnTo>
                  <a:pt x="72520" y="55720"/>
                </a:lnTo>
                <a:lnTo>
                  <a:pt x="72600" y="55720"/>
                </a:lnTo>
                <a:lnTo>
                  <a:pt x="72610" y="55710"/>
                </a:lnTo>
                <a:lnTo>
                  <a:pt x="72670" y="55590"/>
                </a:lnTo>
                <a:lnTo>
                  <a:pt x="72750" y="55510"/>
                </a:lnTo>
                <a:lnTo>
                  <a:pt x="72790" y="55490"/>
                </a:lnTo>
                <a:lnTo>
                  <a:pt x="72870" y="55360"/>
                </a:lnTo>
                <a:lnTo>
                  <a:pt x="72920" y="55340"/>
                </a:lnTo>
                <a:lnTo>
                  <a:pt x="72960" y="55350"/>
                </a:lnTo>
                <a:lnTo>
                  <a:pt x="73010" y="55410"/>
                </a:lnTo>
                <a:lnTo>
                  <a:pt x="73050" y="55490"/>
                </a:lnTo>
                <a:lnTo>
                  <a:pt x="73010" y="55620"/>
                </a:lnTo>
                <a:lnTo>
                  <a:pt x="73010" y="55680"/>
                </a:lnTo>
                <a:lnTo>
                  <a:pt x="73030" y="55750"/>
                </a:lnTo>
                <a:lnTo>
                  <a:pt x="73010" y="55780"/>
                </a:lnTo>
                <a:lnTo>
                  <a:pt x="72930" y="55820"/>
                </a:lnTo>
                <a:lnTo>
                  <a:pt x="72960" y="55840"/>
                </a:lnTo>
                <a:lnTo>
                  <a:pt x="73000" y="55830"/>
                </a:lnTo>
                <a:lnTo>
                  <a:pt x="73040" y="55830"/>
                </a:lnTo>
                <a:lnTo>
                  <a:pt x="73060" y="55900"/>
                </a:lnTo>
                <a:lnTo>
                  <a:pt x="73050" y="55910"/>
                </a:lnTo>
                <a:lnTo>
                  <a:pt x="73040" y="55920"/>
                </a:lnTo>
                <a:lnTo>
                  <a:pt x="73040" y="55930"/>
                </a:lnTo>
                <a:lnTo>
                  <a:pt x="73050" y="55970"/>
                </a:lnTo>
                <a:lnTo>
                  <a:pt x="73070" y="55980"/>
                </a:lnTo>
                <a:lnTo>
                  <a:pt x="73100" y="55980"/>
                </a:lnTo>
                <a:lnTo>
                  <a:pt x="73200" y="56030"/>
                </a:lnTo>
                <a:lnTo>
                  <a:pt x="73280" y="56030"/>
                </a:lnTo>
                <a:lnTo>
                  <a:pt x="73310" y="56060"/>
                </a:lnTo>
                <a:lnTo>
                  <a:pt x="73350" y="56110"/>
                </a:lnTo>
                <a:lnTo>
                  <a:pt x="73320" y="56140"/>
                </a:lnTo>
                <a:lnTo>
                  <a:pt x="73270" y="56210"/>
                </a:lnTo>
                <a:lnTo>
                  <a:pt x="73240" y="56290"/>
                </a:lnTo>
                <a:lnTo>
                  <a:pt x="73240" y="56370"/>
                </a:lnTo>
                <a:lnTo>
                  <a:pt x="73220" y="56360"/>
                </a:lnTo>
                <a:lnTo>
                  <a:pt x="73170" y="56380"/>
                </a:lnTo>
                <a:lnTo>
                  <a:pt x="73150" y="56400"/>
                </a:lnTo>
                <a:lnTo>
                  <a:pt x="73140" y="56430"/>
                </a:lnTo>
                <a:lnTo>
                  <a:pt x="73140" y="56460"/>
                </a:lnTo>
                <a:lnTo>
                  <a:pt x="73150" y="56480"/>
                </a:lnTo>
                <a:lnTo>
                  <a:pt x="73150" y="56520"/>
                </a:lnTo>
                <a:lnTo>
                  <a:pt x="73150" y="56580"/>
                </a:lnTo>
                <a:lnTo>
                  <a:pt x="73130" y="56620"/>
                </a:lnTo>
                <a:lnTo>
                  <a:pt x="72970" y="56850"/>
                </a:lnTo>
                <a:lnTo>
                  <a:pt x="72960" y="56880"/>
                </a:lnTo>
                <a:lnTo>
                  <a:pt x="72950" y="56910"/>
                </a:lnTo>
                <a:lnTo>
                  <a:pt x="72940" y="56920"/>
                </a:lnTo>
                <a:lnTo>
                  <a:pt x="72690" y="57030"/>
                </a:lnTo>
                <a:lnTo>
                  <a:pt x="72400" y="56950"/>
                </a:lnTo>
                <a:lnTo>
                  <a:pt x="72110" y="56870"/>
                </a:lnTo>
                <a:lnTo>
                  <a:pt x="72090" y="56810"/>
                </a:lnTo>
                <a:lnTo>
                  <a:pt x="72090" y="56780"/>
                </a:lnTo>
                <a:lnTo>
                  <a:pt x="72100" y="56770"/>
                </a:lnTo>
                <a:lnTo>
                  <a:pt x="72100" y="56750"/>
                </a:lnTo>
                <a:lnTo>
                  <a:pt x="72100" y="56720"/>
                </a:lnTo>
                <a:lnTo>
                  <a:pt x="72080" y="56690"/>
                </a:lnTo>
                <a:lnTo>
                  <a:pt x="72080" y="56670"/>
                </a:lnTo>
                <a:lnTo>
                  <a:pt x="72080" y="56630"/>
                </a:lnTo>
                <a:lnTo>
                  <a:pt x="72080" y="56560"/>
                </a:lnTo>
                <a:lnTo>
                  <a:pt x="72070" y="56520"/>
                </a:lnTo>
                <a:lnTo>
                  <a:pt x="72060" y="56480"/>
                </a:lnTo>
                <a:lnTo>
                  <a:pt x="72030" y="56430"/>
                </a:lnTo>
                <a:lnTo>
                  <a:pt x="72010" y="56370"/>
                </a:lnTo>
                <a:lnTo>
                  <a:pt x="71980" y="56330"/>
                </a:lnTo>
                <a:lnTo>
                  <a:pt x="71960" y="56260"/>
                </a:lnTo>
                <a:lnTo>
                  <a:pt x="71940" y="56250"/>
                </a:lnTo>
                <a:lnTo>
                  <a:pt x="71920" y="56250"/>
                </a:lnTo>
                <a:lnTo>
                  <a:pt x="71880" y="56290"/>
                </a:lnTo>
                <a:lnTo>
                  <a:pt x="71860" y="56290"/>
                </a:lnTo>
                <a:lnTo>
                  <a:pt x="71860" y="56270"/>
                </a:lnTo>
                <a:lnTo>
                  <a:pt x="71850" y="56230"/>
                </a:lnTo>
                <a:lnTo>
                  <a:pt x="71840" y="56210"/>
                </a:lnTo>
                <a:lnTo>
                  <a:pt x="71820" y="56200"/>
                </a:lnTo>
                <a:lnTo>
                  <a:pt x="71760" y="56230"/>
                </a:lnTo>
                <a:lnTo>
                  <a:pt x="71730" y="56240"/>
                </a:lnTo>
                <a:lnTo>
                  <a:pt x="71660" y="56190"/>
                </a:lnTo>
                <a:lnTo>
                  <a:pt x="71480" y="56230"/>
                </a:lnTo>
                <a:lnTo>
                  <a:pt x="71060" y="56150"/>
                </a:lnTo>
                <a:lnTo>
                  <a:pt x="70810" y="56200"/>
                </a:lnTo>
                <a:lnTo>
                  <a:pt x="70740" y="56250"/>
                </a:lnTo>
                <a:lnTo>
                  <a:pt x="70680" y="56250"/>
                </a:lnTo>
                <a:lnTo>
                  <a:pt x="70500" y="56130"/>
                </a:lnTo>
                <a:lnTo>
                  <a:pt x="70490" y="56100"/>
                </a:lnTo>
                <a:lnTo>
                  <a:pt x="70480" y="56060"/>
                </a:lnTo>
                <a:lnTo>
                  <a:pt x="70470" y="55980"/>
                </a:lnTo>
                <a:lnTo>
                  <a:pt x="70460" y="55940"/>
                </a:lnTo>
                <a:lnTo>
                  <a:pt x="70430" y="55880"/>
                </a:lnTo>
                <a:lnTo>
                  <a:pt x="70260" y="55670"/>
                </a:lnTo>
                <a:lnTo>
                  <a:pt x="70220" y="55660"/>
                </a:lnTo>
                <a:lnTo>
                  <a:pt x="70190" y="55700"/>
                </a:lnTo>
                <a:lnTo>
                  <a:pt x="70230" y="55770"/>
                </a:lnTo>
                <a:lnTo>
                  <a:pt x="70370" y="55930"/>
                </a:lnTo>
                <a:lnTo>
                  <a:pt x="70370" y="55940"/>
                </a:lnTo>
                <a:lnTo>
                  <a:pt x="70380" y="55970"/>
                </a:lnTo>
                <a:lnTo>
                  <a:pt x="70390" y="56020"/>
                </a:lnTo>
                <a:lnTo>
                  <a:pt x="70430" y="56150"/>
                </a:lnTo>
                <a:lnTo>
                  <a:pt x="70500" y="56250"/>
                </a:lnTo>
                <a:lnTo>
                  <a:pt x="70520" y="56260"/>
                </a:lnTo>
                <a:lnTo>
                  <a:pt x="70540" y="56280"/>
                </a:lnTo>
                <a:lnTo>
                  <a:pt x="70540" y="56330"/>
                </a:lnTo>
                <a:lnTo>
                  <a:pt x="70540" y="56370"/>
                </a:lnTo>
                <a:lnTo>
                  <a:pt x="70520" y="56400"/>
                </a:lnTo>
                <a:lnTo>
                  <a:pt x="70510" y="56440"/>
                </a:lnTo>
                <a:lnTo>
                  <a:pt x="70490" y="56490"/>
                </a:lnTo>
                <a:lnTo>
                  <a:pt x="70480" y="56520"/>
                </a:lnTo>
                <a:lnTo>
                  <a:pt x="70340" y="56670"/>
                </a:lnTo>
                <a:lnTo>
                  <a:pt x="70260" y="56720"/>
                </a:lnTo>
                <a:lnTo>
                  <a:pt x="70100" y="56720"/>
                </a:lnTo>
                <a:lnTo>
                  <a:pt x="70000" y="56790"/>
                </a:lnTo>
                <a:lnTo>
                  <a:pt x="69870" y="56720"/>
                </a:lnTo>
                <a:lnTo>
                  <a:pt x="69840" y="56730"/>
                </a:lnTo>
                <a:lnTo>
                  <a:pt x="69830" y="56750"/>
                </a:lnTo>
                <a:lnTo>
                  <a:pt x="69840" y="56770"/>
                </a:lnTo>
                <a:lnTo>
                  <a:pt x="69890" y="56780"/>
                </a:lnTo>
                <a:lnTo>
                  <a:pt x="69960" y="56850"/>
                </a:lnTo>
                <a:lnTo>
                  <a:pt x="70140" y="56800"/>
                </a:lnTo>
                <a:lnTo>
                  <a:pt x="70240" y="56820"/>
                </a:lnTo>
                <a:lnTo>
                  <a:pt x="70270" y="56980"/>
                </a:lnTo>
                <a:lnTo>
                  <a:pt x="70250" y="57050"/>
                </a:lnTo>
                <a:lnTo>
                  <a:pt x="70210" y="57120"/>
                </a:lnTo>
                <a:lnTo>
                  <a:pt x="70170" y="57160"/>
                </a:lnTo>
                <a:lnTo>
                  <a:pt x="70110" y="57190"/>
                </a:lnTo>
                <a:lnTo>
                  <a:pt x="70070" y="57240"/>
                </a:lnTo>
                <a:lnTo>
                  <a:pt x="70040" y="57260"/>
                </a:lnTo>
                <a:lnTo>
                  <a:pt x="70000" y="57260"/>
                </a:lnTo>
                <a:lnTo>
                  <a:pt x="69980" y="57270"/>
                </a:lnTo>
                <a:lnTo>
                  <a:pt x="69970" y="57310"/>
                </a:lnTo>
                <a:lnTo>
                  <a:pt x="70000" y="57330"/>
                </a:lnTo>
                <a:lnTo>
                  <a:pt x="70070" y="57280"/>
                </a:lnTo>
                <a:lnTo>
                  <a:pt x="70100" y="57280"/>
                </a:lnTo>
                <a:lnTo>
                  <a:pt x="70110" y="57310"/>
                </a:lnTo>
                <a:lnTo>
                  <a:pt x="70130" y="57350"/>
                </a:lnTo>
                <a:lnTo>
                  <a:pt x="70150" y="57430"/>
                </a:lnTo>
                <a:lnTo>
                  <a:pt x="70130" y="57490"/>
                </a:lnTo>
                <a:lnTo>
                  <a:pt x="70080" y="57530"/>
                </a:lnTo>
                <a:lnTo>
                  <a:pt x="69970" y="57560"/>
                </a:lnTo>
                <a:lnTo>
                  <a:pt x="69890" y="57530"/>
                </a:lnTo>
                <a:lnTo>
                  <a:pt x="69830" y="57580"/>
                </a:lnTo>
                <a:lnTo>
                  <a:pt x="69820" y="57610"/>
                </a:lnTo>
                <a:lnTo>
                  <a:pt x="69830" y="57640"/>
                </a:lnTo>
                <a:lnTo>
                  <a:pt x="69850" y="57670"/>
                </a:lnTo>
                <a:lnTo>
                  <a:pt x="69960" y="57690"/>
                </a:lnTo>
                <a:lnTo>
                  <a:pt x="70020" y="57760"/>
                </a:lnTo>
                <a:lnTo>
                  <a:pt x="70200" y="57810"/>
                </a:lnTo>
                <a:lnTo>
                  <a:pt x="70190" y="57810"/>
                </a:lnTo>
                <a:lnTo>
                  <a:pt x="70220" y="57810"/>
                </a:lnTo>
                <a:lnTo>
                  <a:pt x="70280" y="57850"/>
                </a:lnTo>
                <a:lnTo>
                  <a:pt x="70320" y="57910"/>
                </a:lnTo>
                <a:lnTo>
                  <a:pt x="70320" y="57920"/>
                </a:lnTo>
                <a:lnTo>
                  <a:pt x="70310" y="57950"/>
                </a:lnTo>
                <a:lnTo>
                  <a:pt x="70300" y="58010"/>
                </a:lnTo>
                <a:lnTo>
                  <a:pt x="70320" y="58020"/>
                </a:lnTo>
                <a:lnTo>
                  <a:pt x="70320" y="58040"/>
                </a:lnTo>
                <a:lnTo>
                  <a:pt x="70320" y="58070"/>
                </a:lnTo>
                <a:lnTo>
                  <a:pt x="70310" y="58110"/>
                </a:lnTo>
                <a:lnTo>
                  <a:pt x="70340" y="58160"/>
                </a:lnTo>
                <a:lnTo>
                  <a:pt x="70410" y="58200"/>
                </a:lnTo>
                <a:lnTo>
                  <a:pt x="70450" y="58260"/>
                </a:lnTo>
                <a:lnTo>
                  <a:pt x="70440" y="58280"/>
                </a:lnTo>
                <a:lnTo>
                  <a:pt x="70490" y="58450"/>
                </a:lnTo>
                <a:lnTo>
                  <a:pt x="70470" y="58550"/>
                </a:lnTo>
                <a:lnTo>
                  <a:pt x="70470" y="58560"/>
                </a:lnTo>
                <a:lnTo>
                  <a:pt x="70470" y="58590"/>
                </a:lnTo>
                <a:lnTo>
                  <a:pt x="70470" y="58630"/>
                </a:lnTo>
                <a:lnTo>
                  <a:pt x="70470" y="58650"/>
                </a:lnTo>
                <a:lnTo>
                  <a:pt x="70470" y="58670"/>
                </a:lnTo>
                <a:lnTo>
                  <a:pt x="70460" y="58700"/>
                </a:lnTo>
                <a:lnTo>
                  <a:pt x="70450" y="58730"/>
                </a:lnTo>
                <a:lnTo>
                  <a:pt x="70450" y="58770"/>
                </a:lnTo>
                <a:lnTo>
                  <a:pt x="70460" y="58810"/>
                </a:lnTo>
                <a:lnTo>
                  <a:pt x="70460" y="58860"/>
                </a:lnTo>
                <a:lnTo>
                  <a:pt x="70470" y="58870"/>
                </a:lnTo>
                <a:lnTo>
                  <a:pt x="70470" y="58890"/>
                </a:lnTo>
                <a:lnTo>
                  <a:pt x="70480" y="58930"/>
                </a:lnTo>
                <a:lnTo>
                  <a:pt x="70470" y="59010"/>
                </a:lnTo>
                <a:lnTo>
                  <a:pt x="70470" y="59050"/>
                </a:lnTo>
                <a:lnTo>
                  <a:pt x="70460" y="59080"/>
                </a:lnTo>
                <a:lnTo>
                  <a:pt x="70460" y="59110"/>
                </a:lnTo>
                <a:lnTo>
                  <a:pt x="70470" y="59140"/>
                </a:lnTo>
                <a:lnTo>
                  <a:pt x="70480" y="59160"/>
                </a:lnTo>
                <a:lnTo>
                  <a:pt x="70510" y="59120"/>
                </a:lnTo>
                <a:lnTo>
                  <a:pt x="70520" y="59130"/>
                </a:lnTo>
                <a:lnTo>
                  <a:pt x="70540" y="59140"/>
                </a:lnTo>
                <a:lnTo>
                  <a:pt x="70560" y="59100"/>
                </a:lnTo>
                <a:lnTo>
                  <a:pt x="70610" y="59000"/>
                </a:lnTo>
                <a:lnTo>
                  <a:pt x="70600" y="58930"/>
                </a:lnTo>
                <a:lnTo>
                  <a:pt x="70580" y="58890"/>
                </a:lnTo>
                <a:lnTo>
                  <a:pt x="70550" y="58800"/>
                </a:lnTo>
                <a:lnTo>
                  <a:pt x="70560" y="58800"/>
                </a:lnTo>
                <a:lnTo>
                  <a:pt x="70560" y="58790"/>
                </a:lnTo>
                <a:lnTo>
                  <a:pt x="70560" y="58780"/>
                </a:lnTo>
                <a:lnTo>
                  <a:pt x="70560" y="58770"/>
                </a:lnTo>
                <a:lnTo>
                  <a:pt x="70560" y="58760"/>
                </a:lnTo>
                <a:lnTo>
                  <a:pt x="70550" y="58730"/>
                </a:lnTo>
                <a:lnTo>
                  <a:pt x="70550" y="58700"/>
                </a:lnTo>
                <a:lnTo>
                  <a:pt x="70550" y="58670"/>
                </a:lnTo>
                <a:lnTo>
                  <a:pt x="70550" y="58650"/>
                </a:lnTo>
                <a:lnTo>
                  <a:pt x="70550" y="58620"/>
                </a:lnTo>
                <a:lnTo>
                  <a:pt x="70540" y="58600"/>
                </a:lnTo>
                <a:lnTo>
                  <a:pt x="70550" y="58590"/>
                </a:lnTo>
                <a:lnTo>
                  <a:pt x="70560" y="58560"/>
                </a:lnTo>
                <a:lnTo>
                  <a:pt x="70560" y="58540"/>
                </a:lnTo>
                <a:lnTo>
                  <a:pt x="70550" y="58510"/>
                </a:lnTo>
                <a:lnTo>
                  <a:pt x="70550" y="58480"/>
                </a:lnTo>
                <a:lnTo>
                  <a:pt x="70540" y="58450"/>
                </a:lnTo>
                <a:lnTo>
                  <a:pt x="70550" y="58420"/>
                </a:lnTo>
                <a:lnTo>
                  <a:pt x="70550" y="58390"/>
                </a:lnTo>
                <a:lnTo>
                  <a:pt x="70540" y="58360"/>
                </a:lnTo>
                <a:lnTo>
                  <a:pt x="70530" y="58320"/>
                </a:lnTo>
                <a:lnTo>
                  <a:pt x="70520" y="58290"/>
                </a:lnTo>
                <a:lnTo>
                  <a:pt x="70510" y="58260"/>
                </a:lnTo>
                <a:lnTo>
                  <a:pt x="70510" y="58230"/>
                </a:lnTo>
                <a:lnTo>
                  <a:pt x="70490" y="58210"/>
                </a:lnTo>
                <a:lnTo>
                  <a:pt x="70480" y="58200"/>
                </a:lnTo>
                <a:lnTo>
                  <a:pt x="70440" y="58200"/>
                </a:lnTo>
                <a:lnTo>
                  <a:pt x="70420" y="58170"/>
                </a:lnTo>
                <a:lnTo>
                  <a:pt x="70420" y="58140"/>
                </a:lnTo>
                <a:lnTo>
                  <a:pt x="70440" y="58080"/>
                </a:lnTo>
                <a:lnTo>
                  <a:pt x="70440" y="58040"/>
                </a:lnTo>
                <a:lnTo>
                  <a:pt x="70430" y="58020"/>
                </a:lnTo>
                <a:lnTo>
                  <a:pt x="70420" y="58000"/>
                </a:lnTo>
                <a:lnTo>
                  <a:pt x="70390" y="57980"/>
                </a:lnTo>
                <a:lnTo>
                  <a:pt x="70400" y="57970"/>
                </a:lnTo>
                <a:lnTo>
                  <a:pt x="70400" y="57950"/>
                </a:lnTo>
                <a:lnTo>
                  <a:pt x="70400" y="57940"/>
                </a:lnTo>
                <a:lnTo>
                  <a:pt x="70410" y="57930"/>
                </a:lnTo>
                <a:lnTo>
                  <a:pt x="70400" y="57840"/>
                </a:lnTo>
                <a:lnTo>
                  <a:pt x="70440" y="57780"/>
                </a:lnTo>
                <a:lnTo>
                  <a:pt x="70520" y="57710"/>
                </a:lnTo>
                <a:lnTo>
                  <a:pt x="70720" y="57690"/>
                </a:lnTo>
                <a:lnTo>
                  <a:pt x="71170" y="58000"/>
                </a:lnTo>
                <a:lnTo>
                  <a:pt x="71620" y="58310"/>
                </a:lnTo>
                <a:lnTo>
                  <a:pt x="71950" y="58280"/>
                </a:lnTo>
                <a:lnTo>
                  <a:pt x="72000" y="58300"/>
                </a:lnTo>
                <a:lnTo>
                  <a:pt x="72020" y="58320"/>
                </a:lnTo>
                <a:lnTo>
                  <a:pt x="72040" y="58350"/>
                </a:lnTo>
                <a:lnTo>
                  <a:pt x="72040" y="58390"/>
                </a:lnTo>
                <a:lnTo>
                  <a:pt x="72040" y="58430"/>
                </a:lnTo>
                <a:lnTo>
                  <a:pt x="72050" y="58470"/>
                </a:lnTo>
                <a:lnTo>
                  <a:pt x="72060" y="58480"/>
                </a:lnTo>
                <a:lnTo>
                  <a:pt x="72060" y="58510"/>
                </a:lnTo>
                <a:lnTo>
                  <a:pt x="72040" y="58530"/>
                </a:lnTo>
                <a:lnTo>
                  <a:pt x="72030" y="58540"/>
                </a:lnTo>
                <a:lnTo>
                  <a:pt x="72030" y="58630"/>
                </a:lnTo>
                <a:lnTo>
                  <a:pt x="72020" y="58660"/>
                </a:lnTo>
                <a:lnTo>
                  <a:pt x="72000" y="58670"/>
                </a:lnTo>
                <a:lnTo>
                  <a:pt x="71910" y="58690"/>
                </a:lnTo>
                <a:lnTo>
                  <a:pt x="71860" y="58720"/>
                </a:lnTo>
                <a:lnTo>
                  <a:pt x="71830" y="58770"/>
                </a:lnTo>
                <a:lnTo>
                  <a:pt x="71840" y="58810"/>
                </a:lnTo>
                <a:lnTo>
                  <a:pt x="71860" y="58830"/>
                </a:lnTo>
                <a:lnTo>
                  <a:pt x="71870" y="58850"/>
                </a:lnTo>
                <a:lnTo>
                  <a:pt x="71890" y="58850"/>
                </a:lnTo>
                <a:lnTo>
                  <a:pt x="71890" y="58870"/>
                </a:lnTo>
                <a:lnTo>
                  <a:pt x="71820" y="58860"/>
                </a:lnTo>
                <a:lnTo>
                  <a:pt x="71790" y="58880"/>
                </a:lnTo>
                <a:lnTo>
                  <a:pt x="71780" y="58950"/>
                </a:lnTo>
                <a:lnTo>
                  <a:pt x="71790" y="58970"/>
                </a:lnTo>
                <a:lnTo>
                  <a:pt x="71810" y="59030"/>
                </a:lnTo>
                <a:lnTo>
                  <a:pt x="71820" y="59050"/>
                </a:lnTo>
                <a:lnTo>
                  <a:pt x="71830" y="59120"/>
                </a:lnTo>
                <a:lnTo>
                  <a:pt x="71840" y="59150"/>
                </a:lnTo>
                <a:lnTo>
                  <a:pt x="71840" y="59160"/>
                </a:lnTo>
                <a:lnTo>
                  <a:pt x="71850" y="59180"/>
                </a:lnTo>
                <a:lnTo>
                  <a:pt x="71850" y="59220"/>
                </a:lnTo>
                <a:lnTo>
                  <a:pt x="71850" y="59240"/>
                </a:lnTo>
                <a:lnTo>
                  <a:pt x="71840" y="59260"/>
                </a:lnTo>
                <a:lnTo>
                  <a:pt x="71830" y="59270"/>
                </a:lnTo>
                <a:lnTo>
                  <a:pt x="71830" y="59300"/>
                </a:lnTo>
                <a:lnTo>
                  <a:pt x="71830" y="59350"/>
                </a:lnTo>
                <a:lnTo>
                  <a:pt x="71790" y="59440"/>
                </a:lnTo>
                <a:lnTo>
                  <a:pt x="71790" y="59500"/>
                </a:lnTo>
                <a:lnTo>
                  <a:pt x="71820" y="59540"/>
                </a:lnTo>
                <a:lnTo>
                  <a:pt x="71900" y="59540"/>
                </a:lnTo>
                <a:lnTo>
                  <a:pt x="71930" y="59570"/>
                </a:lnTo>
                <a:lnTo>
                  <a:pt x="71930" y="59630"/>
                </a:lnTo>
                <a:lnTo>
                  <a:pt x="71910" y="59710"/>
                </a:lnTo>
                <a:lnTo>
                  <a:pt x="71890" y="59780"/>
                </a:lnTo>
                <a:lnTo>
                  <a:pt x="71860" y="59820"/>
                </a:lnTo>
                <a:lnTo>
                  <a:pt x="71770" y="59880"/>
                </a:lnTo>
                <a:lnTo>
                  <a:pt x="71400" y="59860"/>
                </a:lnTo>
                <a:lnTo>
                  <a:pt x="71030" y="59850"/>
                </a:lnTo>
                <a:lnTo>
                  <a:pt x="70860" y="59740"/>
                </a:lnTo>
                <a:lnTo>
                  <a:pt x="70770" y="59730"/>
                </a:lnTo>
                <a:lnTo>
                  <a:pt x="70690" y="59850"/>
                </a:lnTo>
                <a:lnTo>
                  <a:pt x="70700" y="59850"/>
                </a:lnTo>
                <a:lnTo>
                  <a:pt x="70730" y="59910"/>
                </a:lnTo>
                <a:lnTo>
                  <a:pt x="70750" y="59960"/>
                </a:lnTo>
                <a:lnTo>
                  <a:pt x="70760" y="60020"/>
                </a:lnTo>
                <a:lnTo>
                  <a:pt x="70740" y="60070"/>
                </a:lnTo>
                <a:lnTo>
                  <a:pt x="70710" y="60080"/>
                </a:lnTo>
                <a:lnTo>
                  <a:pt x="70650" y="60080"/>
                </a:lnTo>
                <a:lnTo>
                  <a:pt x="70600" y="60120"/>
                </a:lnTo>
                <a:lnTo>
                  <a:pt x="70530" y="60140"/>
                </a:lnTo>
                <a:lnTo>
                  <a:pt x="70340" y="60280"/>
                </a:lnTo>
                <a:lnTo>
                  <a:pt x="70200" y="60470"/>
                </a:lnTo>
                <a:lnTo>
                  <a:pt x="70100" y="60560"/>
                </a:lnTo>
                <a:lnTo>
                  <a:pt x="69990" y="60570"/>
                </a:lnTo>
                <a:lnTo>
                  <a:pt x="69670" y="60440"/>
                </a:lnTo>
                <a:lnTo>
                  <a:pt x="69350" y="60300"/>
                </a:lnTo>
                <a:lnTo>
                  <a:pt x="69290" y="60250"/>
                </a:lnTo>
                <a:lnTo>
                  <a:pt x="69210" y="60220"/>
                </a:lnTo>
                <a:lnTo>
                  <a:pt x="69190" y="60210"/>
                </a:lnTo>
                <a:lnTo>
                  <a:pt x="69080" y="60050"/>
                </a:lnTo>
                <a:lnTo>
                  <a:pt x="68850" y="59920"/>
                </a:lnTo>
                <a:lnTo>
                  <a:pt x="68810" y="59880"/>
                </a:lnTo>
                <a:lnTo>
                  <a:pt x="68750" y="59770"/>
                </a:lnTo>
                <a:lnTo>
                  <a:pt x="68710" y="59730"/>
                </a:lnTo>
                <a:lnTo>
                  <a:pt x="68480" y="59530"/>
                </a:lnTo>
                <a:lnTo>
                  <a:pt x="68400" y="59420"/>
                </a:lnTo>
                <a:lnTo>
                  <a:pt x="68380" y="59400"/>
                </a:lnTo>
                <a:lnTo>
                  <a:pt x="68330" y="59380"/>
                </a:lnTo>
                <a:lnTo>
                  <a:pt x="68310" y="59350"/>
                </a:lnTo>
                <a:lnTo>
                  <a:pt x="68300" y="59320"/>
                </a:lnTo>
                <a:lnTo>
                  <a:pt x="68280" y="59230"/>
                </a:lnTo>
                <a:lnTo>
                  <a:pt x="68270" y="59160"/>
                </a:lnTo>
                <a:lnTo>
                  <a:pt x="68270" y="59030"/>
                </a:lnTo>
                <a:lnTo>
                  <a:pt x="68260" y="59000"/>
                </a:lnTo>
                <a:lnTo>
                  <a:pt x="68280" y="58920"/>
                </a:lnTo>
                <a:lnTo>
                  <a:pt x="68320" y="58900"/>
                </a:lnTo>
                <a:lnTo>
                  <a:pt x="68380" y="58920"/>
                </a:lnTo>
                <a:lnTo>
                  <a:pt x="68530" y="58900"/>
                </a:lnTo>
                <a:lnTo>
                  <a:pt x="68610" y="58950"/>
                </a:lnTo>
                <a:lnTo>
                  <a:pt x="68730" y="58930"/>
                </a:lnTo>
                <a:lnTo>
                  <a:pt x="68780" y="58950"/>
                </a:lnTo>
                <a:lnTo>
                  <a:pt x="68870" y="59030"/>
                </a:lnTo>
                <a:lnTo>
                  <a:pt x="68910" y="59090"/>
                </a:lnTo>
                <a:lnTo>
                  <a:pt x="68960" y="59130"/>
                </a:lnTo>
                <a:lnTo>
                  <a:pt x="69170" y="59230"/>
                </a:lnTo>
                <a:lnTo>
                  <a:pt x="69460" y="59480"/>
                </a:lnTo>
                <a:lnTo>
                  <a:pt x="69640" y="59520"/>
                </a:lnTo>
                <a:lnTo>
                  <a:pt x="69690" y="59480"/>
                </a:lnTo>
                <a:lnTo>
                  <a:pt x="69810" y="59440"/>
                </a:lnTo>
                <a:lnTo>
                  <a:pt x="69940" y="59320"/>
                </a:lnTo>
                <a:lnTo>
                  <a:pt x="70130" y="59240"/>
                </a:lnTo>
                <a:lnTo>
                  <a:pt x="70100" y="59230"/>
                </a:lnTo>
                <a:lnTo>
                  <a:pt x="69980" y="59250"/>
                </a:lnTo>
                <a:lnTo>
                  <a:pt x="69930" y="59290"/>
                </a:lnTo>
                <a:lnTo>
                  <a:pt x="69870" y="59290"/>
                </a:lnTo>
                <a:lnTo>
                  <a:pt x="69690" y="59440"/>
                </a:lnTo>
                <a:lnTo>
                  <a:pt x="69500" y="59460"/>
                </a:lnTo>
                <a:lnTo>
                  <a:pt x="69440" y="59420"/>
                </a:lnTo>
                <a:lnTo>
                  <a:pt x="69360" y="59280"/>
                </a:lnTo>
                <a:lnTo>
                  <a:pt x="69160" y="59140"/>
                </a:lnTo>
                <a:lnTo>
                  <a:pt x="69130" y="59140"/>
                </a:lnTo>
                <a:lnTo>
                  <a:pt x="69140" y="59140"/>
                </a:lnTo>
                <a:lnTo>
                  <a:pt x="68750" y="58860"/>
                </a:lnTo>
                <a:lnTo>
                  <a:pt x="68470" y="58850"/>
                </a:lnTo>
                <a:lnTo>
                  <a:pt x="68430" y="58830"/>
                </a:lnTo>
                <a:lnTo>
                  <a:pt x="68400" y="58790"/>
                </a:lnTo>
                <a:lnTo>
                  <a:pt x="68290" y="58580"/>
                </a:lnTo>
                <a:lnTo>
                  <a:pt x="68270" y="58550"/>
                </a:lnTo>
                <a:lnTo>
                  <a:pt x="68240" y="58550"/>
                </a:lnTo>
                <a:lnTo>
                  <a:pt x="68130" y="58620"/>
                </a:lnTo>
                <a:lnTo>
                  <a:pt x="68050" y="58700"/>
                </a:lnTo>
                <a:lnTo>
                  <a:pt x="68030" y="58700"/>
                </a:lnTo>
                <a:lnTo>
                  <a:pt x="67970" y="58690"/>
                </a:lnTo>
                <a:lnTo>
                  <a:pt x="67960" y="58700"/>
                </a:lnTo>
                <a:lnTo>
                  <a:pt x="67960" y="58800"/>
                </a:lnTo>
                <a:lnTo>
                  <a:pt x="67950" y="58830"/>
                </a:lnTo>
                <a:lnTo>
                  <a:pt x="67920" y="58850"/>
                </a:lnTo>
                <a:lnTo>
                  <a:pt x="67890" y="58890"/>
                </a:lnTo>
                <a:lnTo>
                  <a:pt x="67860" y="58940"/>
                </a:lnTo>
                <a:lnTo>
                  <a:pt x="67850" y="59000"/>
                </a:lnTo>
                <a:lnTo>
                  <a:pt x="67820" y="59140"/>
                </a:lnTo>
                <a:lnTo>
                  <a:pt x="67920" y="59490"/>
                </a:lnTo>
                <a:lnTo>
                  <a:pt x="67900" y="59530"/>
                </a:lnTo>
                <a:lnTo>
                  <a:pt x="67870" y="59550"/>
                </a:lnTo>
                <a:lnTo>
                  <a:pt x="67840" y="59550"/>
                </a:lnTo>
                <a:lnTo>
                  <a:pt x="67350" y="59300"/>
                </a:lnTo>
                <a:lnTo>
                  <a:pt x="67310" y="59240"/>
                </a:lnTo>
                <a:lnTo>
                  <a:pt x="67300" y="59180"/>
                </a:lnTo>
                <a:lnTo>
                  <a:pt x="67320" y="59110"/>
                </a:lnTo>
                <a:lnTo>
                  <a:pt x="67320" y="59040"/>
                </a:lnTo>
                <a:lnTo>
                  <a:pt x="67320" y="58980"/>
                </a:lnTo>
                <a:lnTo>
                  <a:pt x="67290" y="58920"/>
                </a:lnTo>
                <a:lnTo>
                  <a:pt x="67110" y="58810"/>
                </a:lnTo>
                <a:lnTo>
                  <a:pt x="66950" y="58550"/>
                </a:lnTo>
                <a:lnTo>
                  <a:pt x="66930" y="58550"/>
                </a:lnTo>
                <a:lnTo>
                  <a:pt x="66880" y="58560"/>
                </a:lnTo>
                <a:lnTo>
                  <a:pt x="66870" y="58550"/>
                </a:lnTo>
                <a:lnTo>
                  <a:pt x="66860" y="58540"/>
                </a:lnTo>
                <a:lnTo>
                  <a:pt x="66860" y="58520"/>
                </a:lnTo>
                <a:lnTo>
                  <a:pt x="66850" y="58500"/>
                </a:lnTo>
                <a:lnTo>
                  <a:pt x="66850" y="58490"/>
                </a:lnTo>
                <a:lnTo>
                  <a:pt x="66840" y="58480"/>
                </a:lnTo>
                <a:lnTo>
                  <a:pt x="66790" y="58240"/>
                </a:lnTo>
                <a:lnTo>
                  <a:pt x="66770" y="58210"/>
                </a:lnTo>
                <a:lnTo>
                  <a:pt x="66750" y="58180"/>
                </a:lnTo>
                <a:lnTo>
                  <a:pt x="66670" y="58130"/>
                </a:lnTo>
                <a:lnTo>
                  <a:pt x="66620" y="58060"/>
                </a:lnTo>
                <a:lnTo>
                  <a:pt x="66600" y="58060"/>
                </a:lnTo>
                <a:lnTo>
                  <a:pt x="66590" y="58060"/>
                </a:lnTo>
                <a:lnTo>
                  <a:pt x="66570" y="58090"/>
                </a:lnTo>
                <a:lnTo>
                  <a:pt x="66560" y="58120"/>
                </a:lnTo>
                <a:lnTo>
                  <a:pt x="66550" y="58160"/>
                </a:lnTo>
                <a:lnTo>
                  <a:pt x="66560" y="58200"/>
                </a:lnTo>
                <a:lnTo>
                  <a:pt x="66700" y="58390"/>
                </a:lnTo>
                <a:lnTo>
                  <a:pt x="66730" y="58460"/>
                </a:lnTo>
                <a:lnTo>
                  <a:pt x="66720" y="58530"/>
                </a:lnTo>
                <a:lnTo>
                  <a:pt x="66740" y="58590"/>
                </a:lnTo>
                <a:lnTo>
                  <a:pt x="66830" y="58680"/>
                </a:lnTo>
                <a:lnTo>
                  <a:pt x="66910" y="58790"/>
                </a:lnTo>
                <a:lnTo>
                  <a:pt x="67000" y="58830"/>
                </a:lnTo>
                <a:lnTo>
                  <a:pt x="67210" y="59000"/>
                </a:lnTo>
                <a:lnTo>
                  <a:pt x="67200" y="59020"/>
                </a:lnTo>
                <a:lnTo>
                  <a:pt x="67210" y="59080"/>
                </a:lnTo>
                <a:lnTo>
                  <a:pt x="67210" y="59120"/>
                </a:lnTo>
                <a:lnTo>
                  <a:pt x="67190" y="59170"/>
                </a:lnTo>
                <a:lnTo>
                  <a:pt x="67180" y="59190"/>
                </a:lnTo>
                <a:lnTo>
                  <a:pt x="67180" y="59210"/>
                </a:lnTo>
                <a:lnTo>
                  <a:pt x="67200" y="59270"/>
                </a:lnTo>
                <a:lnTo>
                  <a:pt x="67240" y="59340"/>
                </a:lnTo>
                <a:lnTo>
                  <a:pt x="67290" y="59390"/>
                </a:lnTo>
                <a:lnTo>
                  <a:pt x="67440" y="59460"/>
                </a:lnTo>
                <a:lnTo>
                  <a:pt x="67450" y="59470"/>
                </a:lnTo>
                <a:lnTo>
                  <a:pt x="67460" y="59500"/>
                </a:lnTo>
                <a:lnTo>
                  <a:pt x="67600" y="59590"/>
                </a:lnTo>
                <a:lnTo>
                  <a:pt x="67620" y="59610"/>
                </a:lnTo>
                <a:lnTo>
                  <a:pt x="67610" y="59670"/>
                </a:lnTo>
                <a:lnTo>
                  <a:pt x="67590" y="59710"/>
                </a:lnTo>
                <a:lnTo>
                  <a:pt x="67580" y="59720"/>
                </a:lnTo>
                <a:lnTo>
                  <a:pt x="67290" y="59760"/>
                </a:lnTo>
                <a:lnTo>
                  <a:pt x="67000" y="59790"/>
                </a:lnTo>
                <a:lnTo>
                  <a:pt x="66790" y="60040"/>
                </a:lnTo>
                <a:lnTo>
                  <a:pt x="66810" y="60060"/>
                </a:lnTo>
                <a:lnTo>
                  <a:pt x="66850" y="60040"/>
                </a:lnTo>
                <a:lnTo>
                  <a:pt x="66870" y="60070"/>
                </a:lnTo>
                <a:lnTo>
                  <a:pt x="66850" y="60110"/>
                </a:lnTo>
                <a:lnTo>
                  <a:pt x="66850" y="60150"/>
                </a:lnTo>
                <a:lnTo>
                  <a:pt x="66850" y="60190"/>
                </a:lnTo>
                <a:lnTo>
                  <a:pt x="66850" y="60210"/>
                </a:lnTo>
                <a:lnTo>
                  <a:pt x="66840" y="60240"/>
                </a:lnTo>
                <a:lnTo>
                  <a:pt x="66720" y="60310"/>
                </a:lnTo>
                <a:lnTo>
                  <a:pt x="66590" y="60500"/>
                </a:lnTo>
                <a:lnTo>
                  <a:pt x="66530" y="60540"/>
                </a:lnTo>
                <a:lnTo>
                  <a:pt x="66410" y="60560"/>
                </a:lnTo>
                <a:lnTo>
                  <a:pt x="66320" y="60600"/>
                </a:lnTo>
                <a:lnTo>
                  <a:pt x="66140" y="60610"/>
                </a:lnTo>
                <a:lnTo>
                  <a:pt x="66110" y="60580"/>
                </a:lnTo>
                <a:lnTo>
                  <a:pt x="65960" y="60340"/>
                </a:lnTo>
                <a:lnTo>
                  <a:pt x="65880" y="60260"/>
                </a:lnTo>
                <a:lnTo>
                  <a:pt x="65800" y="60230"/>
                </a:lnTo>
                <a:lnTo>
                  <a:pt x="65780" y="60250"/>
                </a:lnTo>
                <a:lnTo>
                  <a:pt x="65740" y="60300"/>
                </a:lnTo>
                <a:lnTo>
                  <a:pt x="65720" y="60310"/>
                </a:lnTo>
                <a:lnTo>
                  <a:pt x="65640" y="60310"/>
                </a:lnTo>
                <a:lnTo>
                  <a:pt x="65460" y="60250"/>
                </a:lnTo>
                <a:lnTo>
                  <a:pt x="65110" y="59890"/>
                </a:lnTo>
                <a:lnTo>
                  <a:pt x="65050" y="59740"/>
                </a:lnTo>
                <a:lnTo>
                  <a:pt x="65020" y="59710"/>
                </a:lnTo>
                <a:lnTo>
                  <a:pt x="64950" y="59700"/>
                </a:lnTo>
                <a:lnTo>
                  <a:pt x="64940" y="59720"/>
                </a:lnTo>
                <a:lnTo>
                  <a:pt x="64890" y="59800"/>
                </a:lnTo>
                <a:lnTo>
                  <a:pt x="64850" y="59820"/>
                </a:lnTo>
                <a:lnTo>
                  <a:pt x="64830" y="59850"/>
                </a:lnTo>
                <a:lnTo>
                  <a:pt x="64820" y="59900"/>
                </a:lnTo>
                <a:lnTo>
                  <a:pt x="64900" y="59880"/>
                </a:lnTo>
                <a:lnTo>
                  <a:pt x="64940" y="59900"/>
                </a:lnTo>
                <a:lnTo>
                  <a:pt x="65000" y="60010"/>
                </a:lnTo>
                <a:lnTo>
                  <a:pt x="65160" y="60210"/>
                </a:lnTo>
                <a:lnTo>
                  <a:pt x="65370" y="60310"/>
                </a:lnTo>
                <a:lnTo>
                  <a:pt x="65360" y="60310"/>
                </a:lnTo>
                <a:lnTo>
                  <a:pt x="65380" y="60310"/>
                </a:lnTo>
                <a:lnTo>
                  <a:pt x="65430" y="60380"/>
                </a:lnTo>
                <a:lnTo>
                  <a:pt x="65450" y="60390"/>
                </a:lnTo>
                <a:lnTo>
                  <a:pt x="65530" y="60380"/>
                </a:lnTo>
                <a:lnTo>
                  <a:pt x="65840" y="60470"/>
                </a:lnTo>
                <a:lnTo>
                  <a:pt x="65890" y="60530"/>
                </a:lnTo>
                <a:lnTo>
                  <a:pt x="65890" y="60620"/>
                </a:lnTo>
                <a:lnTo>
                  <a:pt x="65870" y="60630"/>
                </a:lnTo>
                <a:lnTo>
                  <a:pt x="65750" y="60650"/>
                </a:lnTo>
                <a:lnTo>
                  <a:pt x="65700" y="60690"/>
                </a:lnTo>
                <a:lnTo>
                  <a:pt x="65690" y="60710"/>
                </a:lnTo>
                <a:lnTo>
                  <a:pt x="65680" y="60740"/>
                </a:lnTo>
                <a:lnTo>
                  <a:pt x="65670" y="60770"/>
                </a:lnTo>
                <a:lnTo>
                  <a:pt x="65670" y="60820"/>
                </a:lnTo>
                <a:lnTo>
                  <a:pt x="65660" y="60840"/>
                </a:lnTo>
                <a:lnTo>
                  <a:pt x="65620" y="60890"/>
                </a:lnTo>
                <a:lnTo>
                  <a:pt x="65570" y="60980"/>
                </a:lnTo>
                <a:lnTo>
                  <a:pt x="65530" y="60970"/>
                </a:lnTo>
                <a:lnTo>
                  <a:pt x="65420" y="60920"/>
                </a:lnTo>
                <a:lnTo>
                  <a:pt x="65370" y="60870"/>
                </a:lnTo>
                <a:lnTo>
                  <a:pt x="65290" y="60840"/>
                </a:lnTo>
                <a:lnTo>
                  <a:pt x="65240" y="60800"/>
                </a:lnTo>
                <a:lnTo>
                  <a:pt x="65190" y="60780"/>
                </a:lnTo>
                <a:lnTo>
                  <a:pt x="65090" y="60810"/>
                </a:lnTo>
                <a:lnTo>
                  <a:pt x="65050" y="60780"/>
                </a:lnTo>
                <a:lnTo>
                  <a:pt x="64880" y="60880"/>
                </a:lnTo>
                <a:lnTo>
                  <a:pt x="64680" y="60860"/>
                </a:lnTo>
                <a:lnTo>
                  <a:pt x="64610" y="60890"/>
                </a:lnTo>
                <a:lnTo>
                  <a:pt x="64560" y="60980"/>
                </a:lnTo>
                <a:lnTo>
                  <a:pt x="64610" y="61020"/>
                </a:lnTo>
                <a:lnTo>
                  <a:pt x="64810" y="60980"/>
                </a:lnTo>
                <a:lnTo>
                  <a:pt x="64850" y="61000"/>
                </a:lnTo>
                <a:lnTo>
                  <a:pt x="64880" y="61060"/>
                </a:lnTo>
                <a:lnTo>
                  <a:pt x="64870" y="61170"/>
                </a:lnTo>
                <a:lnTo>
                  <a:pt x="64880" y="61190"/>
                </a:lnTo>
                <a:lnTo>
                  <a:pt x="64870" y="61210"/>
                </a:lnTo>
                <a:lnTo>
                  <a:pt x="64920" y="61400"/>
                </a:lnTo>
                <a:lnTo>
                  <a:pt x="64920" y="61430"/>
                </a:lnTo>
                <a:lnTo>
                  <a:pt x="64910" y="61470"/>
                </a:lnTo>
                <a:lnTo>
                  <a:pt x="64900" y="61500"/>
                </a:lnTo>
                <a:lnTo>
                  <a:pt x="64840" y="61590"/>
                </a:lnTo>
                <a:lnTo>
                  <a:pt x="64770" y="61620"/>
                </a:lnTo>
                <a:lnTo>
                  <a:pt x="64750" y="61660"/>
                </a:lnTo>
                <a:lnTo>
                  <a:pt x="64800" y="61690"/>
                </a:lnTo>
                <a:lnTo>
                  <a:pt x="64840" y="61660"/>
                </a:lnTo>
                <a:lnTo>
                  <a:pt x="64880" y="61600"/>
                </a:lnTo>
                <a:lnTo>
                  <a:pt x="64960" y="61550"/>
                </a:lnTo>
                <a:lnTo>
                  <a:pt x="64970" y="61500"/>
                </a:lnTo>
                <a:lnTo>
                  <a:pt x="64960" y="61340"/>
                </a:lnTo>
                <a:lnTo>
                  <a:pt x="64960" y="61310"/>
                </a:lnTo>
                <a:lnTo>
                  <a:pt x="64970" y="61270"/>
                </a:lnTo>
                <a:lnTo>
                  <a:pt x="64990" y="61220"/>
                </a:lnTo>
                <a:lnTo>
                  <a:pt x="64990" y="61180"/>
                </a:lnTo>
                <a:lnTo>
                  <a:pt x="64980" y="61160"/>
                </a:lnTo>
                <a:lnTo>
                  <a:pt x="64970" y="61130"/>
                </a:lnTo>
                <a:lnTo>
                  <a:pt x="64970" y="61110"/>
                </a:lnTo>
                <a:lnTo>
                  <a:pt x="64990" y="61050"/>
                </a:lnTo>
                <a:lnTo>
                  <a:pt x="65020" y="61000"/>
                </a:lnTo>
                <a:lnTo>
                  <a:pt x="65130" y="60930"/>
                </a:lnTo>
                <a:lnTo>
                  <a:pt x="65580" y="61090"/>
                </a:lnTo>
                <a:lnTo>
                  <a:pt x="65630" y="61080"/>
                </a:lnTo>
                <a:lnTo>
                  <a:pt x="65680" y="61030"/>
                </a:lnTo>
                <a:lnTo>
                  <a:pt x="65790" y="60810"/>
                </a:lnTo>
                <a:lnTo>
                  <a:pt x="65840" y="60760"/>
                </a:lnTo>
                <a:lnTo>
                  <a:pt x="66290" y="60740"/>
                </a:lnTo>
                <a:lnTo>
                  <a:pt x="66400" y="60780"/>
                </a:lnTo>
                <a:lnTo>
                  <a:pt x="66570" y="60960"/>
                </a:lnTo>
                <a:lnTo>
                  <a:pt x="66910" y="61060"/>
                </a:lnTo>
                <a:lnTo>
                  <a:pt x="67240" y="61150"/>
                </a:lnTo>
                <a:lnTo>
                  <a:pt x="67250" y="61180"/>
                </a:lnTo>
                <a:lnTo>
                  <a:pt x="67250" y="61220"/>
                </a:lnTo>
                <a:lnTo>
                  <a:pt x="67250" y="61260"/>
                </a:lnTo>
                <a:lnTo>
                  <a:pt x="67260" y="61290"/>
                </a:lnTo>
                <a:lnTo>
                  <a:pt x="67310" y="61350"/>
                </a:lnTo>
                <a:lnTo>
                  <a:pt x="67290" y="61450"/>
                </a:lnTo>
                <a:lnTo>
                  <a:pt x="67250" y="61490"/>
                </a:lnTo>
                <a:lnTo>
                  <a:pt x="67220" y="61520"/>
                </a:lnTo>
                <a:lnTo>
                  <a:pt x="67160" y="61650"/>
                </a:lnTo>
                <a:lnTo>
                  <a:pt x="67120" y="61680"/>
                </a:lnTo>
                <a:lnTo>
                  <a:pt x="67030" y="61720"/>
                </a:lnTo>
                <a:lnTo>
                  <a:pt x="67010" y="61740"/>
                </a:lnTo>
                <a:lnTo>
                  <a:pt x="67000" y="61760"/>
                </a:lnTo>
                <a:lnTo>
                  <a:pt x="66990" y="61790"/>
                </a:lnTo>
                <a:lnTo>
                  <a:pt x="66970" y="61810"/>
                </a:lnTo>
                <a:lnTo>
                  <a:pt x="66590" y="61770"/>
                </a:lnTo>
                <a:lnTo>
                  <a:pt x="66550" y="61790"/>
                </a:lnTo>
                <a:lnTo>
                  <a:pt x="66510" y="61860"/>
                </a:lnTo>
                <a:lnTo>
                  <a:pt x="66490" y="61920"/>
                </a:lnTo>
                <a:lnTo>
                  <a:pt x="66420" y="62020"/>
                </a:lnTo>
                <a:lnTo>
                  <a:pt x="66300" y="62130"/>
                </a:lnTo>
                <a:lnTo>
                  <a:pt x="66210" y="62180"/>
                </a:lnTo>
                <a:lnTo>
                  <a:pt x="66110" y="62200"/>
                </a:lnTo>
                <a:lnTo>
                  <a:pt x="66020" y="62170"/>
                </a:lnTo>
                <a:lnTo>
                  <a:pt x="65690" y="61910"/>
                </a:lnTo>
                <a:lnTo>
                  <a:pt x="65500" y="61880"/>
                </a:lnTo>
                <a:lnTo>
                  <a:pt x="65180" y="62030"/>
                </a:lnTo>
                <a:lnTo>
                  <a:pt x="65130" y="62040"/>
                </a:lnTo>
                <a:lnTo>
                  <a:pt x="65010" y="61920"/>
                </a:lnTo>
                <a:lnTo>
                  <a:pt x="64970" y="61910"/>
                </a:lnTo>
                <a:lnTo>
                  <a:pt x="64930" y="61920"/>
                </a:lnTo>
                <a:lnTo>
                  <a:pt x="64900" y="61970"/>
                </a:lnTo>
                <a:lnTo>
                  <a:pt x="64920" y="62010"/>
                </a:lnTo>
                <a:lnTo>
                  <a:pt x="65130" y="62110"/>
                </a:lnTo>
                <a:lnTo>
                  <a:pt x="65160" y="62080"/>
                </a:lnTo>
                <a:lnTo>
                  <a:pt x="65180" y="62090"/>
                </a:lnTo>
                <a:lnTo>
                  <a:pt x="65340" y="62020"/>
                </a:lnTo>
                <a:lnTo>
                  <a:pt x="65590" y="62010"/>
                </a:lnTo>
                <a:lnTo>
                  <a:pt x="65760" y="62150"/>
                </a:lnTo>
                <a:lnTo>
                  <a:pt x="65790" y="62140"/>
                </a:lnTo>
                <a:lnTo>
                  <a:pt x="65820" y="62160"/>
                </a:lnTo>
                <a:lnTo>
                  <a:pt x="65890" y="62220"/>
                </a:lnTo>
                <a:lnTo>
                  <a:pt x="65750" y="62300"/>
                </a:lnTo>
                <a:lnTo>
                  <a:pt x="65620" y="62320"/>
                </a:lnTo>
                <a:lnTo>
                  <a:pt x="65580" y="62370"/>
                </a:lnTo>
                <a:lnTo>
                  <a:pt x="65520" y="62400"/>
                </a:lnTo>
                <a:lnTo>
                  <a:pt x="65500" y="62410"/>
                </a:lnTo>
                <a:lnTo>
                  <a:pt x="65570" y="62450"/>
                </a:lnTo>
                <a:lnTo>
                  <a:pt x="65940" y="62310"/>
                </a:lnTo>
                <a:lnTo>
                  <a:pt x="65980" y="62360"/>
                </a:lnTo>
                <a:lnTo>
                  <a:pt x="65960" y="62430"/>
                </a:lnTo>
                <a:lnTo>
                  <a:pt x="65930" y="62640"/>
                </a:lnTo>
                <a:lnTo>
                  <a:pt x="65900" y="62710"/>
                </a:lnTo>
                <a:lnTo>
                  <a:pt x="65830" y="62800"/>
                </a:lnTo>
                <a:lnTo>
                  <a:pt x="65810" y="62870"/>
                </a:lnTo>
                <a:lnTo>
                  <a:pt x="65820" y="62880"/>
                </a:lnTo>
                <a:lnTo>
                  <a:pt x="65850" y="62870"/>
                </a:lnTo>
                <a:lnTo>
                  <a:pt x="65880" y="62840"/>
                </a:lnTo>
                <a:lnTo>
                  <a:pt x="66050" y="62490"/>
                </a:lnTo>
                <a:lnTo>
                  <a:pt x="66080" y="62420"/>
                </a:lnTo>
                <a:lnTo>
                  <a:pt x="66110" y="62370"/>
                </a:lnTo>
                <a:lnTo>
                  <a:pt x="66200" y="62410"/>
                </a:lnTo>
                <a:lnTo>
                  <a:pt x="66410" y="62320"/>
                </a:lnTo>
                <a:lnTo>
                  <a:pt x="66440" y="62270"/>
                </a:lnTo>
                <a:lnTo>
                  <a:pt x="66580" y="62140"/>
                </a:lnTo>
                <a:lnTo>
                  <a:pt x="66640" y="62060"/>
                </a:lnTo>
                <a:lnTo>
                  <a:pt x="66680" y="62020"/>
                </a:lnTo>
                <a:lnTo>
                  <a:pt x="66770" y="61990"/>
                </a:lnTo>
                <a:lnTo>
                  <a:pt x="66810" y="62010"/>
                </a:lnTo>
                <a:lnTo>
                  <a:pt x="66900" y="62110"/>
                </a:lnTo>
                <a:lnTo>
                  <a:pt x="66950" y="62130"/>
                </a:lnTo>
                <a:lnTo>
                  <a:pt x="67040" y="62080"/>
                </a:lnTo>
                <a:lnTo>
                  <a:pt x="67060" y="62100"/>
                </a:lnTo>
                <a:lnTo>
                  <a:pt x="67070" y="62130"/>
                </a:lnTo>
                <a:lnTo>
                  <a:pt x="67080" y="62200"/>
                </a:lnTo>
                <a:lnTo>
                  <a:pt x="67090" y="62220"/>
                </a:lnTo>
                <a:lnTo>
                  <a:pt x="67090" y="62240"/>
                </a:lnTo>
                <a:lnTo>
                  <a:pt x="67110" y="62260"/>
                </a:lnTo>
                <a:lnTo>
                  <a:pt x="67140" y="62290"/>
                </a:lnTo>
                <a:lnTo>
                  <a:pt x="67230" y="62290"/>
                </a:lnTo>
                <a:lnTo>
                  <a:pt x="67240" y="62300"/>
                </a:lnTo>
                <a:lnTo>
                  <a:pt x="67280" y="62350"/>
                </a:lnTo>
                <a:lnTo>
                  <a:pt x="67290" y="62360"/>
                </a:lnTo>
                <a:lnTo>
                  <a:pt x="67450" y="62380"/>
                </a:lnTo>
                <a:lnTo>
                  <a:pt x="67460" y="62390"/>
                </a:lnTo>
                <a:lnTo>
                  <a:pt x="67500" y="62450"/>
                </a:lnTo>
                <a:lnTo>
                  <a:pt x="67580" y="62510"/>
                </a:lnTo>
                <a:lnTo>
                  <a:pt x="67600" y="62540"/>
                </a:lnTo>
                <a:lnTo>
                  <a:pt x="67560" y="62610"/>
                </a:lnTo>
                <a:lnTo>
                  <a:pt x="67550" y="62640"/>
                </a:lnTo>
                <a:lnTo>
                  <a:pt x="67560" y="62690"/>
                </a:lnTo>
                <a:lnTo>
                  <a:pt x="67570" y="62730"/>
                </a:lnTo>
                <a:lnTo>
                  <a:pt x="67580" y="62760"/>
                </a:lnTo>
                <a:lnTo>
                  <a:pt x="67580" y="62790"/>
                </a:lnTo>
                <a:lnTo>
                  <a:pt x="67570" y="62820"/>
                </a:lnTo>
                <a:lnTo>
                  <a:pt x="67570" y="62840"/>
                </a:lnTo>
                <a:lnTo>
                  <a:pt x="67590" y="62840"/>
                </a:lnTo>
                <a:lnTo>
                  <a:pt x="67600" y="62850"/>
                </a:lnTo>
                <a:lnTo>
                  <a:pt x="67620" y="62870"/>
                </a:lnTo>
                <a:lnTo>
                  <a:pt x="67630" y="62890"/>
                </a:lnTo>
                <a:lnTo>
                  <a:pt x="67620" y="62930"/>
                </a:lnTo>
                <a:lnTo>
                  <a:pt x="67610" y="62950"/>
                </a:lnTo>
                <a:lnTo>
                  <a:pt x="67600" y="62960"/>
                </a:lnTo>
                <a:lnTo>
                  <a:pt x="67630" y="62980"/>
                </a:lnTo>
                <a:lnTo>
                  <a:pt x="67670" y="62950"/>
                </a:lnTo>
                <a:lnTo>
                  <a:pt x="67690" y="62960"/>
                </a:lnTo>
                <a:lnTo>
                  <a:pt x="67690" y="63020"/>
                </a:lnTo>
                <a:lnTo>
                  <a:pt x="67670" y="63050"/>
                </a:lnTo>
                <a:lnTo>
                  <a:pt x="67650" y="63050"/>
                </a:lnTo>
                <a:lnTo>
                  <a:pt x="67590" y="63110"/>
                </a:lnTo>
                <a:lnTo>
                  <a:pt x="67520" y="63140"/>
                </a:lnTo>
                <a:lnTo>
                  <a:pt x="67410" y="63240"/>
                </a:lnTo>
                <a:lnTo>
                  <a:pt x="67160" y="63350"/>
                </a:lnTo>
                <a:lnTo>
                  <a:pt x="66770" y="63370"/>
                </a:lnTo>
                <a:lnTo>
                  <a:pt x="66380" y="63390"/>
                </a:lnTo>
                <a:lnTo>
                  <a:pt x="66380" y="63410"/>
                </a:lnTo>
                <a:lnTo>
                  <a:pt x="66410" y="63440"/>
                </a:lnTo>
                <a:lnTo>
                  <a:pt x="66560" y="63490"/>
                </a:lnTo>
                <a:lnTo>
                  <a:pt x="66870" y="63450"/>
                </a:lnTo>
                <a:lnTo>
                  <a:pt x="66950" y="63480"/>
                </a:lnTo>
                <a:lnTo>
                  <a:pt x="66980" y="63480"/>
                </a:lnTo>
                <a:lnTo>
                  <a:pt x="67000" y="63500"/>
                </a:lnTo>
                <a:lnTo>
                  <a:pt x="66990" y="63550"/>
                </a:lnTo>
                <a:lnTo>
                  <a:pt x="66860" y="63880"/>
                </a:lnTo>
                <a:lnTo>
                  <a:pt x="66830" y="63930"/>
                </a:lnTo>
                <a:lnTo>
                  <a:pt x="66800" y="64000"/>
                </a:lnTo>
                <a:lnTo>
                  <a:pt x="66800" y="64030"/>
                </a:lnTo>
                <a:lnTo>
                  <a:pt x="66790" y="64060"/>
                </a:lnTo>
                <a:lnTo>
                  <a:pt x="66800" y="64110"/>
                </a:lnTo>
                <a:lnTo>
                  <a:pt x="66800" y="64160"/>
                </a:lnTo>
                <a:lnTo>
                  <a:pt x="66830" y="64250"/>
                </a:lnTo>
                <a:lnTo>
                  <a:pt x="66810" y="64290"/>
                </a:lnTo>
                <a:lnTo>
                  <a:pt x="66780" y="64330"/>
                </a:lnTo>
                <a:lnTo>
                  <a:pt x="66760" y="64360"/>
                </a:lnTo>
                <a:lnTo>
                  <a:pt x="66780" y="64380"/>
                </a:lnTo>
                <a:lnTo>
                  <a:pt x="66810" y="64370"/>
                </a:lnTo>
                <a:lnTo>
                  <a:pt x="66830" y="64360"/>
                </a:lnTo>
                <a:lnTo>
                  <a:pt x="66880" y="64320"/>
                </a:lnTo>
                <a:lnTo>
                  <a:pt x="66890" y="64300"/>
                </a:lnTo>
                <a:lnTo>
                  <a:pt x="66890" y="64260"/>
                </a:lnTo>
                <a:lnTo>
                  <a:pt x="66900" y="64210"/>
                </a:lnTo>
                <a:lnTo>
                  <a:pt x="66890" y="64170"/>
                </a:lnTo>
                <a:lnTo>
                  <a:pt x="66890" y="64150"/>
                </a:lnTo>
                <a:lnTo>
                  <a:pt x="66880" y="64120"/>
                </a:lnTo>
                <a:lnTo>
                  <a:pt x="66890" y="64070"/>
                </a:lnTo>
                <a:lnTo>
                  <a:pt x="66900" y="64030"/>
                </a:lnTo>
                <a:lnTo>
                  <a:pt x="66920" y="64000"/>
                </a:lnTo>
                <a:lnTo>
                  <a:pt x="66920" y="63970"/>
                </a:lnTo>
                <a:lnTo>
                  <a:pt x="66920" y="63920"/>
                </a:lnTo>
                <a:lnTo>
                  <a:pt x="66950" y="63850"/>
                </a:lnTo>
                <a:lnTo>
                  <a:pt x="67030" y="63730"/>
                </a:lnTo>
                <a:lnTo>
                  <a:pt x="67080" y="63610"/>
                </a:lnTo>
                <a:lnTo>
                  <a:pt x="67110" y="63580"/>
                </a:lnTo>
                <a:lnTo>
                  <a:pt x="67250" y="63520"/>
                </a:lnTo>
                <a:lnTo>
                  <a:pt x="67270" y="63530"/>
                </a:lnTo>
                <a:lnTo>
                  <a:pt x="67280" y="63510"/>
                </a:lnTo>
                <a:lnTo>
                  <a:pt x="67370" y="63460"/>
                </a:lnTo>
                <a:lnTo>
                  <a:pt x="67440" y="63360"/>
                </a:lnTo>
                <a:lnTo>
                  <a:pt x="67470" y="63350"/>
                </a:lnTo>
                <a:lnTo>
                  <a:pt x="67490" y="63360"/>
                </a:lnTo>
                <a:lnTo>
                  <a:pt x="67530" y="63420"/>
                </a:lnTo>
                <a:lnTo>
                  <a:pt x="67560" y="63440"/>
                </a:lnTo>
                <a:lnTo>
                  <a:pt x="67570" y="63430"/>
                </a:lnTo>
                <a:lnTo>
                  <a:pt x="67610" y="63390"/>
                </a:lnTo>
                <a:lnTo>
                  <a:pt x="67630" y="63390"/>
                </a:lnTo>
                <a:lnTo>
                  <a:pt x="67670" y="63410"/>
                </a:lnTo>
                <a:lnTo>
                  <a:pt x="67750" y="63390"/>
                </a:lnTo>
                <a:lnTo>
                  <a:pt x="67780" y="63410"/>
                </a:lnTo>
                <a:lnTo>
                  <a:pt x="67850" y="63560"/>
                </a:lnTo>
                <a:lnTo>
                  <a:pt x="67950" y="63690"/>
                </a:lnTo>
                <a:lnTo>
                  <a:pt x="68020" y="63730"/>
                </a:lnTo>
                <a:lnTo>
                  <a:pt x="68060" y="63710"/>
                </a:lnTo>
                <a:lnTo>
                  <a:pt x="68050" y="63700"/>
                </a:lnTo>
                <a:lnTo>
                  <a:pt x="68030" y="63660"/>
                </a:lnTo>
                <a:lnTo>
                  <a:pt x="68060" y="63680"/>
                </a:lnTo>
                <a:lnTo>
                  <a:pt x="68220" y="63870"/>
                </a:lnTo>
                <a:lnTo>
                  <a:pt x="68250" y="63890"/>
                </a:lnTo>
                <a:lnTo>
                  <a:pt x="68350" y="63890"/>
                </a:lnTo>
                <a:lnTo>
                  <a:pt x="68370" y="63900"/>
                </a:lnTo>
                <a:lnTo>
                  <a:pt x="68400" y="63930"/>
                </a:lnTo>
                <a:lnTo>
                  <a:pt x="68430" y="63940"/>
                </a:lnTo>
                <a:lnTo>
                  <a:pt x="68460" y="63940"/>
                </a:lnTo>
                <a:lnTo>
                  <a:pt x="68480" y="63950"/>
                </a:lnTo>
                <a:lnTo>
                  <a:pt x="68490" y="64030"/>
                </a:lnTo>
                <a:lnTo>
                  <a:pt x="68480" y="64040"/>
                </a:lnTo>
                <a:lnTo>
                  <a:pt x="68460" y="64040"/>
                </a:lnTo>
                <a:lnTo>
                  <a:pt x="68440" y="64030"/>
                </a:lnTo>
                <a:lnTo>
                  <a:pt x="68420" y="64010"/>
                </a:lnTo>
                <a:lnTo>
                  <a:pt x="68420" y="64020"/>
                </a:lnTo>
                <a:lnTo>
                  <a:pt x="68410" y="64030"/>
                </a:lnTo>
                <a:lnTo>
                  <a:pt x="68400" y="64030"/>
                </a:lnTo>
                <a:lnTo>
                  <a:pt x="68410" y="64060"/>
                </a:lnTo>
                <a:lnTo>
                  <a:pt x="68430" y="64070"/>
                </a:lnTo>
                <a:lnTo>
                  <a:pt x="68500" y="64070"/>
                </a:lnTo>
                <a:lnTo>
                  <a:pt x="68520" y="64050"/>
                </a:lnTo>
                <a:lnTo>
                  <a:pt x="68520" y="64010"/>
                </a:lnTo>
                <a:lnTo>
                  <a:pt x="68540" y="63980"/>
                </a:lnTo>
                <a:lnTo>
                  <a:pt x="68550" y="64010"/>
                </a:lnTo>
                <a:lnTo>
                  <a:pt x="68570" y="64050"/>
                </a:lnTo>
                <a:lnTo>
                  <a:pt x="68590" y="64070"/>
                </a:lnTo>
                <a:lnTo>
                  <a:pt x="68580" y="64100"/>
                </a:lnTo>
                <a:lnTo>
                  <a:pt x="68580" y="64120"/>
                </a:lnTo>
                <a:lnTo>
                  <a:pt x="68590" y="64190"/>
                </a:lnTo>
                <a:lnTo>
                  <a:pt x="68490" y="64340"/>
                </a:lnTo>
                <a:lnTo>
                  <a:pt x="68480" y="64410"/>
                </a:lnTo>
                <a:lnTo>
                  <a:pt x="68490" y="64420"/>
                </a:lnTo>
                <a:lnTo>
                  <a:pt x="68510" y="64410"/>
                </a:lnTo>
                <a:lnTo>
                  <a:pt x="68540" y="64390"/>
                </a:lnTo>
                <a:lnTo>
                  <a:pt x="68610" y="64300"/>
                </a:lnTo>
                <a:lnTo>
                  <a:pt x="68640" y="64280"/>
                </a:lnTo>
                <a:lnTo>
                  <a:pt x="68680" y="64270"/>
                </a:lnTo>
                <a:lnTo>
                  <a:pt x="68710" y="64290"/>
                </a:lnTo>
                <a:lnTo>
                  <a:pt x="68720" y="64300"/>
                </a:lnTo>
                <a:lnTo>
                  <a:pt x="69190" y="64560"/>
                </a:lnTo>
                <a:lnTo>
                  <a:pt x="69220" y="64590"/>
                </a:lnTo>
                <a:lnTo>
                  <a:pt x="69200" y="64650"/>
                </a:lnTo>
                <a:lnTo>
                  <a:pt x="69170" y="64680"/>
                </a:lnTo>
                <a:lnTo>
                  <a:pt x="69130" y="64700"/>
                </a:lnTo>
                <a:lnTo>
                  <a:pt x="69100" y="64720"/>
                </a:lnTo>
                <a:lnTo>
                  <a:pt x="69160" y="64780"/>
                </a:lnTo>
                <a:lnTo>
                  <a:pt x="69190" y="64790"/>
                </a:lnTo>
                <a:lnTo>
                  <a:pt x="69210" y="64780"/>
                </a:lnTo>
                <a:lnTo>
                  <a:pt x="69240" y="64740"/>
                </a:lnTo>
                <a:lnTo>
                  <a:pt x="69270" y="64730"/>
                </a:lnTo>
                <a:lnTo>
                  <a:pt x="69300" y="64740"/>
                </a:lnTo>
                <a:lnTo>
                  <a:pt x="69370" y="64800"/>
                </a:lnTo>
                <a:lnTo>
                  <a:pt x="69620" y="64920"/>
                </a:lnTo>
                <a:lnTo>
                  <a:pt x="69690" y="64990"/>
                </a:lnTo>
                <a:lnTo>
                  <a:pt x="69750" y="65020"/>
                </a:lnTo>
                <a:lnTo>
                  <a:pt x="69780" y="65060"/>
                </a:lnTo>
                <a:lnTo>
                  <a:pt x="69790" y="65080"/>
                </a:lnTo>
                <a:lnTo>
                  <a:pt x="69720" y="65070"/>
                </a:lnTo>
                <a:lnTo>
                  <a:pt x="69640" y="65070"/>
                </a:lnTo>
                <a:lnTo>
                  <a:pt x="69530" y="65020"/>
                </a:lnTo>
                <a:lnTo>
                  <a:pt x="69420" y="64970"/>
                </a:lnTo>
                <a:lnTo>
                  <a:pt x="69360" y="64990"/>
                </a:lnTo>
                <a:lnTo>
                  <a:pt x="69300" y="65020"/>
                </a:lnTo>
                <a:lnTo>
                  <a:pt x="69240" y="65070"/>
                </a:lnTo>
                <a:lnTo>
                  <a:pt x="69170" y="65130"/>
                </a:lnTo>
                <a:lnTo>
                  <a:pt x="69080" y="65070"/>
                </a:lnTo>
                <a:lnTo>
                  <a:pt x="69000" y="65020"/>
                </a:lnTo>
                <a:lnTo>
                  <a:pt x="68930" y="65030"/>
                </a:lnTo>
                <a:lnTo>
                  <a:pt x="68870" y="65030"/>
                </a:lnTo>
                <a:lnTo>
                  <a:pt x="68820" y="65080"/>
                </a:lnTo>
                <a:lnTo>
                  <a:pt x="68770" y="65140"/>
                </a:lnTo>
                <a:lnTo>
                  <a:pt x="68580" y="65170"/>
                </a:lnTo>
                <a:lnTo>
                  <a:pt x="68390" y="65200"/>
                </a:lnTo>
                <a:lnTo>
                  <a:pt x="68300" y="65260"/>
                </a:lnTo>
                <a:lnTo>
                  <a:pt x="68210" y="65320"/>
                </a:lnTo>
                <a:lnTo>
                  <a:pt x="68170" y="65310"/>
                </a:lnTo>
                <a:lnTo>
                  <a:pt x="68140" y="65310"/>
                </a:lnTo>
                <a:lnTo>
                  <a:pt x="68120" y="65300"/>
                </a:lnTo>
                <a:lnTo>
                  <a:pt x="68100" y="65300"/>
                </a:lnTo>
                <a:lnTo>
                  <a:pt x="68050" y="65290"/>
                </a:lnTo>
                <a:lnTo>
                  <a:pt x="68000" y="65280"/>
                </a:lnTo>
                <a:lnTo>
                  <a:pt x="67980" y="65280"/>
                </a:lnTo>
                <a:lnTo>
                  <a:pt x="67960" y="65270"/>
                </a:lnTo>
                <a:lnTo>
                  <a:pt x="67950" y="65270"/>
                </a:lnTo>
                <a:lnTo>
                  <a:pt x="67950" y="65280"/>
                </a:lnTo>
                <a:lnTo>
                  <a:pt x="67950" y="65290"/>
                </a:lnTo>
                <a:lnTo>
                  <a:pt x="67940" y="65290"/>
                </a:lnTo>
                <a:lnTo>
                  <a:pt x="67940" y="65300"/>
                </a:lnTo>
                <a:lnTo>
                  <a:pt x="67940" y="65310"/>
                </a:lnTo>
                <a:lnTo>
                  <a:pt x="67930" y="65310"/>
                </a:lnTo>
                <a:lnTo>
                  <a:pt x="67930" y="65320"/>
                </a:lnTo>
                <a:lnTo>
                  <a:pt x="67920" y="65320"/>
                </a:lnTo>
                <a:lnTo>
                  <a:pt x="67920" y="65330"/>
                </a:lnTo>
                <a:lnTo>
                  <a:pt x="67910" y="65340"/>
                </a:lnTo>
                <a:lnTo>
                  <a:pt x="67910" y="65350"/>
                </a:lnTo>
                <a:lnTo>
                  <a:pt x="67900" y="65350"/>
                </a:lnTo>
                <a:lnTo>
                  <a:pt x="67900" y="65360"/>
                </a:lnTo>
                <a:lnTo>
                  <a:pt x="67900" y="65370"/>
                </a:lnTo>
                <a:lnTo>
                  <a:pt x="67890" y="65370"/>
                </a:lnTo>
                <a:lnTo>
                  <a:pt x="67890" y="65380"/>
                </a:lnTo>
                <a:lnTo>
                  <a:pt x="67900" y="65380"/>
                </a:lnTo>
                <a:lnTo>
                  <a:pt x="67890" y="65380"/>
                </a:lnTo>
                <a:lnTo>
                  <a:pt x="67890" y="65390"/>
                </a:lnTo>
                <a:lnTo>
                  <a:pt x="67880" y="65390"/>
                </a:lnTo>
                <a:lnTo>
                  <a:pt x="67880" y="65380"/>
                </a:lnTo>
                <a:lnTo>
                  <a:pt x="67870" y="65380"/>
                </a:lnTo>
                <a:lnTo>
                  <a:pt x="67880" y="6538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60" y="6537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70" y="65390"/>
                </a:lnTo>
                <a:lnTo>
                  <a:pt x="67870" y="65400"/>
                </a:lnTo>
                <a:lnTo>
                  <a:pt x="67870" y="65410"/>
                </a:lnTo>
                <a:lnTo>
                  <a:pt x="67860" y="65410"/>
                </a:lnTo>
                <a:lnTo>
                  <a:pt x="67850" y="65410"/>
                </a:lnTo>
                <a:lnTo>
                  <a:pt x="67850" y="65420"/>
                </a:lnTo>
                <a:lnTo>
                  <a:pt x="67850" y="65430"/>
                </a:lnTo>
                <a:lnTo>
                  <a:pt x="67860" y="65430"/>
                </a:lnTo>
                <a:lnTo>
                  <a:pt x="67860" y="65420"/>
                </a:lnTo>
                <a:lnTo>
                  <a:pt x="67860" y="65430"/>
                </a:lnTo>
                <a:lnTo>
                  <a:pt x="67850" y="65430"/>
                </a:lnTo>
                <a:lnTo>
                  <a:pt x="67840" y="65430"/>
                </a:lnTo>
                <a:lnTo>
                  <a:pt x="67840" y="65440"/>
                </a:lnTo>
                <a:lnTo>
                  <a:pt x="67840" y="65450"/>
                </a:lnTo>
                <a:lnTo>
                  <a:pt x="67840" y="65460"/>
                </a:lnTo>
                <a:lnTo>
                  <a:pt x="67840" y="65470"/>
                </a:lnTo>
                <a:lnTo>
                  <a:pt x="67840" y="65480"/>
                </a:lnTo>
                <a:lnTo>
                  <a:pt x="67840" y="65490"/>
                </a:lnTo>
                <a:lnTo>
                  <a:pt x="67840" y="65500"/>
                </a:lnTo>
                <a:lnTo>
                  <a:pt x="67840" y="65510"/>
                </a:lnTo>
                <a:lnTo>
                  <a:pt x="67840" y="65520"/>
                </a:lnTo>
                <a:lnTo>
                  <a:pt x="67840" y="65530"/>
                </a:lnTo>
                <a:lnTo>
                  <a:pt x="67830" y="65540"/>
                </a:lnTo>
                <a:lnTo>
                  <a:pt x="67830" y="65550"/>
                </a:lnTo>
                <a:lnTo>
                  <a:pt x="67830" y="65560"/>
                </a:lnTo>
                <a:lnTo>
                  <a:pt x="67830" y="65570"/>
                </a:lnTo>
                <a:lnTo>
                  <a:pt x="67830" y="65580"/>
                </a:lnTo>
                <a:lnTo>
                  <a:pt x="67830" y="65590"/>
                </a:lnTo>
                <a:lnTo>
                  <a:pt x="67830" y="65600"/>
                </a:lnTo>
                <a:lnTo>
                  <a:pt x="67830" y="65610"/>
                </a:lnTo>
                <a:lnTo>
                  <a:pt x="67820" y="65620"/>
                </a:lnTo>
                <a:lnTo>
                  <a:pt x="67830" y="65630"/>
                </a:lnTo>
                <a:lnTo>
                  <a:pt x="67840" y="65630"/>
                </a:lnTo>
                <a:lnTo>
                  <a:pt x="67850" y="65640"/>
                </a:lnTo>
                <a:lnTo>
                  <a:pt x="67840" y="65650"/>
                </a:lnTo>
                <a:lnTo>
                  <a:pt x="67840" y="65660"/>
                </a:lnTo>
                <a:lnTo>
                  <a:pt x="67850" y="65660"/>
                </a:lnTo>
                <a:lnTo>
                  <a:pt x="67850" y="65670"/>
                </a:lnTo>
                <a:lnTo>
                  <a:pt x="67840" y="65670"/>
                </a:lnTo>
                <a:lnTo>
                  <a:pt x="67840" y="65680"/>
                </a:lnTo>
                <a:lnTo>
                  <a:pt x="67840" y="65690"/>
                </a:lnTo>
                <a:lnTo>
                  <a:pt x="67830" y="65700"/>
                </a:lnTo>
                <a:lnTo>
                  <a:pt x="67820" y="65690"/>
                </a:lnTo>
                <a:lnTo>
                  <a:pt x="67800" y="65690"/>
                </a:lnTo>
                <a:lnTo>
                  <a:pt x="67790" y="65690"/>
                </a:lnTo>
                <a:lnTo>
                  <a:pt x="67790" y="65700"/>
                </a:lnTo>
                <a:lnTo>
                  <a:pt x="67800" y="65700"/>
                </a:lnTo>
                <a:lnTo>
                  <a:pt x="67790" y="65710"/>
                </a:lnTo>
                <a:lnTo>
                  <a:pt x="67790" y="65720"/>
                </a:lnTo>
                <a:lnTo>
                  <a:pt x="67790" y="65730"/>
                </a:lnTo>
                <a:lnTo>
                  <a:pt x="67780" y="65730"/>
                </a:lnTo>
                <a:lnTo>
                  <a:pt x="67770" y="65730"/>
                </a:lnTo>
                <a:lnTo>
                  <a:pt x="67780" y="65730"/>
                </a:lnTo>
                <a:lnTo>
                  <a:pt x="67790" y="65730"/>
                </a:lnTo>
                <a:lnTo>
                  <a:pt x="67790" y="65740"/>
                </a:lnTo>
                <a:lnTo>
                  <a:pt x="67790" y="65750"/>
                </a:lnTo>
                <a:lnTo>
                  <a:pt x="67790" y="65760"/>
                </a:lnTo>
                <a:lnTo>
                  <a:pt x="67800" y="65760"/>
                </a:lnTo>
                <a:lnTo>
                  <a:pt x="67800" y="65770"/>
                </a:lnTo>
                <a:lnTo>
                  <a:pt x="67800" y="65780"/>
                </a:lnTo>
                <a:lnTo>
                  <a:pt x="67800" y="65790"/>
                </a:lnTo>
                <a:lnTo>
                  <a:pt x="67800" y="65800"/>
                </a:lnTo>
                <a:lnTo>
                  <a:pt x="67800" y="65810"/>
                </a:lnTo>
                <a:lnTo>
                  <a:pt x="67800" y="65820"/>
                </a:lnTo>
                <a:lnTo>
                  <a:pt x="67800" y="65830"/>
                </a:lnTo>
                <a:lnTo>
                  <a:pt x="67800" y="65840"/>
                </a:lnTo>
                <a:lnTo>
                  <a:pt x="67800" y="65850"/>
                </a:lnTo>
                <a:lnTo>
                  <a:pt x="67800" y="65860"/>
                </a:lnTo>
                <a:lnTo>
                  <a:pt x="67800" y="65870"/>
                </a:lnTo>
                <a:lnTo>
                  <a:pt x="67810" y="65870"/>
                </a:lnTo>
                <a:lnTo>
                  <a:pt x="67810" y="65880"/>
                </a:lnTo>
                <a:lnTo>
                  <a:pt x="67810" y="65890"/>
                </a:lnTo>
                <a:lnTo>
                  <a:pt x="67810" y="65900"/>
                </a:lnTo>
                <a:lnTo>
                  <a:pt x="67810" y="65910"/>
                </a:lnTo>
                <a:lnTo>
                  <a:pt x="67810" y="65920"/>
                </a:lnTo>
                <a:lnTo>
                  <a:pt x="67820" y="65920"/>
                </a:lnTo>
                <a:lnTo>
                  <a:pt x="67820" y="65930"/>
                </a:lnTo>
                <a:lnTo>
                  <a:pt x="67820" y="65940"/>
                </a:lnTo>
                <a:lnTo>
                  <a:pt x="67810" y="65940"/>
                </a:lnTo>
                <a:lnTo>
                  <a:pt x="67810" y="65950"/>
                </a:lnTo>
                <a:lnTo>
                  <a:pt x="67810" y="65960"/>
                </a:lnTo>
                <a:lnTo>
                  <a:pt x="67820" y="65960"/>
                </a:lnTo>
                <a:lnTo>
                  <a:pt x="67820" y="65970"/>
                </a:lnTo>
                <a:lnTo>
                  <a:pt x="67810" y="65970"/>
                </a:lnTo>
                <a:lnTo>
                  <a:pt x="67810" y="65980"/>
                </a:lnTo>
                <a:lnTo>
                  <a:pt x="67810" y="65990"/>
                </a:lnTo>
                <a:lnTo>
                  <a:pt x="67810" y="66000"/>
                </a:lnTo>
                <a:lnTo>
                  <a:pt x="67800" y="66000"/>
                </a:lnTo>
                <a:lnTo>
                  <a:pt x="67790" y="66000"/>
                </a:lnTo>
                <a:lnTo>
                  <a:pt x="67790" y="65990"/>
                </a:lnTo>
                <a:lnTo>
                  <a:pt x="67780" y="65990"/>
                </a:lnTo>
                <a:lnTo>
                  <a:pt x="67780" y="65980"/>
                </a:lnTo>
                <a:lnTo>
                  <a:pt x="67770" y="65980"/>
                </a:lnTo>
                <a:lnTo>
                  <a:pt x="67770" y="65970"/>
                </a:lnTo>
                <a:lnTo>
                  <a:pt x="67760" y="65970"/>
                </a:lnTo>
                <a:lnTo>
                  <a:pt x="67750" y="65970"/>
                </a:lnTo>
                <a:lnTo>
                  <a:pt x="67740" y="65970"/>
                </a:lnTo>
                <a:lnTo>
                  <a:pt x="67730" y="65960"/>
                </a:lnTo>
                <a:lnTo>
                  <a:pt x="67730" y="65970"/>
                </a:lnTo>
                <a:lnTo>
                  <a:pt x="67720" y="65960"/>
                </a:lnTo>
                <a:lnTo>
                  <a:pt x="67710" y="65960"/>
                </a:lnTo>
                <a:lnTo>
                  <a:pt x="67700" y="65960"/>
                </a:lnTo>
                <a:lnTo>
                  <a:pt x="67700" y="65970"/>
                </a:lnTo>
                <a:lnTo>
                  <a:pt x="67690" y="65970"/>
                </a:lnTo>
                <a:lnTo>
                  <a:pt x="67680" y="65970"/>
                </a:lnTo>
                <a:lnTo>
                  <a:pt x="67670" y="65970"/>
                </a:lnTo>
                <a:lnTo>
                  <a:pt x="67660" y="65970"/>
                </a:lnTo>
                <a:lnTo>
                  <a:pt x="67670" y="65980"/>
                </a:lnTo>
                <a:lnTo>
                  <a:pt x="67680" y="65980"/>
                </a:lnTo>
                <a:lnTo>
                  <a:pt x="67690" y="65980"/>
                </a:lnTo>
                <a:lnTo>
                  <a:pt x="67690" y="65990"/>
                </a:lnTo>
                <a:lnTo>
                  <a:pt x="67690" y="65980"/>
                </a:lnTo>
                <a:lnTo>
                  <a:pt x="67690" y="65990"/>
                </a:lnTo>
                <a:lnTo>
                  <a:pt x="67700" y="65990"/>
                </a:lnTo>
                <a:lnTo>
                  <a:pt x="67700" y="66000"/>
                </a:lnTo>
                <a:lnTo>
                  <a:pt x="67710" y="66000"/>
                </a:lnTo>
                <a:lnTo>
                  <a:pt x="67710" y="66010"/>
                </a:lnTo>
                <a:lnTo>
                  <a:pt x="67720" y="66010"/>
                </a:lnTo>
                <a:lnTo>
                  <a:pt x="67730" y="66020"/>
                </a:lnTo>
                <a:lnTo>
                  <a:pt x="67740" y="66020"/>
                </a:lnTo>
                <a:lnTo>
                  <a:pt x="67740" y="66030"/>
                </a:lnTo>
                <a:lnTo>
                  <a:pt x="67750" y="66030"/>
                </a:lnTo>
                <a:lnTo>
                  <a:pt x="67750" y="66040"/>
                </a:lnTo>
                <a:lnTo>
                  <a:pt x="67760" y="66040"/>
                </a:lnTo>
                <a:lnTo>
                  <a:pt x="67760" y="66050"/>
                </a:lnTo>
                <a:lnTo>
                  <a:pt x="67760" y="66060"/>
                </a:lnTo>
                <a:lnTo>
                  <a:pt x="67760" y="66070"/>
                </a:lnTo>
                <a:lnTo>
                  <a:pt x="67760" y="66080"/>
                </a:lnTo>
                <a:lnTo>
                  <a:pt x="67760" y="66090"/>
                </a:lnTo>
                <a:lnTo>
                  <a:pt x="67770" y="66090"/>
                </a:lnTo>
                <a:lnTo>
                  <a:pt x="67770" y="66100"/>
                </a:lnTo>
                <a:lnTo>
                  <a:pt x="67770" y="66110"/>
                </a:lnTo>
                <a:lnTo>
                  <a:pt x="67770" y="66120"/>
                </a:lnTo>
                <a:lnTo>
                  <a:pt x="67770" y="66130"/>
                </a:lnTo>
                <a:lnTo>
                  <a:pt x="67770" y="66140"/>
                </a:lnTo>
                <a:lnTo>
                  <a:pt x="67760" y="66140"/>
                </a:lnTo>
                <a:lnTo>
                  <a:pt x="67770" y="66140"/>
                </a:lnTo>
                <a:lnTo>
                  <a:pt x="67770" y="66150"/>
                </a:lnTo>
                <a:lnTo>
                  <a:pt x="67770" y="66160"/>
                </a:lnTo>
                <a:lnTo>
                  <a:pt x="67770" y="66170"/>
                </a:lnTo>
                <a:lnTo>
                  <a:pt x="67770" y="66180"/>
                </a:lnTo>
                <a:lnTo>
                  <a:pt x="67770" y="66190"/>
                </a:lnTo>
                <a:lnTo>
                  <a:pt x="67770" y="66200"/>
                </a:lnTo>
                <a:lnTo>
                  <a:pt x="67770" y="66210"/>
                </a:lnTo>
                <a:lnTo>
                  <a:pt x="67770" y="66220"/>
                </a:lnTo>
                <a:lnTo>
                  <a:pt x="67770" y="66230"/>
                </a:lnTo>
                <a:lnTo>
                  <a:pt x="67770" y="66240"/>
                </a:lnTo>
                <a:lnTo>
                  <a:pt x="67770" y="66250"/>
                </a:lnTo>
                <a:lnTo>
                  <a:pt x="67770" y="66240"/>
                </a:lnTo>
                <a:lnTo>
                  <a:pt x="67770" y="66250"/>
                </a:lnTo>
                <a:lnTo>
                  <a:pt x="67770" y="66260"/>
                </a:lnTo>
                <a:lnTo>
                  <a:pt x="67760" y="66260"/>
                </a:lnTo>
                <a:lnTo>
                  <a:pt x="67760" y="66270"/>
                </a:lnTo>
                <a:lnTo>
                  <a:pt x="67760" y="66280"/>
                </a:lnTo>
                <a:lnTo>
                  <a:pt x="67760" y="66290"/>
                </a:lnTo>
                <a:lnTo>
                  <a:pt x="67760" y="66300"/>
                </a:lnTo>
                <a:lnTo>
                  <a:pt x="67760" y="66310"/>
                </a:lnTo>
                <a:lnTo>
                  <a:pt x="67760" y="66320"/>
                </a:lnTo>
                <a:lnTo>
                  <a:pt x="67760" y="66330"/>
                </a:lnTo>
                <a:lnTo>
                  <a:pt x="67760" y="66340"/>
                </a:lnTo>
                <a:lnTo>
                  <a:pt x="67760" y="66350"/>
                </a:lnTo>
                <a:lnTo>
                  <a:pt x="67760" y="66360"/>
                </a:lnTo>
                <a:lnTo>
                  <a:pt x="67750" y="66360"/>
                </a:lnTo>
                <a:lnTo>
                  <a:pt x="67760" y="66360"/>
                </a:lnTo>
                <a:lnTo>
                  <a:pt x="67760" y="66370"/>
                </a:lnTo>
                <a:lnTo>
                  <a:pt x="67760" y="66380"/>
                </a:lnTo>
                <a:lnTo>
                  <a:pt x="67760" y="66390"/>
                </a:lnTo>
                <a:lnTo>
                  <a:pt x="67760" y="66400"/>
                </a:lnTo>
                <a:lnTo>
                  <a:pt x="67760" y="66410"/>
                </a:lnTo>
                <a:lnTo>
                  <a:pt x="67760" y="66420"/>
                </a:lnTo>
                <a:lnTo>
                  <a:pt x="67760" y="66430"/>
                </a:lnTo>
                <a:lnTo>
                  <a:pt x="67760" y="66440"/>
                </a:lnTo>
                <a:lnTo>
                  <a:pt x="67760" y="66450"/>
                </a:lnTo>
                <a:lnTo>
                  <a:pt x="67760" y="66460"/>
                </a:lnTo>
                <a:lnTo>
                  <a:pt x="67760" y="66470"/>
                </a:lnTo>
                <a:lnTo>
                  <a:pt x="67760" y="66480"/>
                </a:lnTo>
                <a:lnTo>
                  <a:pt x="67750" y="66480"/>
                </a:lnTo>
                <a:lnTo>
                  <a:pt x="67750" y="66490"/>
                </a:lnTo>
                <a:lnTo>
                  <a:pt x="67750" y="66500"/>
                </a:lnTo>
                <a:lnTo>
                  <a:pt x="67740" y="66500"/>
                </a:lnTo>
                <a:lnTo>
                  <a:pt x="67740" y="66510"/>
                </a:lnTo>
                <a:lnTo>
                  <a:pt x="67740" y="66520"/>
                </a:lnTo>
                <a:lnTo>
                  <a:pt x="67740" y="66530"/>
                </a:lnTo>
                <a:lnTo>
                  <a:pt x="67730" y="66530"/>
                </a:lnTo>
                <a:lnTo>
                  <a:pt x="67730" y="66540"/>
                </a:lnTo>
                <a:lnTo>
                  <a:pt x="67730" y="66550"/>
                </a:lnTo>
                <a:lnTo>
                  <a:pt x="67740" y="66550"/>
                </a:lnTo>
                <a:lnTo>
                  <a:pt x="67740" y="66560"/>
                </a:lnTo>
                <a:lnTo>
                  <a:pt x="67750" y="66560"/>
                </a:lnTo>
                <a:lnTo>
                  <a:pt x="67740" y="66570"/>
                </a:lnTo>
                <a:lnTo>
                  <a:pt x="67730" y="66570"/>
                </a:lnTo>
                <a:lnTo>
                  <a:pt x="67730" y="66580"/>
                </a:lnTo>
                <a:lnTo>
                  <a:pt x="67720" y="66580"/>
                </a:lnTo>
                <a:lnTo>
                  <a:pt x="67720" y="66590"/>
                </a:lnTo>
                <a:lnTo>
                  <a:pt x="67720" y="66600"/>
                </a:lnTo>
                <a:lnTo>
                  <a:pt x="67720" y="66610"/>
                </a:lnTo>
                <a:lnTo>
                  <a:pt x="67710" y="66610"/>
                </a:lnTo>
                <a:lnTo>
                  <a:pt x="67700" y="66620"/>
                </a:lnTo>
                <a:lnTo>
                  <a:pt x="67690" y="66620"/>
                </a:lnTo>
                <a:lnTo>
                  <a:pt x="67690" y="66610"/>
                </a:lnTo>
                <a:lnTo>
                  <a:pt x="67690" y="66600"/>
                </a:lnTo>
                <a:lnTo>
                  <a:pt x="67680" y="66600"/>
                </a:lnTo>
                <a:lnTo>
                  <a:pt x="67670" y="66610"/>
                </a:lnTo>
                <a:lnTo>
                  <a:pt x="67660" y="66620"/>
                </a:lnTo>
                <a:lnTo>
                  <a:pt x="67660" y="66630"/>
                </a:lnTo>
                <a:lnTo>
                  <a:pt x="67660" y="66640"/>
                </a:lnTo>
                <a:lnTo>
                  <a:pt x="67650" y="66640"/>
                </a:lnTo>
                <a:lnTo>
                  <a:pt x="67640" y="66640"/>
                </a:lnTo>
                <a:lnTo>
                  <a:pt x="67640" y="66650"/>
                </a:lnTo>
                <a:lnTo>
                  <a:pt x="67640" y="66640"/>
                </a:lnTo>
                <a:lnTo>
                  <a:pt x="67630" y="66640"/>
                </a:lnTo>
                <a:lnTo>
                  <a:pt x="67620" y="66640"/>
                </a:lnTo>
                <a:lnTo>
                  <a:pt x="67620" y="66630"/>
                </a:lnTo>
                <a:lnTo>
                  <a:pt x="67610" y="66620"/>
                </a:lnTo>
                <a:lnTo>
                  <a:pt x="67590" y="66580"/>
                </a:lnTo>
                <a:lnTo>
                  <a:pt x="67570" y="66550"/>
                </a:lnTo>
                <a:lnTo>
                  <a:pt x="67560" y="66530"/>
                </a:lnTo>
                <a:lnTo>
                  <a:pt x="67550" y="66510"/>
                </a:lnTo>
                <a:lnTo>
                  <a:pt x="67540" y="66500"/>
                </a:lnTo>
                <a:lnTo>
                  <a:pt x="67540" y="66490"/>
                </a:lnTo>
                <a:lnTo>
                  <a:pt x="67530" y="66490"/>
                </a:lnTo>
                <a:lnTo>
                  <a:pt x="67530" y="66480"/>
                </a:lnTo>
                <a:lnTo>
                  <a:pt x="67520" y="66490"/>
                </a:lnTo>
                <a:lnTo>
                  <a:pt x="67520" y="66500"/>
                </a:lnTo>
                <a:lnTo>
                  <a:pt x="67520" y="66510"/>
                </a:lnTo>
                <a:lnTo>
                  <a:pt x="67520" y="66520"/>
                </a:lnTo>
                <a:lnTo>
                  <a:pt x="67520" y="66530"/>
                </a:lnTo>
                <a:lnTo>
                  <a:pt x="67520" y="66540"/>
                </a:lnTo>
                <a:lnTo>
                  <a:pt x="67530" y="66540"/>
                </a:lnTo>
                <a:lnTo>
                  <a:pt x="67530" y="66550"/>
                </a:lnTo>
                <a:lnTo>
                  <a:pt x="67530" y="66560"/>
                </a:lnTo>
                <a:lnTo>
                  <a:pt x="67540" y="66560"/>
                </a:lnTo>
                <a:lnTo>
                  <a:pt x="67540" y="66570"/>
                </a:lnTo>
                <a:lnTo>
                  <a:pt x="67540" y="66580"/>
                </a:lnTo>
                <a:lnTo>
                  <a:pt x="67540" y="66590"/>
                </a:lnTo>
                <a:lnTo>
                  <a:pt x="67540" y="66600"/>
                </a:lnTo>
                <a:lnTo>
                  <a:pt x="67540" y="66610"/>
                </a:lnTo>
                <a:lnTo>
                  <a:pt x="67540" y="66620"/>
                </a:lnTo>
                <a:lnTo>
                  <a:pt x="67550" y="66630"/>
                </a:lnTo>
                <a:lnTo>
                  <a:pt x="67550" y="66640"/>
                </a:lnTo>
                <a:lnTo>
                  <a:pt x="67550" y="66650"/>
                </a:lnTo>
                <a:lnTo>
                  <a:pt x="67550" y="66660"/>
                </a:lnTo>
                <a:lnTo>
                  <a:pt x="67560" y="66660"/>
                </a:lnTo>
                <a:lnTo>
                  <a:pt x="67560" y="66670"/>
                </a:lnTo>
                <a:lnTo>
                  <a:pt x="67560" y="66690"/>
                </a:lnTo>
                <a:lnTo>
                  <a:pt x="67560" y="66700"/>
                </a:lnTo>
                <a:lnTo>
                  <a:pt x="67560" y="66710"/>
                </a:lnTo>
                <a:lnTo>
                  <a:pt x="67560" y="66720"/>
                </a:lnTo>
                <a:lnTo>
                  <a:pt x="67550" y="66730"/>
                </a:lnTo>
                <a:lnTo>
                  <a:pt x="67560" y="66730"/>
                </a:lnTo>
                <a:lnTo>
                  <a:pt x="67550" y="66730"/>
                </a:lnTo>
                <a:lnTo>
                  <a:pt x="67550" y="66740"/>
                </a:lnTo>
                <a:lnTo>
                  <a:pt x="67540" y="66740"/>
                </a:lnTo>
                <a:lnTo>
                  <a:pt x="67540" y="66750"/>
                </a:lnTo>
                <a:lnTo>
                  <a:pt x="67530" y="66740"/>
                </a:lnTo>
                <a:lnTo>
                  <a:pt x="67520" y="66740"/>
                </a:lnTo>
                <a:lnTo>
                  <a:pt x="67510" y="66740"/>
                </a:lnTo>
                <a:lnTo>
                  <a:pt x="67490" y="66740"/>
                </a:lnTo>
                <a:lnTo>
                  <a:pt x="67480" y="66740"/>
                </a:lnTo>
                <a:lnTo>
                  <a:pt x="67470" y="66740"/>
                </a:lnTo>
                <a:lnTo>
                  <a:pt x="67460" y="66730"/>
                </a:lnTo>
                <a:lnTo>
                  <a:pt x="67450" y="66730"/>
                </a:lnTo>
                <a:lnTo>
                  <a:pt x="67440" y="66730"/>
                </a:lnTo>
                <a:lnTo>
                  <a:pt x="67440" y="66740"/>
                </a:lnTo>
                <a:lnTo>
                  <a:pt x="67430" y="66740"/>
                </a:lnTo>
                <a:lnTo>
                  <a:pt x="67420" y="66740"/>
                </a:lnTo>
                <a:lnTo>
                  <a:pt x="67400" y="66730"/>
                </a:lnTo>
                <a:lnTo>
                  <a:pt x="67390" y="66720"/>
                </a:lnTo>
                <a:lnTo>
                  <a:pt x="67380" y="66710"/>
                </a:lnTo>
                <a:lnTo>
                  <a:pt x="67370" y="66700"/>
                </a:lnTo>
                <a:lnTo>
                  <a:pt x="67360" y="66690"/>
                </a:lnTo>
                <a:lnTo>
                  <a:pt x="67350" y="66680"/>
                </a:lnTo>
                <a:lnTo>
                  <a:pt x="67340" y="66670"/>
                </a:lnTo>
                <a:lnTo>
                  <a:pt x="67330" y="66660"/>
                </a:lnTo>
                <a:lnTo>
                  <a:pt x="67320" y="66660"/>
                </a:lnTo>
                <a:lnTo>
                  <a:pt x="67310" y="66660"/>
                </a:lnTo>
                <a:lnTo>
                  <a:pt x="67300" y="66650"/>
                </a:lnTo>
                <a:lnTo>
                  <a:pt x="67290" y="66650"/>
                </a:lnTo>
                <a:lnTo>
                  <a:pt x="67270" y="66640"/>
                </a:lnTo>
                <a:lnTo>
                  <a:pt x="67260" y="66640"/>
                </a:lnTo>
                <a:lnTo>
                  <a:pt x="67250" y="66640"/>
                </a:lnTo>
                <a:lnTo>
                  <a:pt x="67250" y="66630"/>
                </a:lnTo>
                <a:lnTo>
                  <a:pt x="67240" y="66630"/>
                </a:lnTo>
                <a:lnTo>
                  <a:pt x="67230" y="66620"/>
                </a:lnTo>
                <a:lnTo>
                  <a:pt x="67230" y="66610"/>
                </a:lnTo>
                <a:lnTo>
                  <a:pt x="67220" y="66610"/>
                </a:lnTo>
                <a:lnTo>
                  <a:pt x="67220" y="66600"/>
                </a:lnTo>
                <a:lnTo>
                  <a:pt x="67210" y="66610"/>
                </a:lnTo>
                <a:lnTo>
                  <a:pt x="67210" y="66620"/>
                </a:lnTo>
                <a:lnTo>
                  <a:pt x="67200" y="66620"/>
                </a:lnTo>
                <a:lnTo>
                  <a:pt x="67190" y="66620"/>
                </a:lnTo>
                <a:lnTo>
                  <a:pt x="67180" y="66620"/>
                </a:lnTo>
                <a:lnTo>
                  <a:pt x="67170" y="66620"/>
                </a:lnTo>
                <a:lnTo>
                  <a:pt x="67160" y="66620"/>
                </a:lnTo>
                <a:lnTo>
                  <a:pt x="67160" y="66610"/>
                </a:lnTo>
                <a:lnTo>
                  <a:pt x="67150" y="66610"/>
                </a:lnTo>
                <a:lnTo>
                  <a:pt x="67140" y="66600"/>
                </a:lnTo>
                <a:lnTo>
                  <a:pt x="67130" y="66590"/>
                </a:lnTo>
                <a:lnTo>
                  <a:pt x="67120" y="66580"/>
                </a:lnTo>
                <a:lnTo>
                  <a:pt x="67110" y="66570"/>
                </a:lnTo>
                <a:lnTo>
                  <a:pt x="67100" y="66570"/>
                </a:lnTo>
                <a:lnTo>
                  <a:pt x="67090" y="66560"/>
                </a:lnTo>
                <a:lnTo>
                  <a:pt x="67080" y="66560"/>
                </a:lnTo>
                <a:lnTo>
                  <a:pt x="67070" y="66560"/>
                </a:lnTo>
                <a:lnTo>
                  <a:pt x="67060" y="66560"/>
                </a:lnTo>
                <a:lnTo>
                  <a:pt x="67050" y="66560"/>
                </a:lnTo>
                <a:lnTo>
                  <a:pt x="67040" y="66560"/>
                </a:lnTo>
                <a:lnTo>
                  <a:pt x="67030" y="66550"/>
                </a:lnTo>
                <a:lnTo>
                  <a:pt x="67020" y="66550"/>
                </a:lnTo>
                <a:lnTo>
                  <a:pt x="67010" y="66550"/>
                </a:lnTo>
                <a:lnTo>
                  <a:pt x="67000" y="66550"/>
                </a:lnTo>
                <a:lnTo>
                  <a:pt x="66990" y="66550"/>
                </a:lnTo>
                <a:lnTo>
                  <a:pt x="66970" y="66540"/>
                </a:lnTo>
                <a:lnTo>
                  <a:pt x="66960" y="66530"/>
                </a:lnTo>
                <a:lnTo>
                  <a:pt x="66950" y="66510"/>
                </a:lnTo>
                <a:lnTo>
                  <a:pt x="66940" y="66500"/>
                </a:lnTo>
                <a:lnTo>
                  <a:pt x="66940" y="66510"/>
                </a:lnTo>
                <a:lnTo>
                  <a:pt x="66930" y="66510"/>
                </a:lnTo>
                <a:lnTo>
                  <a:pt x="66930" y="66520"/>
                </a:lnTo>
                <a:lnTo>
                  <a:pt x="66920" y="66530"/>
                </a:lnTo>
                <a:lnTo>
                  <a:pt x="66900" y="66550"/>
                </a:lnTo>
                <a:lnTo>
                  <a:pt x="66850" y="66540"/>
                </a:lnTo>
                <a:lnTo>
                  <a:pt x="66830" y="66510"/>
                </a:lnTo>
                <a:lnTo>
                  <a:pt x="66810" y="66480"/>
                </a:lnTo>
                <a:lnTo>
                  <a:pt x="66760" y="66440"/>
                </a:lnTo>
                <a:lnTo>
                  <a:pt x="66750" y="66410"/>
                </a:lnTo>
                <a:lnTo>
                  <a:pt x="66730" y="66360"/>
                </a:lnTo>
                <a:lnTo>
                  <a:pt x="66720" y="66320"/>
                </a:lnTo>
                <a:lnTo>
                  <a:pt x="66690" y="66290"/>
                </a:lnTo>
                <a:lnTo>
                  <a:pt x="66670" y="66260"/>
                </a:lnTo>
                <a:lnTo>
                  <a:pt x="66650" y="66250"/>
                </a:lnTo>
                <a:lnTo>
                  <a:pt x="66590" y="66260"/>
                </a:lnTo>
                <a:lnTo>
                  <a:pt x="66550" y="66240"/>
                </a:lnTo>
                <a:lnTo>
                  <a:pt x="66530" y="66240"/>
                </a:lnTo>
                <a:lnTo>
                  <a:pt x="66520" y="66230"/>
                </a:lnTo>
                <a:lnTo>
                  <a:pt x="66460" y="66200"/>
                </a:lnTo>
                <a:lnTo>
                  <a:pt x="66450" y="66180"/>
                </a:lnTo>
                <a:lnTo>
                  <a:pt x="66440" y="66170"/>
                </a:lnTo>
                <a:lnTo>
                  <a:pt x="66430" y="66160"/>
                </a:lnTo>
                <a:lnTo>
                  <a:pt x="66410" y="66160"/>
                </a:lnTo>
                <a:lnTo>
                  <a:pt x="66330" y="66180"/>
                </a:lnTo>
                <a:lnTo>
                  <a:pt x="66300" y="66170"/>
                </a:lnTo>
                <a:lnTo>
                  <a:pt x="66210" y="66110"/>
                </a:lnTo>
                <a:lnTo>
                  <a:pt x="66180" y="66120"/>
                </a:lnTo>
                <a:lnTo>
                  <a:pt x="66100" y="66160"/>
                </a:lnTo>
                <a:lnTo>
                  <a:pt x="66010" y="66160"/>
                </a:lnTo>
                <a:lnTo>
                  <a:pt x="65970" y="66140"/>
                </a:lnTo>
                <a:lnTo>
                  <a:pt x="65930" y="66080"/>
                </a:lnTo>
                <a:lnTo>
                  <a:pt x="65900" y="65960"/>
                </a:lnTo>
                <a:lnTo>
                  <a:pt x="65890" y="65930"/>
                </a:lnTo>
                <a:lnTo>
                  <a:pt x="65860" y="65940"/>
                </a:lnTo>
                <a:lnTo>
                  <a:pt x="65850" y="65950"/>
                </a:lnTo>
                <a:lnTo>
                  <a:pt x="65840" y="65970"/>
                </a:lnTo>
                <a:lnTo>
                  <a:pt x="65830" y="65990"/>
                </a:lnTo>
                <a:lnTo>
                  <a:pt x="65830" y="66010"/>
                </a:lnTo>
                <a:lnTo>
                  <a:pt x="65820" y="66140"/>
                </a:lnTo>
                <a:lnTo>
                  <a:pt x="65790" y="66200"/>
                </a:lnTo>
                <a:lnTo>
                  <a:pt x="65690" y="66230"/>
                </a:lnTo>
                <a:lnTo>
                  <a:pt x="65500" y="66240"/>
                </a:lnTo>
                <a:lnTo>
                  <a:pt x="65470" y="66200"/>
                </a:lnTo>
                <a:lnTo>
                  <a:pt x="65410" y="66170"/>
                </a:lnTo>
                <a:lnTo>
                  <a:pt x="65350" y="66130"/>
                </a:lnTo>
                <a:lnTo>
                  <a:pt x="65130" y="65850"/>
                </a:lnTo>
                <a:lnTo>
                  <a:pt x="65110" y="65810"/>
                </a:lnTo>
                <a:lnTo>
                  <a:pt x="65070" y="65670"/>
                </a:lnTo>
                <a:lnTo>
                  <a:pt x="65070" y="65660"/>
                </a:lnTo>
                <a:lnTo>
                  <a:pt x="65080" y="65650"/>
                </a:lnTo>
                <a:lnTo>
                  <a:pt x="65060" y="65600"/>
                </a:lnTo>
                <a:lnTo>
                  <a:pt x="64960" y="65490"/>
                </a:lnTo>
                <a:lnTo>
                  <a:pt x="64920" y="65480"/>
                </a:lnTo>
                <a:lnTo>
                  <a:pt x="64900" y="65470"/>
                </a:lnTo>
                <a:lnTo>
                  <a:pt x="64860" y="65420"/>
                </a:lnTo>
                <a:lnTo>
                  <a:pt x="64820" y="65390"/>
                </a:lnTo>
                <a:lnTo>
                  <a:pt x="64670" y="65210"/>
                </a:lnTo>
                <a:lnTo>
                  <a:pt x="64660" y="65170"/>
                </a:lnTo>
                <a:lnTo>
                  <a:pt x="64680" y="65100"/>
                </a:lnTo>
                <a:lnTo>
                  <a:pt x="64400" y="64850"/>
                </a:lnTo>
                <a:lnTo>
                  <a:pt x="64350" y="64750"/>
                </a:lnTo>
                <a:lnTo>
                  <a:pt x="64340" y="64760"/>
                </a:lnTo>
                <a:lnTo>
                  <a:pt x="64310" y="64830"/>
                </a:lnTo>
                <a:lnTo>
                  <a:pt x="64300" y="64850"/>
                </a:lnTo>
                <a:lnTo>
                  <a:pt x="64270" y="64860"/>
                </a:lnTo>
                <a:lnTo>
                  <a:pt x="64210" y="64850"/>
                </a:lnTo>
                <a:lnTo>
                  <a:pt x="64160" y="64810"/>
                </a:lnTo>
                <a:lnTo>
                  <a:pt x="64090" y="64790"/>
                </a:lnTo>
                <a:lnTo>
                  <a:pt x="64070" y="64790"/>
                </a:lnTo>
                <a:lnTo>
                  <a:pt x="63950" y="64610"/>
                </a:lnTo>
                <a:lnTo>
                  <a:pt x="63820" y="64510"/>
                </a:lnTo>
                <a:lnTo>
                  <a:pt x="63720" y="64380"/>
                </a:lnTo>
                <a:lnTo>
                  <a:pt x="63690" y="64350"/>
                </a:lnTo>
                <a:lnTo>
                  <a:pt x="63660" y="64340"/>
                </a:lnTo>
                <a:lnTo>
                  <a:pt x="63640" y="64350"/>
                </a:lnTo>
                <a:lnTo>
                  <a:pt x="63640" y="64380"/>
                </a:lnTo>
                <a:lnTo>
                  <a:pt x="63630" y="64410"/>
                </a:lnTo>
                <a:lnTo>
                  <a:pt x="63630" y="64430"/>
                </a:lnTo>
                <a:lnTo>
                  <a:pt x="63610" y="64440"/>
                </a:lnTo>
                <a:lnTo>
                  <a:pt x="63580" y="64460"/>
                </a:lnTo>
                <a:lnTo>
                  <a:pt x="63570" y="64480"/>
                </a:lnTo>
                <a:lnTo>
                  <a:pt x="63570" y="64500"/>
                </a:lnTo>
                <a:lnTo>
                  <a:pt x="63600" y="64520"/>
                </a:lnTo>
                <a:lnTo>
                  <a:pt x="63670" y="64490"/>
                </a:lnTo>
                <a:lnTo>
                  <a:pt x="63700" y="64510"/>
                </a:lnTo>
                <a:lnTo>
                  <a:pt x="63720" y="64530"/>
                </a:lnTo>
                <a:lnTo>
                  <a:pt x="63820" y="64580"/>
                </a:lnTo>
                <a:lnTo>
                  <a:pt x="63920" y="64760"/>
                </a:lnTo>
                <a:lnTo>
                  <a:pt x="63880" y="64810"/>
                </a:lnTo>
                <a:lnTo>
                  <a:pt x="63810" y="64850"/>
                </a:lnTo>
                <a:lnTo>
                  <a:pt x="63790" y="64910"/>
                </a:lnTo>
                <a:lnTo>
                  <a:pt x="63820" y="64980"/>
                </a:lnTo>
                <a:lnTo>
                  <a:pt x="64120" y="65030"/>
                </a:lnTo>
                <a:lnTo>
                  <a:pt x="64420" y="65080"/>
                </a:lnTo>
                <a:lnTo>
                  <a:pt x="64460" y="65110"/>
                </a:lnTo>
                <a:lnTo>
                  <a:pt x="64480" y="65190"/>
                </a:lnTo>
                <a:lnTo>
                  <a:pt x="64430" y="65170"/>
                </a:lnTo>
                <a:lnTo>
                  <a:pt x="64330" y="65110"/>
                </a:lnTo>
                <a:lnTo>
                  <a:pt x="64290" y="65100"/>
                </a:lnTo>
                <a:lnTo>
                  <a:pt x="64270" y="65110"/>
                </a:lnTo>
                <a:lnTo>
                  <a:pt x="64260" y="65140"/>
                </a:lnTo>
                <a:lnTo>
                  <a:pt x="64250" y="65170"/>
                </a:lnTo>
                <a:lnTo>
                  <a:pt x="64250" y="65190"/>
                </a:lnTo>
                <a:lnTo>
                  <a:pt x="64310" y="65200"/>
                </a:lnTo>
                <a:lnTo>
                  <a:pt x="64630" y="65440"/>
                </a:lnTo>
                <a:lnTo>
                  <a:pt x="64950" y="65690"/>
                </a:lnTo>
                <a:lnTo>
                  <a:pt x="64950" y="65720"/>
                </a:lnTo>
                <a:lnTo>
                  <a:pt x="64920" y="65800"/>
                </a:lnTo>
                <a:lnTo>
                  <a:pt x="64920" y="65830"/>
                </a:lnTo>
                <a:lnTo>
                  <a:pt x="64910" y="65860"/>
                </a:lnTo>
                <a:lnTo>
                  <a:pt x="64900" y="65890"/>
                </a:lnTo>
                <a:lnTo>
                  <a:pt x="64890" y="65910"/>
                </a:lnTo>
                <a:lnTo>
                  <a:pt x="64870" y="65930"/>
                </a:lnTo>
                <a:lnTo>
                  <a:pt x="64830" y="65940"/>
                </a:lnTo>
                <a:lnTo>
                  <a:pt x="64650" y="65900"/>
                </a:lnTo>
                <a:lnTo>
                  <a:pt x="64600" y="65910"/>
                </a:lnTo>
                <a:lnTo>
                  <a:pt x="64470" y="66030"/>
                </a:lnTo>
                <a:lnTo>
                  <a:pt x="64430" y="66050"/>
                </a:lnTo>
                <a:lnTo>
                  <a:pt x="64340" y="65980"/>
                </a:lnTo>
                <a:lnTo>
                  <a:pt x="64300" y="65970"/>
                </a:lnTo>
                <a:lnTo>
                  <a:pt x="64270" y="66030"/>
                </a:lnTo>
                <a:lnTo>
                  <a:pt x="64330" y="66050"/>
                </a:lnTo>
                <a:lnTo>
                  <a:pt x="64350" y="66070"/>
                </a:lnTo>
                <a:lnTo>
                  <a:pt x="64320" y="66100"/>
                </a:lnTo>
                <a:lnTo>
                  <a:pt x="63890" y="66160"/>
                </a:lnTo>
                <a:lnTo>
                  <a:pt x="63800" y="66110"/>
                </a:lnTo>
                <a:lnTo>
                  <a:pt x="63780" y="66130"/>
                </a:lnTo>
                <a:lnTo>
                  <a:pt x="63790" y="66140"/>
                </a:lnTo>
                <a:lnTo>
                  <a:pt x="63790" y="66150"/>
                </a:lnTo>
                <a:lnTo>
                  <a:pt x="63790" y="66160"/>
                </a:lnTo>
                <a:lnTo>
                  <a:pt x="63780" y="66180"/>
                </a:lnTo>
                <a:lnTo>
                  <a:pt x="63860" y="66230"/>
                </a:lnTo>
                <a:lnTo>
                  <a:pt x="64120" y="66190"/>
                </a:lnTo>
                <a:lnTo>
                  <a:pt x="64370" y="66160"/>
                </a:lnTo>
                <a:lnTo>
                  <a:pt x="64480" y="66080"/>
                </a:lnTo>
                <a:lnTo>
                  <a:pt x="64570" y="66060"/>
                </a:lnTo>
                <a:lnTo>
                  <a:pt x="64630" y="66030"/>
                </a:lnTo>
                <a:lnTo>
                  <a:pt x="64900" y="66090"/>
                </a:lnTo>
                <a:lnTo>
                  <a:pt x="65160" y="66160"/>
                </a:lnTo>
                <a:lnTo>
                  <a:pt x="65150" y="66210"/>
                </a:lnTo>
                <a:lnTo>
                  <a:pt x="65120" y="66240"/>
                </a:lnTo>
                <a:lnTo>
                  <a:pt x="65030" y="66300"/>
                </a:lnTo>
                <a:lnTo>
                  <a:pt x="64980" y="66300"/>
                </a:lnTo>
                <a:lnTo>
                  <a:pt x="64950" y="66330"/>
                </a:lnTo>
                <a:lnTo>
                  <a:pt x="65060" y="66440"/>
                </a:lnTo>
                <a:lnTo>
                  <a:pt x="65080" y="66440"/>
                </a:lnTo>
                <a:lnTo>
                  <a:pt x="65090" y="66410"/>
                </a:lnTo>
                <a:lnTo>
                  <a:pt x="65110" y="66360"/>
                </a:lnTo>
                <a:lnTo>
                  <a:pt x="65160" y="66320"/>
                </a:lnTo>
                <a:lnTo>
                  <a:pt x="65250" y="66290"/>
                </a:lnTo>
                <a:lnTo>
                  <a:pt x="65310" y="66290"/>
                </a:lnTo>
                <a:lnTo>
                  <a:pt x="65470" y="66370"/>
                </a:lnTo>
                <a:lnTo>
                  <a:pt x="65520" y="66370"/>
                </a:lnTo>
                <a:lnTo>
                  <a:pt x="65540" y="66370"/>
                </a:lnTo>
                <a:lnTo>
                  <a:pt x="65580" y="66440"/>
                </a:lnTo>
                <a:lnTo>
                  <a:pt x="65600" y="66440"/>
                </a:lnTo>
                <a:lnTo>
                  <a:pt x="65760" y="66420"/>
                </a:lnTo>
                <a:lnTo>
                  <a:pt x="65840" y="66350"/>
                </a:lnTo>
                <a:lnTo>
                  <a:pt x="65970" y="66390"/>
                </a:lnTo>
                <a:lnTo>
                  <a:pt x="66020" y="66360"/>
                </a:lnTo>
                <a:lnTo>
                  <a:pt x="66110" y="66400"/>
                </a:lnTo>
                <a:lnTo>
                  <a:pt x="66110" y="66420"/>
                </a:lnTo>
                <a:lnTo>
                  <a:pt x="66100" y="66480"/>
                </a:lnTo>
                <a:lnTo>
                  <a:pt x="66080" y="66580"/>
                </a:lnTo>
                <a:lnTo>
                  <a:pt x="66060" y="66680"/>
                </a:lnTo>
                <a:lnTo>
                  <a:pt x="66010" y="66770"/>
                </a:lnTo>
                <a:lnTo>
                  <a:pt x="65960" y="66870"/>
                </a:lnTo>
                <a:lnTo>
                  <a:pt x="65640" y="67010"/>
                </a:lnTo>
                <a:lnTo>
                  <a:pt x="65330" y="67150"/>
                </a:lnTo>
                <a:lnTo>
                  <a:pt x="65070" y="67260"/>
                </a:lnTo>
                <a:lnTo>
                  <a:pt x="64810" y="67380"/>
                </a:lnTo>
                <a:lnTo>
                  <a:pt x="64670" y="67440"/>
                </a:lnTo>
                <a:lnTo>
                  <a:pt x="64540" y="67510"/>
                </a:lnTo>
                <a:lnTo>
                  <a:pt x="64520" y="67520"/>
                </a:lnTo>
                <a:lnTo>
                  <a:pt x="64510" y="67490"/>
                </a:lnTo>
                <a:lnTo>
                  <a:pt x="64490" y="67470"/>
                </a:lnTo>
                <a:lnTo>
                  <a:pt x="64470" y="67460"/>
                </a:lnTo>
                <a:lnTo>
                  <a:pt x="64460" y="67480"/>
                </a:lnTo>
                <a:lnTo>
                  <a:pt x="64450" y="67500"/>
                </a:lnTo>
                <a:lnTo>
                  <a:pt x="64430" y="67510"/>
                </a:lnTo>
                <a:lnTo>
                  <a:pt x="64370" y="67510"/>
                </a:lnTo>
                <a:lnTo>
                  <a:pt x="64360" y="67530"/>
                </a:lnTo>
                <a:lnTo>
                  <a:pt x="64370" y="67590"/>
                </a:lnTo>
                <a:close/>
                <a:moveTo>
                  <a:pt x="38890" y="16470"/>
                </a:moveTo>
                <a:lnTo>
                  <a:pt x="38830" y="16330"/>
                </a:lnTo>
                <a:lnTo>
                  <a:pt x="38820" y="16260"/>
                </a:lnTo>
                <a:lnTo>
                  <a:pt x="38830" y="15830"/>
                </a:lnTo>
                <a:lnTo>
                  <a:pt x="38920" y="15530"/>
                </a:lnTo>
                <a:lnTo>
                  <a:pt x="39120" y="15290"/>
                </a:lnTo>
                <a:lnTo>
                  <a:pt x="39380" y="15390"/>
                </a:lnTo>
                <a:lnTo>
                  <a:pt x="39620" y="15700"/>
                </a:lnTo>
                <a:lnTo>
                  <a:pt x="39570" y="15750"/>
                </a:lnTo>
                <a:lnTo>
                  <a:pt x="39580" y="15820"/>
                </a:lnTo>
                <a:lnTo>
                  <a:pt x="39590" y="15880"/>
                </a:lnTo>
                <a:lnTo>
                  <a:pt x="39640" y="16120"/>
                </a:lnTo>
                <a:lnTo>
                  <a:pt x="39660" y="16170"/>
                </a:lnTo>
                <a:lnTo>
                  <a:pt x="39710" y="16270"/>
                </a:lnTo>
                <a:lnTo>
                  <a:pt x="40120" y="16730"/>
                </a:lnTo>
                <a:lnTo>
                  <a:pt x="40530" y="17180"/>
                </a:lnTo>
                <a:lnTo>
                  <a:pt x="40950" y="17630"/>
                </a:lnTo>
                <a:lnTo>
                  <a:pt x="40990" y="17760"/>
                </a:lnTo>
                <a:lnTo>
                  <a:pt x="40970" y="17790"/>
                </a:lnTo>
                <a:lnTo>
                  <a:pt x="40940" y="17810"/>
                </a:lnTo>
                <a:lnTo>
                  <a:pt x="40880" y="17880"/>
                </a:lnTo>
                <a:lnTo>
                  <a:pt x="40470" y="17820"/>
                </a:lnTo>
                <a:lnTo>
                  <a:pt x="40070" y="17760"/>
                </a:lnTo>
                <a:lnTo>
                  <a:pt x="39960" y="17600"/>
                </a:lnTo>
                <a:lnTo>
                  <a:pt x="39640" y="17380"/>
                </a:lnTo>
                <a:lnTo>
                  <a:pt x="39560" y="17260"/>
                </a:lnTo>
                <a:lnTo>
                  <a:pt x="39150" y="17090"/>
                </a:lnTo>
                <a:lnTo>
                  <a:pt x="39080" y="16960"/>
                </a:lnTo>
                <a:lnTo>
                  <a:pt x="38980" y="16910"/>
                </a:lnTo>
                <a:lnTo>
                  <a:pt x="38940" y="16770"/>
                </a:lnTo>
                <a:lnTo>
                  <a:pt x="38930" y="16740"/>
                </a:lnTo>
                <a:lnTo>
                  <a:pt x="38930" y="16650"/>
                </a:lnTo>
                <a:lnTo>
                  <a:pt x="38930" y="16610"/>
                </a:lnTo>
                <a:lnTo>
                  <a:pt x="38920" y="16560"/>
                </a:lnTo>
                <a:lnTo>
                  <a:pt x="38910" y="16530"/>
                </a:lnTo>
                <a:lnTo>
                  <a:pt x="38890" y="16470"/>
                </a:lnTo>
                <a:close/>
                <a:moveTo>
                  <a:pt x="47680" y="14660"/>
                </a:moveTo>
                <a:lnTo>
                  <a:pt x="47750" y="14760"/>
                </a:lnTo>
                <a:lnTo>
                  <a:pt x="47790" y="14880"/>
                </a:lnTo>
                <a:lnTo>
                  <a:pt x="47780" y="15080"/>
                </a:lnTo>
                <a:lnTo>
                  <a:pt x="47770" y="15120"/>
                </a:lnTo>
                <a:lnTo>
                  <a:pt x="47680" y="15270"/>
                </a:lnTo>
                <a:lnTo>
                  <a:pt x="47500" y="15400"/>
                </a:lnTo>
                <a:lnTo>
                  <a:pt x="47130" y="16100"/>
                </a:lnTo>
                <a:lnTo>
                  <a:pt x="47170" y="16290"/>
                </a:lnTo>
                <a:lnTo>
                  <a:pt x="47300" y="16540"/>
                </a:lnTo>
                <a:lnTo>
                  <a:pt x="47470" y="17010"/>
                </a:lnTo>
                <a:lnTo>
                  <a:pt x="47430" y="17150"/>
                </a:lnTo>
                <a:lnTo>
                  <a:pt x="47380" y="17220"/>
                </a:lnTo>
                <a:lnTo>
                  <a:pt x="47170" y="17300"/>
                </a:lnTo>
                <a:lnTo>
                  <a:pt x="47120" y="17270"/>
                </a:lnTo>
                <a:lnTo>
                  <a:pt x="46900" y="16790"/>
                </a:lnTo>
                <a:lnTo>
                  <a:pt x="46880" y="16610"/>
                </a:lnTo>
                <a:lnTo>
                  <a:pt x="46780" y="16380"/>
                </a:lnTo>
                <a:lnTo>
                  <a:pt x="46290" y="15950"/>
                </a:lnTo>
                <a:lnTo>
                  <a:pt x="45810" y="15510"/>
                </a:lnTo>
                <a:lnTo>
                  <a:pt x="45320" y="15070"/>
                </a:lnTo>
                <a:lnTo>
                  <a:pt x="45200" y="14840"/>
                </a:lnTo>
                <a:lnTo>
                  <a:pt x="45190" y="14800"/>
                </a:lnTo>
                <a:lnTo>
                  <a:pt x="45190" y="14720"/>
                </a:lnTo>
                <a:lnTo>
                  <a:pt x="45190" y="14660"/>
                </a:lnTo>
                <a:lnTo>
                  <a:pt x="45150" y="14430"/>
                </a:lnTo>
                <a:lnTo>
                  <a:pt x="45080" y="14130"/>
                </a:lnTo>
                <a:lnTo>
                  <a:pt x="45010" y="13910"/>
                </a:lnTo>
                <a:lnTo>
                  <a:pt x="44970" y="13930"/>
                </a:lnTo>
                <a:lnTo>
                  <a:pt x="44940" y="13850"/>
                </a:lnTo>
                <a:lnTo>
                  <a:pt x="44830" y="13720"/>
                </a:lnTo>
                <a:lnTo>
                  <a:pt x="44630" y="13110"/>
                </a:lnTo>
                <a:lnTo>
                  <a:pt x="44440" y="13030"/>
                </a:lnTo>
                <a:lnTo>
                  <a:pt x="44460" y="12940"/>
                </a:lnTo>
                <a:lnTo>
                  <a:pt x="44490" y="12890"/>
                </a:lnTo>
                <a:lnTo>
                  <a:pt x="44920" y="12880"/>
                </a:lnTo>
                <a:lnTo>
                  <a:pt x="45340" y="12870"/>
                </a:lnTo>
                <a:lnTo>
                  <a:pt x="45390" y="12910"/>
                </a:lnTo>
                <a:lnTo>
                  <a:pt x="45410" y="12920"/>
                </a:lnTo>
                <a:lnTo>
                  <a:pt x="45430" y="12870"/>
                </a:lnTo>
                <a:lnTo>
                  <a:pt x="45410" y="12770"/>
                </a:lnTo>
                <a:lnTo>
                  <a:pt x="45340" y="12650"/>
                </a:lnTo>
                <a:lnTo>
                  <a:pt x="45610" y="12630"/>
                </a:lnTo>
                <a:lnTo>
                  <a:pt x="45870" y="12610"/>
                </a:lnTo>
                <a:lnTo>
                  <a:pt x="46210" y="12910"/>
                </a:lnTo>
                <a:lnTo>
                  <a:pt x="46550" y="13210"/>
                </a:lnTo>
                <a:lnTo>
                  <a:pt x="46890" y="13510"/>
                </a:lnTo>
                <a:lnTo>
                  <a:pt x="46890" y="13560"/>
                </a:lnTo>
                <a:lnTo>
                  <a:pt x="46880" y="13560"/>
                </a:lnTo>
                <a:lnTo>
                  <a:pt x="46880" y="13620"/>
                </a:lnTo>
                <a:lnTo>
                  <a:pt x="46990" y="13620"/>
                </a:lnTo>
                <a:lnTo>
                  <a:pt x="47310" y="14010"/>
                </a:lnTo>
                <a:lnTo>
                  <a:pt x="47380" y="14190"/>
                </a:lnTo>
                <a:lnTo>
                  <a:pt x="47680" y="14660"/>
                </a:lnTo>
                <a:close/>
                <a:moveTo>
                  <a:pt x="44340" y="11780"/>
                </a:moveTo>
                <a:lnTo>
                  <a:pt x="43860" y="11710"/>
                </a:lnTo>
                <a:lnTo>
                  <a:pt x="43820" y="11670"/>
                </a:lnTo>
                <a:lnTo>
                  <a:pt x="43790" y="11570"/>
                </a:lnTo>
                <a:lnTo>
                  <a:pt x="43780" y="11420"/>
                </a:lnTo>
                <a:lnTo>
                  <a:pt x="43780" y="11220"/>
                </a:lnTo>
                <a:lnTo>
                  <a:pt x="43780" y="11100"/>
                </a:lnTo>
                <a:lnTo>
                  <a:pt x="43800" y="11020"/>
                </a:lnTo>
                <a:lnTo>
                  <a:pt x="43820" y="10950"/>
                </a:lnTo>
                <a:lnTo>
                  <a:pt x="43900" y="10870"/>
                </a:lnTo>
                <a:lnTo>
                  <a:pt x="44290" y="11140"/>
                </a:lnTo>
                <a:lnTo>
                  <a:pt x="44690" y="11420"/>
                </a:lnTo>
                <a:lnTo>
                  <a:pt x="44750" y="11560"/>
                </a:lnTo>
                <a:lnTo>
                  <a:pt x="44710" y="11710"/>
                </a:lnTo>
                <a:lnTo>
                  <a:pt x="44660" y="11780"/>
                </a:lnTo>
                <a:lnTo>
                  <a:pt x="44340" y="11780"/>
                </a:lnTo>
                <a:close/>
                <a:moveTo>
                  <a:pt x="52790" y="9150"/>
                </a:moveTo>
                <a:lnTo>
                  <a:pt x="52930" y="9220"/>
                </a:lnTo>
                <a:lnTo>
                  <a:pt x="52940" y="9260"/>
                </a:lnTo>
                <a:lnTo>
                  <a:pt x="52940" y="9320"/>
                </a:lnTo>
                <a:lnTo>
                  <a:pt x="52920" y="9430"/>
                </a:lnTo>
                <a:lnTo>
                  <a:pt x="52880" y="9600"/>
                </a:lnTo>
                <a:lnTo>
                  <a:pt x="52710" y="9970"/>
                </a:lnTo>
                <a:lnTo>
                  <a:pt x="52560" y="10060"/>
                </a:lnTo>
                <a:lnTo>
                  <a:pt x="52490" y="10010"/>
                </a:lnTo>
                <a:lnTo>
                  <a:pt x="52460" y="9940"/>
                </a:lnTo>
                <a:lnTo>
                  <a:pt x="52390" y="9890"/>
                </a:lnTo>
                <a:lnTo>
                  <a:pt x="52250" y="9520"/>
                </a:lnTo>
                <a:lnTo>
                  <a:pt x="52180" y="9430"/>
                </a:lnTo>
                <a:lnTo>
                  <a:pt x="51910" y="9370"/>
                </a:lnTo>
                <a:lnTo>
                  <a:pt x="51870" y="9320"/>
                </a:lnTo>
                <a:lnTo>
                  <a:pt x="51830" y="9200"/>
                </a:lnTo>
                <a:lnTo>
                  <a:pt x="51830" y="9160"/>
                </a:lnTo>
                <a:lnTo>
                  <a:pt x="51840" y="9090"/>
                </a:lnTo>
                <a:lnTo>
                  <a:pt x="51810" y="9070"/>
                </a:lnTo>
                <a:lnTo>
                  <a:pt x="51760" y="8950"/>
                </a:lnTo>
                <a:lnTo>
                  <a:pt x="51730" y="8920"/>
                </a:lnTo>
                <a:lnTo>
                  <a:pt x="51710" y="8870"/>
                </a:lnTo>
                <a:lnTo>
                  <a:pt x="51690" y="8770"/>
                </a:lnTo>
                <a:lnTo>
                  <a:pt x="51680" y="8670"/>
                </a:lnTo>
                <a:lnTo>
                  <a:pt x="51690" y="8620"/>
                </a:lnTo>
                <a:lnTo>
                  <a:pt x="51970" y="8660"/>
                </a:lnTo>
                <a:lnTo>
                  <a:pt x="52250" y="8690"/>
                </a:lnTo>
                <a:lnTo>
                  <a:pt x="52410" y="9000"/>
                </a:lnTo>
                <a:lnTo>
                  <a:pt x="52790" y="9150"/>
                </a:lnTo>
                <a:close/>
                <a:moveTo>
                  <a:pt x="52120" y="9560"/>
                </a:moveTo>
                <a:lnTo>
                  <a:pt x="52170" y="9800"/>
                </a:lnTo>
                <a:lnTo>
                  <a:pt x="52190" y="9830"/>
                </a:lnTo>
                <a:lnTo>
                  <a:pt x="52240" y="9860"/>
                </a:lnTo>
                <a:lnTo>
                  <a:pt x="52280" y="9930"/>
                </a:lnTo>
                <a:lnTo>
                  <a:pt x="52370" y="10170"/>
                </a:lnTo>
                <a:lnTo>
                  <a:pt x="51940" y="9980"/>
                </a:lnTo>
                <a:lnTo>
                  <a:pt x="51520" y="9780"/>
                </a:lnTo>
                <a:lnTo>
                  <a:pt x="51320" y="9430"/>
                </a:lnTo>
                <a:lnTo>
                  <a:pt x="51200" y="9380"/>
                </a:lnTo>
                <a:lnTo>
                  <a:pt x="51160" y="9330"/>
                </a:lnTo>
                <a:lnTo>
                  <a:pt x="51060" y="9040"/>
                </a:lnTo>
                <a:lnTo>
                  <a:pt x="50770" y="8680"/>
                </a:lnTo>
                <a:lnTo>
                  <a:pt x="50730" y="8690"/>
                </a:lnTo>
                <a:lnTo>
                  <a:pt x="50740" y="8620"/>
                </a:lnTo>
                <a:lnTo>
                  <a:pt x="50730" y="8620"/>
                </a:lnTo>
                <a:lnTo>
                  <a:pt x="50790" y="8540"/>
                </a:lnTo>
                <a:lnTo>
                  <a:pt x="51080" y="8560"/>
                </a:lnTo>
                <a:lnTo>
                  <a:pt x="51370" y="8580"/>
                </a:lnTo>
                <a:lnTo>
                  <a:pt x="51420" y="8690"/>
                </a:lnTo>
                <a:lnTo>
                  <a:pt x="51480" y="8970"/>
                </a:lnTo>
                <a:lnTo>
                  <a:pt x="51500" y="9030"/>
                </a:lnTo>
                <a:lnTo>
                  <a:pt x="51590" y="9090"/>
                </a:lnTo>
                <a:lnTo>
                  <a:pt x="51740" y="9390"/>
                </a:lnTo>
                <a:lnTo>
                  <a:pt x="51960" y="9440"/>
                </a:lnTo>
                <a:lnTo>
                  <a:pt x="52040" y="9530"/>
                </a:lnTo>
                <a:lnTo>
                  <a:pt x="52100" y="9520"/>
                </a:lnTo>
                <a:lnTo>
                  <a:pt x="52120" y="9560"/>
                </a:lnTo>
                <a:close/>
                <a:moveTo>
                  <a:pt x="53400" y="8570"/>
                </a:moveTo>
                <a:lnTo>
                  <a:pt x="53420" y="8600"/>
                </a:lnTo>
                <a:lnTo>
                  <a:pt x="53570" y="8960"/>
                </a:lnTo>
                <a:lnTo>
                  <a:pt x="53590" y="9040"/>
                </a:lnTo>
                <a:lnTo>
                  <a:pt x="53310" y="9110"/>
                </a:lnTo>
                <a:lnTo>
                  <a:pt x="53280" y="9040"/>
                </a:lnTo>
                <a:lnTo>
                  <a:pt x="53290" y="9040"/>
                </a:lnTo>
                <a:lnTo>
                  <a:pt x="52830" y="8690"/>
                </a:lnTo>
                <a:lnTo>
                  <a:pt x="52380" y="8350"/>
                </a:lnTo>
                <a:lnTo>
                  <a:pt x="52360" y="8290"/>
                </a:lnTo>
                <a:lnTo>
                  <a:pt x="52320" y="8100"/>
                </a:lnTo>
                <a:lnTo>
                  <a:pt x="52180" y="7830"/>
                </a:lnTo>
                <a:lnTo>
                  <a:pt x="51890" y="7790"/>
                </a:lnTo>
                <a:lnTo>
                  <a:pt x="51590" y="7750"/>
                </a:lnTo>
                <a:lnTo>
                  <a:pt x="51560" y="7640"/>
                </a:lnTo>
                <a:lnTo>
                  <a:pt x="51560" y="7470"/>
                </a:lnTo>
                <a:lnTo>
                  <a:pt x="51580" y="7300"/>
                </a:lnTo>
                <a:lnTo>
                  <a:pt x="51610" y="7160"/>
                </a:lnTo>
                <a:lnTo>
                  <a:pt x="51660" y="7090"/>
                </a:lnTo>
                <a:lnTo>
                  <a:pt x="51820" y="7160"/>
                </a:lnTo>
                <a:lnTo>
                  <a:pt x="51820" y="7100"/>
                </a:lnTo>
                <a:lnTo>
                  <a:pt x="51750" y="7080"/>
                </a:lnTo>
                <a:lnTo>
                  <a:pt x="51680" y="6990"/>
                </a:lnTo>
                <a:lnTo>
                  <a:pt x="51740" y="6930"/>
                </a:lnTo>
                <a:lnTo>
                  <a:pt x="51930" y="7060"/>
                </a:lnTo>
                <a:lnTo>
                  <a:pt x="52000" y="7230"/>
                </a:lnTo>
                <a:lnTo>
                  <a:pt x="52230" y="7500"/>
                </a:lnTo>
                <a:lnTo>
                  <a:pt x="52450" y="7480"/>
                </a:lnTo>
                <a:lnTo>
                  <a:pt x="52560" y="7690"/>
                </a:lnTo>
                <a:lnTo>
                  <a:pt x="52650" y="7990"/>
                </a:lnTo>
                <a:lnTo>
                  <a:pt x="52750" y="8180"/>
                </a:lnTo>
                <a:lnTo>
                  <a:pt x="53080" y="8380"/>
                </a:lnTo>
                <a:lnTo>
                  <a:pt x="53400" y="8570"/>
                </a:lnTo>
                <a:close/>
                <a:moveTo>
                  <a:pt x="70360" y="63370"/>
                </a:moveTo>
                <a:lnTo>
                  <a:pt x="70370" y="63420"/>
                </a:lnTo>
                <a:lnTo>
                  <a:pt x="70380" y="63440"/>
                </a:lnTo>
                <a:lnTo>
                  <a:pt x="70350" y="63500"/>
                </a:lnTo>
                <a:lnTo>
                  <a:pt x="70300" y="63510"/>
                </a:lnTo>
                <a:lnTo>
                  <a:pt x="70250" y="63490"/>
                </a:lnTo>
                <a:lnTo>
                  <a:pt x="70150" y="63400"/>
                </a:lnTo>
                <a:lnTo>
                  <a:pt x="70050" y="63370"/>
                </a:lnTo>
                <a:lnTo>
                  <a:pt x="70030" y="63350"/>
                </a:lnTo>
                <a:lnTo>
                  <a:pt x="70040" y="63330"/>
                </a:lnTo>
                <a:lnTo>
                  <a:pt x="70040" y="63320"/>
                </a:lnTo>
                <a:lnTo>
                  <a:pt x="70040" y="63310"/>
                </a:lnTo>
                <a:lnTo>
                  <a:pt x="70050" y="63300"/>
                </a:lnTo>
                <a:lnTo>
                  <a:pt x="70020" y="63300"/>
                </a:lnTo>
                <a:lnTo>
                  <a:pt x="69970" y="63360"/>
                </a:lnTo>
                <a:lnTo>
                  <a:pt x="69940" y="63370"/>
                </a:lnTo>
                <a:lnTo>
                  <a:pt x="69660" y="63250"/>
                </a:lnTo>
                <a:lnTo>
                  <a:pt x="69630" y="63260"/>
                </a:lnTo>
                <a:lnTo>
                  <a:pt x="69580" y="63290"/>
                </a:lnTo>
                <a:lnTo>
                  <a:pt x="69540" y="63330"/>
                </a:lnTo>
                <a:lnTo>
                  <a:pt x="69540" y="63340"/>
                </a:lnTo>
                <a:lnTo>
                  <a:pt x="69550" y="63360"/>
                </a:lnTo>
                <a:lnTo>
                  <a:pt x="69550" y="63390"/>
                </a:lnTo>
                <a:lnTo>
                  <a:pt x="69560" y="63400"/>
                </a:lnTo>
                <a:lnTo>
                  <a:pt x="69570" y="63410"/>
                </a:lnTo>
                <a:lnTo>
                  <a:pt x="69570" y="63430"/>
                </a:lnTo>
                <a:lnTo>
                  <a:pt x="69570" y="63440"/>
                </a:lnTo>
                <a:lnTo>
                  <a:pt x="69560" y="63440"/>
                </a:lnTo>
                <a:lnTo>
                  <a:pt x="69560" y="63450"/>
                </a:lnTo>
                <a:lnTo>
                  <a:pt x="69560" y="63490"/>
                </a:lnTo>
                <a:lnTo>
                  <a:pt x="69570" y="63520"/>
                </a:lnTo>
                <a:lnTo>
                  <a:pt x="69630" y="63590"/>
                </a:lnTo>
                <a:lnTo>
                  <a:pt x="69980" y="63760"/>
                </a:lnTo>
                <a:lnTo>
                  <a:pt x="70010" y="63820"/>
                </a:lnTo>
                <a:lnTo>
                  <a:pt x="69990" y="63920"/>
                </a:lnTo>
                <a:lnTo>
                  <a:pt x="70000" y="63940"/>
                </a:lnTo>
                <a:lnTo>
                  <a:pt x="70020" y="63940"/>
                </a:lnTo>
                <a:lnTo>
                  <a:pt x="70050" y="63930"/>
                </a:lnTo>
                <a:lnTo>
                  <a:pt x="70060" y="63890"/>
                </a:lnTo>
                <a:lnTo>
                  <a:pt x="70060" y="63860"/>
                </a:lnTo>
                <a:lnTo>
                  <a:pt x="70080" y="63840"/>
                </a:lnTo>
                <a:lnTo>
                  <a:pt x="70140" y="63850"/>
                </a:lnTo>
                <a:lnTo>
                  <a:pt x="70200" y="63880"/>
                </a:lnTo>
                <a:lnTo>
                  <a:pt x="70260" y="63890"/>
                </a:lnTo>
                <a:lnTo>
                  <a:pt x="70240" y="63920"/>
                </a:lnTo>
                <a:lnTo>
                  <a:pt x="70190" y="63980"/>
                </a:lnTo>
                <a:lnTo>
                  <a:pt x="70130" y="64080"/>
                </a:lnTo>
                <a:lnTo>
                  <a:pt x="70110" y="64100"/>
                </a:lnTo>
                <a:lnTo>
                  <a:pt x="70120" y="64140"/>
                </a:lnTo>
                <a:lnTo>
                  <a:pt x="70130" y="64160"/>
                </a:lnTo>
                <a:lnTo>
                  <a:pt x="70150" y="64180"/>
                </a:lnTo>
                <a:lnTo>
                  <a:pt x="70170" y="64230"/>
                </a:lnTo>
                <a:lnTo>
                  <a:pt x="70180" y="64260"/>
                </a:lnTo>
                <a:lnTo>
                  <a:pt x="70160" y="64290"/>
                </a:lnTo>
                <a:lnTo>
                  <a:pt x="70120" y="64350"/>
                </a:lnTo>
                <a:lnTo>
                  <a:pt x="70100" y="64370"/>
                </a:lnTo>
                <a:lnTo>
                  <a:pt x="70060" y="64390"/>
                </a:lnTo>
                <a:lnTo>
                  <a:pt x="69780" y="64340"/>
                </a:lnTo>
                <a:lnTo>
                  <a:pt x="69700" y="64280"/>
                </a:lnTo>
                <a:lnTo>
                  <a:pt x="69700" y="64250"/>
                </a:lnTo>
                <a:lnTo>
                  <a:pt x="69760" y="64200"/>
                </a:lnTo>
                <a:lnTo>
                  <a:pt x="69790" y="64170"/>
                </a:lnTo>
                <a:lnTo>
                  <a:pt x="69810" y="64100"/>
                </a:lnTo>
                <a:lnTo>
                  <a:pt x="69760" y="64070"/>
                </a:lnTo>
                <a:lnTo>
                  <a:pt x="69750" y="64080"/>
                </a:lnTo>
                <a:lnTo>
                  <a:pt x="69710" y="64160"/>
                </a:lnTo>
                <a:lnTo>
                  <a:pt x="69700" y="64180"/>
                </a:lnTo>
                <a:lnTo>
                  <a:pt x="69660" y="64220"/>
                </a:lnTo>
                <a:lnTo>
                  <a:pt x="69620" y="64220"/>
                </a:lnTo>
                <a:lnTo>
                  <a:pt x="69580" y="64200"/>
                </a:lnTo>
                <a:lnTo>
                  <a:pt x="69500" y="64100"/>
                </a:lnTo>
                <a:lnTo>
                  <a:pt x="69350" y="64000"/>
                </a:lnTo>
                <a:lnTo>
                  <a:pt x="69330" y="63960"/>
                </a:lnTo>
                <a:lnTo>
                  <a:pt x="69310" y="63930"/>
                </a:lnTo>
                <a:lnTo>
                  <a:pt x="69270" y="63840"/>
                </a:lnTo>
                <a:lnTo>
                  <a:pt x="69240" y="63760"/>
                </a:lnTo>
                <a:lnTo>
                  <a:pt x="68940" y="63580"/>
                </a:lnTo>
                <a:lnTo>
                  <a:pt x="68650" y="63390"/>
                </a:lnTo>
                <a:lnTo>
                  <a:pt x="68540" y="63370"/>
                </a:lnTo>
                <a:lnTo>
                  <a:pt x="68390" y="63250"/>
                </a:lnTo>
                <a:lnTo>
                  <a:pt x="68340" y="63220"/>
                </a:lnTo>
                <a:lnTo>
                  <a:pt x="68300" y="63230"/>
                </a:lnTo>
                <a:lnTo>
                  <a:pt x="68280" y="63250"/>
                </a:lnTo>
                <a:lnTo>
                  <a:pt x="68260" y="63310"/>
                </a:lnTo>
                <a:lnTo>
                  <a:pt x="68240" y="63320"/>
                </a:lnTo>
                <a:lnTo>
                  <a:pt x="68230" y="63320"/>
                </a:lnTo>
                <a:lnTo>
                  <a:pt x="68220" y="63290"/>
                </a:lnTo>
                <a:lnTo>
                  <a:pt x="68220" y="63260"/>
                </a:lnTo>
                <a:lnTo>
                  <a:pt x="68220" y="63230"/>
                </a:lnTo>
                <a:lnTo>
                  <a:pt x="68240" y="63200"/>
                </a:lnTo>
                <a:lnTo>
                  <a:pt x="68280" y="63170"/>
                </a:lnTo>
                <a:lnTo>
                  <a:pt x="68300" y="63140"/>
                </a:lnTo>
                <a:lnTo>
                  <a:pt x="68270" y="63060"/>
                </a:lnTo>
                <a:lnTo>
                  <a:pt x="68230" y="63010"/>
                </a:lnTo>
                <a:lnTo>
                  <a:pt x="68200" y="62980"/>
                </a:lnTo>
                <a:lnTo>
                  <a:pt x="68160" y="62960"/>
                </a:lnTo>
                <a:lnTo>
                  <a:pt x="68160" y="62980"/>
                </a:lnTo>
                <a:lnTo>
                  <a:pt x="68140" y="63030"/>
                </a:lnTo>
                <a:lnTo>
                  <a:pt x="68090" y="62990"/>
                </a:lnTo>
                <a:lnTo>
                  <a:pt x="68010" y="62870"/>
                </a:lnTo>
                <a:lnTo>
                  <a:pt x="67970" y="62850"/>
                </a:lnTo>
                <a:lnTo>
                  <a:pt x="67940" y="62830"/>
                </a:lnTo>
                <a:lnTo>
                  <a:pt x="67920" y="62780"/>
                </a:lnTo>
                <a:lnTo>
                  <a:pt x="67920" y="62760"/>
                </a:lnTo>
                <a:lnTo>
                  <a:pt x="67900" y="62650"/>
                </a:lnTo>
                <a:lnTo>
                  <a:pt x="67900" y="62610"/>
                </a:lnTo>
                <a:lnTo>
                  <a:pt x="67890" y="62530"/>
                </a:lnTo>
                <a:lnTo>
                  <a:pt x="67890" y="62500"/>
                </a:lnTo>
                <a:lnTo>
                  <a:pt x="67890" y="62450"/>
                </a:lnTo>
                <a:lnTo>
                  <a:pt x="67890" y="62420"/>
                </a:lnTo>
                <a:lnTo>
                  <a:pt x="67890" y="62380"/>
                </a:lnTo>
                <a:lnTo>
                  <a:pt x="67890" y="62330"/>
                </a:lnTo>
                <a:lnTo>
                  <a:pt x="67870" y="62250"/>
                </a:lnTo>
                <a:lnTo>
                  <a:pt x="67850" y="62170"/>
                </a:lnTo>
                <a:lnTo>
                  <a:pt x="67810" y="62030"/>
                </a:lnTo>
                <a:lnTo>
                  <a:pt x="67830" y="61980"/>
                </a:lnTo>
                <a:lnTo>
                  <a:pt x="67860" y="61940"/>
                </a:lnTo>
                <a:lnTo>
                  <a:pt x="67900" y="61920"/>
                </a:lnTo>
                <a:lnTo>
                  <a:pt x="68370" y="61850"/>
                </a:lnTo>
                <a:lnTo>
                  <a:pt x="68500" y="61920"/>
                </a:lnTo>
                <a:lnTo>
                  <a:pt x="68580" y="61920"/>
                </a:lnTo>
                <a:lnTo>
                  <a:pt x="68670" y="61990"/>
                </a:lnTo>
                <a:lnTo>
                  <a:pt x="69150" y="61990"/>
                </a:lnTo>
                <a:lnTo>
                  <a:pt x="69160" y="61990"/>
                </a:lnTo>
                <a:lnTo>
                  <a:pt x="69170" y="62000"/>
                </a:lnTo>
                <a:lnTo>
                  <a:pt x="69180" y="62020"/>
                </a:lnTo>
                <a:lnTo>
                  <a:pt x="69190" y="62060"/>
                </a:lnTo>
                <a:lnTo>
                  <a:pt x="69200" y="62070"/>
                </a:lnTo>
                <a:lnTo>
                  <a:pt x="69240" y="62140"/>
                </a:lnTo>
                <a:lnTo>
                  <a:pt x="69260" y="62260"/>
                </a:lnTo>
                <a:lnTo>
                  <a:pt x="69290" y="62300"/>
                </a:lnTo>
                <a:lnTo>
                  <a:pt x="69320" y="62330"/>
                </a:lnTo>
                <a:lnTo>
                  <a:pt x="69330" y="62370"/>
                </a:lnTo>
                <a:lnTo>
                  <a:pt x="69350" y="62400"/>
                </a:lnTo>
                <a:lnTo>
                  <a:pt x="69440" y="62440"/>
                </a:lnTo>
                <a:lnTo>
                  <a:pt x="69460" y="62510"/>
                </a:lnTo>
                <a:lnTo>
                  <a:pt x="69570" y="62570"/>
                </a:lnTo>
                <a:lnTo>
                  <a:pt x="69600" y="62640"/>
                </a:lnTo>
                <a:lnTo>
                  <a:pt x="69590" y="62650"/>
                </a:lnTo>
                <a:lnTo>
                  <a:pt x="69590" y="62660"/>
                </a:lnTo>
                <a:lnTo>
                  <a:pt x="69590" y="62670"/>
                </a:lnTo>
                <a:lnTo>
                  <a:pt x="69590" y="62680"/>
                </a:lnTo>
                <a:lnTo>
                  <a:pt x="69720" y="62770"/>
                </a:lnTo>
                <a:lnTo>
                  <a:pt x="69750" y="62770"/>
                </a:lnTo>
                <a:lnTo>
                  <a:pt x="69790" y="62750"/>
                </a:lnTo>
                <a:lnTo>
                  <a:pt x="69810" y="62710"/>
                </a:lnTo>
                <a:lnTo>
                  <a:pt x="69820" y="62710"/>
                </a:lnTo>
                <a:lnTo>
                  <a:pt x="69830" y="62750"/>
                </a:lnTo>
                <a:lnTo>
                  <a:pt x="69840" y="62790"/>
                </a:lnTo>
                <a:lnTo>
                  <a:pt x="69860" y="62810"/>
                </a:lnTo>
                <a:lnTo>
                  <a:pt x="69900" y="62820"/>
                </a:lnTo>
                <a:lnTo>
                  <a:pt x="69930" y="62830"/>
                </a:lnTo>
                <a:lnTo>
                  <a:pt x="69980" y="62900"/>
                </a:lnTo>
                <a:lnTo>
                  <a:pt x="70120" y="62980"/>
                </a:lnTo>
                <a:lnTo>
                  <a:pt x="70140" y="63010"/>
                </a:lnTo>
                <a:lnTo>
                  <a:pt x="70150" y="63040"/>
                </a:lnTo>
                <a:lnTo>
                  <a:pt x="70160" y="63070"/>
                </a:lnTo>
                <a:lnTo>
                  <a:pt x="70140" y="63100"/>
                </a:lnTo>
                <a:lnTo>
                  <a:pt x="70130" y="63110"/>
                </a:lnTo>
                <a:lnTo>
                  <a:pt x="70120" y="63120"/>
                </a:lnTo>
                <a:lnTo>
                  <a:pt x="70110" y="63150"/>
                </a:lnTo>
                <a:lnTo>
                  <a:pt x="70100" y="63190"/>
                </a:lnTo>
                <a:lnTo>
                  <a:pt x="70280" y="63120"/>
                </a:lnTo>
                <a:lnTo>
                  <a:pt x="70320" y="63130"/>
                </a:lnTo>
                <a:lnTo>
                  <a:pt x="70360" y="63170"/>
                </a:lnTo>
                <a:lnTo>
                  <a:pt x="70370" y="63240"/>
                </a:lnTo>
                <a:lnTo>
                  <a:pt x="70360" y="63350"/>
                </a:lnTo>
                <a:lnTo>
                  <a:pt x="70360" y="63370"/>
                </a:lnTo>
                <a:close/>
                <a:moveTo>
                  <a:pt x="67490" y="61730"/>
                </a:moveTo>
                <a:lnTo>
                  <a:pt x="67510" y="61730"/>
                </a:lnTo>
                <a:lnTo>
                  <a:pt x="67520" y="61740"/>
                </a:lnTo>
                <a:lnTo>
                  <a:pt x="67520" y="61750"/>
                </a:lnTo>
                <a:lnTo>
                  <a:pt x="67520" y="61780"/>
                </a:lnTo>
                <a:lnTo>
                  <a:pt x="67490" y="61820"/>
                </a:lnTo>
                <a:lnTo>
                  <a:pt x="67410" y="61890"/>
                </a:lnTo>
                <a:lnTo>
                  <a:pt x="67420" y="61940"/>
                </a:lnTo>
                <a:lnTo>
                  <a:pt x="67430" y="62010"/>
                </a:lnTo>
                <a:lnTo>
                  <a:pt x="67420" y="62070"/>
                </a:lnTo>
                <a:lnTo>
                  <a:pt x="67420" y="62130"/>
                </a:lnTo>
                <a:lnTo>
                  <a:pt x="67390" y="62180"/>
                </a:lnTo>
                <a:lnTo>
                  <a:pt x="67350" y="62190"/>
                </a:lnTo>
                <a:lnTo>
                  <a:pt x="67250" y="62160"/>
                </a:lnTo>
                <a:lnTo>
                  <a:pt x="67200" y="62100"/>
                </a:lnTo>
                <a:lnTo>
                  <a:pt x="67010" y="62010"/>
                </a:lnTo>
                <a:lnTo>
                  <a:pt x="66970" y="61960"/>
                </a:lnTo>
                <a:lnTo>
                  <a:pt x="67000" y="61970"/>
                </a:lnTo>
                <a:lnTo>
                  <a:pt x="67080" y="61950"/>
                </a:lnTo>
                <a:lnTo>
                  <a:pt x="67110" y="61920"/>
                </a:lnTo>
                <a:lnTo>
                  <a:pt x="67120" y="61900"/>
                </a:lnTo>
                <a:lnTo>
                  <a:pt x="67130" y="61840"/>
                </a:lnTo>
                <a:lnTo>
                  <a:pt x="67140" y="61820"/>
                </a:lnTo>
                <a:lnTo>
                  <a:pt x="67160" y="61810"/>
                </a:lnTo>
                <a:lnTo>
                  <a:pt x="67240" y="61820"/>
                </a:lnTo>
                <a:lnTo>
                  <a:pt x="67260" y="61810"/>
                </a:lnTo>
                <a:lnTo>
                  <a:pt x="67300" y="61760"/>
                </a:lnTo>
                <a:lnTo>
                  <a:pt x="67320" y="61750"/>
                </a:lnTo>
                <a:lnTo>
                  <a:pt x="67490" y="61730"/>
                </a:lnTo>
                <a:close/>
                <a:moveTo>
                  <a:pt x="70380" y="62330"/>
                </a:moveTo>
                <a:lnTo>
                  <a:pt x="70410" y="62350"/>
                </a:lnTo>
                <a:lnTo>
                  <a:pt x="70430" y="62380"/>
                </a:lnTo>
                <a:lnTo>
                  <a:pt x="70430" y="62430"/>
                </a:lnTo>
                <a:lnTo>
                  <a:pt x="70410" y="62470"/>
                </a:lnTo>
                <a:lnTo>
                  <a:pt x="70410" y="62480"/>
                </a:lnTo>
                <a:lnTo>
                  <a:pt x="70410" y="62500"/>
                </a:lnTo>
                <a:lnTo>
                  <a:pt x="70390" y="62510"/>
                </a:lnTo>
                <a:lnTo>
                  <a:pt x="70310" y="62520"/>
                </a:lnTo>
                <a:lnTo>
                  <a:pt x="70300" y="62510"/>
                </a:lnTo>
                <a:lnTo>
                  <a:pt x="70290" y="62470"/>
                </a:lnTo>
                <a:lnTo>
                  <a:pt x="70260" y="62480"/>
                </a:lnTo>
                <a:lnTo>
                  <a:pt x="70220" y="62500"/>
                </a:lnTo>
                <a:lnTo>
                  <a:pt x="70260" y="62410"/>
                </a:lnTo>
                <a:lnTo>
                  <a:pt x="70240" y="62390"/>
                </a:lnTo>
                <a:lnTo>
                  <a:pt x="70200" y="62400"/>
                </a:lnTo>
                <a:lnTo>
                  <a:pt x="70170" y="62420"/>
                </a:lnTo>
                <a:lnTo>
                  <a:pt x="70140" y="62450"/>
                </a:lnTo>
                <a:lnTo>
                  <a:pt x="70140" y="62480"/>
                </a:lnTo>
                <a:lnTo>
                  <a:pt x="70040" y="62430"/>
                </a:lnTo>
                <a:lnTo>
                  <a:pt x="69650" y="62470"/>
                </a:lnTo>
                <a:lnTo>
                  <a:pt x="69610" y="62450"/>
                </a:lnTo>
                <a:lnTo>
                  <a:pt x="69580" y="62410"/>
                </a:lnTo>
                <a:lnTo>
                  <a:pt x="69690" y="62380"/>
                </a:lnTo>
                <a:lnTo>
                  <a:pt x="69690" y="62330"/>
                </a:lnTo>
                <a:lnTo>
                  <a:pt x="69670" y="62310"/>
                </a:lnTo>
                <a:lnTo>
                  <a:pt x="69590" y="62310"/>
                </a:lnTo>
                <a:lnTo>
                  <a:pt x="69560" y="62280"/>
                </a:lnTo>
                <a:lnTo>
                  <a:pt x="69530" y="62240"/>
                </a:lnTo>
                <a:lnTo>
                  <a:pt x="69540" y="62200"/>
                </a:lnTo>
                <a:lnTo>
                  <a:pt x="69540" y="62170"/>
                </a:lnTo>
                <a:lnTo>
                  <a:pt x="69530" y="62140"/>
                </a:lnTo>
                <a:lnTo>
                  <a:pt x="69510" y="62130"/>
                </a:lnTo>
                <a:lnTo>
                  <a:pt x="69520" y="62100"/>
                </a:lnTo>
                <a:lnTo>
                  <a:pt x="69480" y="62060"/>
                </a:lnTo>
                <a:lnTo>
                  <a:pt x="69140" y="61860"/>
                </a:lnTo>
                <a:lnTo>
                  <a:pt x="69040" y="61880"/>
                </a:lnTo>
                <a:lnTo>
                  <a:pt x="68950" y="61850"/>
                </a:lnTo>
                <a:lnTo>
                  <a:pt x="68830" y="61870"/>
                </a:lnTo>
                <a:lnTo>
                  <a:pt x="68840" y="61870"/>
                </a:lnTo>
                <a:lnTo>
                  <a:pt x="68680" y="61880"/>
                </a:lnTo>
                <a:lnTo>
                  <a:pt x="68580" y="61790"/>
                </a:lnTo>
                <a:lnTo>
                  <a:pt x="68470" y="61760"/>
                </a:lnTo>
                <a:lnTo>
                  <a:pt x="68120" y="61770"/>
                </a:lnTo>
                <a:lnTo>
                  <a:pt x="67770" y="61780"/>
                </a:lnTo>
                <a:lnTo>
                  <a:pt x="67750" y="61750"/>
                </a:lnTo>
                <a:lnTo>
                  <a:pt x="67720" y="61690"/>
                </a:lnTo>
                <a:lnTo>
                  <a:pt x="67710" y="61610"/>
                </a:lnTo>
                <a:lnTo>
                  <a:pt x="67720" y="61530"/>
                </a:lnTo>
                <a:lnTo>
                  <a:pt x="67760" y="61470"/>
                </a:lnTo>
                <a:lnTo>
                  <a:pt x="68140" y="61430"/>
                </a:lnTo>
                <a:lnTo>
                  <a:pt x="68520" y="61390"/>
                </a:lnTo>
                <a:lnTo>
                  <a:pt x="68590" y="61330"/>
                </a:lnTo>
                <a:lnTo>
                  <a:pt x="68750" y="61330"/>
                </a:lnTo>
                <a:lnTo>
                  <a:pt x="69060" y="61180"/>
                </a:lnTo>
                <a:lnTo>
                  <a:pt x="69380" y="61300"/>
                </a:lnTo>
                <a:lnTo>
                  <a:pt x="69480" y="61300"/>
                </a:lnTo>
                <a:lnTo>
                  <a:pt x="69510" y="61320"/>
                </a:lnTo>
                <a:lnTo>
                  <a:pt x="69560" y="61360"/>
                </a:lnTo>
                <a:lnTo>
                  <a:pt x="70050" y="61510"/>
                </a:lnTo>
                <a:lnTo>
                  <a:pt x="70210" y="61680"/>
                </a:lnTo>
                <a:lnTo>
                  <a:pt x="70220" y="61680"/>
                </a:lnTo>
                <a:lnTo>
                  <a:pt x="70220" y="61670"/>
                </a:lnTo>
                <a:lnTo>
                  <a:pt x="70220" y="61660"/>
                </a:lnTo>
                <a:lnTo>
                  <a:pt x="70230" y="61640"/>
                </a:lnTo>
                <a:lnTo>
                  <a:pt x="70230" y="61630"/>
                </a:lnTo>
                <a:lnTo>
                  <a:pt x="70260" y="61650"/>
                </a:lnTo>
                <a:lnTo>
                  <a:pt x="70280" y="61670"/>
                </a:lnTo>
                <a:lnTo>
                  <a:pt x="70310" y="61670"/>
                </a:lnTo>
                <a:lnTo>
                  <a:pt x="70340" y="61630"/>
                </a:lnTo>
                <a:lnTo>
                  <a:pt x="70350" y="61680"/>
                </a:lnTo>
                <a:lnTo>
                  <a:pt x="70370" y="61700"/>
                </a:lnTo>
                <a:lnTo>
                  <a:pt x="70390" y="61700"/>
                </a:lnTo>
                <a:lnTo>
                  <a:pt x="70410" y="61730"/>
                </a:lnTo>
                <a:lnTo>
                  <a:pt x="70410" y="61740"/>
                </a:lnTo>
                <a:lnTo>
                  <a:pt x="70410" y="61760"/>
                </a:lnTo>
                <a:lnTo>
                  <a:pt x="70410" y="61780"/>
                </a:lnTo>
                <a:lnTo>
                  <a:pt x="70420" y="61800"/>
                </a:lnTo>
                <a:lnTo>
                  <a:pt x="70390" y="61830"/>
                </a:lnTo>
                <a:lnTo>
                  <a:pt x="70330" y="61850"/>
                </a:lnTo>
                <a:lnTo>
                  <a:pt x="70300" y="61920"/>
                </a:lnTo>
                <a:lnTo>
                  <a:pt x="70310" y="61930"/>
                </a:lnTo>
                <a:lnTo>
                  <a:pt x="70330" y="61960"/>
                </a:lnTo>
                <a:lnTo>
                  <a:pt x="70320" y="61970"/>
                </a:lnTo>
                <a:lnTo>
                  <a:pt x="70290" y="61960"/>
                </a:lnTo>
                <a:lnTo>
                  <a:pt x="70270" y="61970"/>
                </a:lnTo>
                <a:lnTo>
                  <a:pt x="70230" y="62010"/>
                </a:lnTo>
                <a:lnTo>
                  <a:pt x="70150" y="62050"/>
                </a:lnTo>
                <a:lnTo>
                  <a:pt x="70120" y="62080"/>
                </a:lnTo>
                <a:lnTo>
                  <a:pt x="70150" y="62110"/>
                </a:lnTo>
                <a:lnTo>
                  <a:pt x="70170" y="62110"/>
                </a:lnTo>
                <a:lnTo>
                  <a:pt x="70190" y="62100"/>
                </a:lnTo>
                <a:lnTo>
                  <a:pt x="70210" y="62100"/>
                </a:lnTo>
                <a:lnTo>
                  <a:pt x="70220" y="62110"/>
                </a:lnTo>
                <a:lnTo>
                  <a:pt x="70220" y="62130"/>
                </a:lnTo>
                <a:lnTo>
                  <a:pt x="70220" y="62140"/>
                </a:lnTo>
                <a:lnTo>
                  <a:pt x="70230" y="62150"/>
                </a:lnTo>
                <a:lnTo>
                  <a:pt x="70310" y="62180"/>
                </a:lnTo>
                <a:lnTo>
                  <a:pt x="70330" y="62190"/>
                </a:lnTo>
                <a:lnTo>
                  <a:pt x="70340" y="62220"/>
                </a:lnTo>
                <a:lnTo>
                  <a:pt x="70330" y="62240"/>
                </a:lnTo>
                <a:lnTo>
                  <a:pt x="70280" y="62260"/>
                </a:lnTo>
                <a:lnTo>
                  <a:pt x="70290" y="62300"/>
                </a:lnTo>
                <a:lnTo>
                  <a:pt x="70300" y="62310"/>
                </a:lnTo>
                <a:lnTo>
                  <a:pt x="70330" y="62310"/>
                </a:lnTo>
                <a:lnTo>
                  <a:pt x="70340" y="62310"/>
                </a:lnTo>
                <a:lnTo>
                  <a:pt x="70340" y="62300"/>
                </a:lnTo>
                <a:lnTo>
                  <a:pt x="70350" y="62290"/>
                </a:lnTo>
                <a:lnTo>
                  <a:pt x="70360" y="62300"/>
                </a:lnTo>
                <a:lnTo>
                  <a:pt x="70370" y="62330"/>
                </a:lnTo>
                <a:lnTo>
                  <a:pt x="70380" y="62330"/>
                </a:lnTo>
                <a:close/>
                <a:moveTo>
                  <a:pt x="70980" y="60930"/>
                </a:moveTo>
                <a:lnTo>
                  <a:pt x="71110" y="60940"/>
                </a:lnTo>
                <a:lnTo>
                  <a:pt x="71140" y="60980"/>
                </a:lnTo>
                <a:lnTo>
                  <a:pt x="71130" y="60980"/>
                </a:lnTo>
                <a:lnTo>
                  <a:pt x="71120" y="60990"/>
                </a:lnTo>
                <a:lnTo>
                  <a:pt x="71120" y="61000"/>
                </a:lnTo>
                <a:lnTo>
                  <a:pt x="71120" y="61020"/>
                </a:lnTo>
                <a:lnTo>
                  <a:pt x="70980" y="61090"/>
                </a:lnTo>
                <a:lnTo>
                  <a:pt x="70910" y="61100"/>
                </a:lnTo>
                <a:lnTo>
                  <a:pt x="70850" y="61020"/>
                </a:lnTo>
                <a:lnTo>
                  <a:pt x="70950" y="60930"/>
                </a:lnTo>
                <a:lnTo>
                  <a:pt x="70980" y="60930"/>
                </a:lnTo>
                <a:close/>
                <a:moveTo>
                  <a:pt x="67770" y="61270"/>
                </a:moveTo>
                <a:lnTo>
                  <a:pt x="67740" y="61260"/>
                </a:lnTo>
                <a:lnTo>
                  <a:pt x="67640" y="61280"/>
                </a:lnTo>
                <a:lnTo>
                  <a:pt x="67620" y="61270"/>
                </a:lnTo>
                <a:lnTo>
                  <a:pt x="67540" y="61190"/>
                </a:lnTo>
                <a:lnTo>
                  <a:pt x="67410" y="61170"/>
                </a:lnTo>
                <a:lnTo>
                  <a:pt x="67230" y="61030"/>
                </a:lnTo>
                <a:lnTo>
                  <a:pt x="66860" y="61020"/>
                </a:lnTo>
                <a:lnTo>
                  <a:pt x="66720" y="60930"/>
                </a:lnTo>
                <a:lnTo>
                  <a:pt x="66630" y="60830"/>
                </a:lnTo>
                <a:lnTo>
                  <a:pt x="66590" y="60810"/>
                </a:lnTo>
                <a:lnTo>
                  <a:pt x="66580" y="60800"/>
                </a:lnTo>
                <a:lnTo>
                  <a:pt x="66580" y="60790"/>
                </a:lnTo>
                <a:lnTo>
                  <a:pt x="66580" y="60770"/>
                </a:lnTo>
                <a:lnTo>
                  <a:pt x="66580" y="60750"/>
                </a:lnTo>
                <a:lnTo>
                  <a:pt x="66590" y="60720"/>
                </a:lnTo>
                <a:lnTo>
                  <a:pt x="66600" y="60710"/>
                </a:lnTo>
                <a:lnTo>
                  <a:pt x="66640" y="60700"/>
                </a:lnTo>
                <a:lnTo>
                  <a:pt x="66690" y="60650"/>
                </a:lnTo>
                <a:lnTo>
                  <a:pt x="66710" y="60640"/>
                </a:lnTo>
                <a:lnTo>
                  <a:pt x="66720" y="60630"/>
                </a:lnTo>
                <a:lnTo>
                  <a:pt x="66760" y="60530"/>
                </a:lnTo>
                <a:lnTo>
                  <a:pt x="66840" y="60410"/>
                </a:lnTo>
                <a:lnTo>
                  <a:pt x="66980" y="60330"/>
                </a:lnTo>
                <a:lnTo>
                  <a:pt x="67010" y="60280"/>
                </a:lnTo>
                <a:lnTo>
                  <a:pt x="67010" y="60230"/>
                </a:lnTo>
                <a:lnTo>
                  <a:pt x="67000" y="60190"/>
                </a:lnTo>
                <a:lnTo>
                  <a:pt x="66990" y="60150"/>
                </a:lnTo>
                <a:lnTo>
                  <a:pt x="67000" y="60100"/>
                </a:lnTo>
                <a:lnTo>
                  <a:pt x="67020" y="60040"/>
                </a:lnTo>
                <a:lnTo>
                  <a:pt x="67050" y="60010"/>
                </a:lnTo>
                <a:lnTo>
                  <a:pt x="67440" y="59990"/>
                </a:lnTo>
                <a:lnTo>
                  <a:pt x="67840" y="59960"/>
                </a:lnTo>
                <a:lnTo>
                  <a:pt x="67900" y="59990"/>
                </a:lnTo>
                <a:lnTo>
                  <a:pt x="68290" y="60190"/>
                </a:lnTo>
                <a:lnTo>
                  <a:pt x="68680" y="60380"/>
                </a:lnTo>
                <a:lnTo>
                  <a:pt x="69070" y="60570"/>
                </a:lnTo>
                <a:lnTo>
                  <a:pt x="69090" y="60640"/>
                </a:lnTo>
                <a:lnTo>
                  <a:pt x="69040" y="60680"/>
                </a:lnTo>
                <a:lnTo>
                  <a:pt x="68610" y="60580"/>
                </a:lnTo>
                <a:lnTo>
                  <a:pt x="68180" y="60490"/>
                </a:lnTo>
                <a:lnTo>
                  <a:pt x="67750" y="60400"/>
                </a:lnTo>
                <a:lnTo>
                  <a:pt x="67320" y="60310"/>
                </a:lnTo>
                <a:lnTo>
                  <a:pt x="67300" y="60320"/>
                </a:lnTo>
                <a:lnTo>
                  <a:pt x="67280" y="60350"/>
                </a:lnTo>
                <a:lnTo>
                  <a:pt x="67310" y="60380"/>
                </a:lnTo>
                <a:lnTo>
                  <a:pt x="67340" y="60370"/>
                </a:lnTo>
                <a:lnTo>
                  <a:pt x="67360" y="60340"/>
                </a:lnTo>
                <a:lnTo>
                  <a:pt x="67390" y="60340"/>
                </a:lnTo>
                <a:lnTo>
                  <a:pt x="67410" y="60350"/>
                </a:lnTo>
                <a:lnTo>
                  <a:pt x="67480" y="60390"/>
                </a:lnTo>
                <a:lnTo>
                  <a:pt x="67860" y="60490"/>
                </a:lnTo>
                <a:lnTo>
                  <a:pt x="67920" y="60550"/>
                </a:lnTo>
                <a:lnTo>
                  <a:pt x="67990" y="60520"/>
                </a:lnTo>
                <a:lnTo>
                  <a:pt x="68240" y="60630"/>
                </a:lnTo>
                <a:lnTo>
                  <a:pt x="68490" y="60750"/>
                </a:lnTo>
                <a:lnTo>
                  <a:pt x="68510" y="60740"/>
                </a:lnTo>
                <a:lnTo>
                  <a:pt x="68530" y="60770"/>
                </a:lnTo>
                <a:lnTo>
                  <a:pt x="68880" y="60800"/>
                </a:lnTo>
                <a:lnTo>
                  <a:pt x="69220" y="60830"/>
                </a:lnTo>
                <a:lnTo>
                  <a:pt x="69310" y="60920"/>
                </a:lnTo>
                <a:lnTo>
                  <a:pt x="69340" y="60930"/>
                </a:lnTo>
                <a:lnTo>
                  <a:pt x="69410" y="60890"/>
                </a:lnTo>
                <a:lnTo>
                  <a:pt x="69390" y="60930"/>
                </a:lnTo>
                <a:lnTo>
                  <a:pt x="69340" y="61050"/>
                </a:lnTo>
                <a:lnTo>
                  <a:pt x="69320" y="61070"/>
                </a:lnTo>
                <a:lnTo>
                  <a:pt x="68820" y="61150"/>
                </a:lnTo>
                <a:lnTo>
                  <a:pt x="68330" y="61230"/>
                </a:lnTo>
                <a:lnTo>
                  <a:pt x="67830" y="61320"/>
                </a:lnTo>
                <a:lnTo>
                  <a:pt x="67770" y="61270"/>
                </a:lnTo>
                <a:close/>
                <a:moveTo>
                  <a:pt x="71960" y="56980"/>
                </a:moveTo>
                <a:lnTo>
                  <a:pt x="72020" y="57050"/>
                </a:lnTo>
                <a:lnTo>
                  <a:pt x="72050" y="57070"/>
                </a:lnTo>
                <a:lnTo>
                  <a:pt x="72060" y="57050"/>
                </a:lnTo>
                <a:lnTo>
                  <a:pt x="72090" y="57090"/>
                </a:lnTo>
                <a:lnTo>
                  <a:pt x="72140" y="57100"/>
                </a:lnTo>
                <a:lnTo>
                  <a:pt x="72170" y="57120"/>
                </a:lnTo>
                <a:lnTo>
                  <a:pt x="72180" y="57210"/>
                </a:lnTo>
                <a:lnTo>
                  <a:pt x="72150" y="57280"/>
                </a:lnTo>
                <a:lnTo>
                  <a:pt x="71850" y="57380"/>
                </a:lnTo>
                <a:lnTo>
                  <a:pt x="71540" y="57470"/>
                </a:lnTo>
                <a:lnTo>
                  <a:pt x="71440" y="57460"/>
                </a:lnTo>
                <a:lnTo>
                  <a:pt x="71290" y="57550"/>
                </a:lnTo>
                <a:lnTo>
                  <a:pt x="71040" y="57580"/>
                </a:lnTo>
                <a:lnTo>
                  <a:pt x="71030" y="57570"/>
                </a:lnTo>
                <a:lnTo>
                  <a:pt x="70900" y="57400"/>
                </a:lnTo>
                <a:lnTo>
                  <a:pt x="70640" y="57270"/>
                </a:lnTo>
                <a:lnTo>
                  <a:pt x="70370" y="57140"/>
                </a:lnTo>
                <a:lnTo>
                  <a:pt x="70330" y="57080"/>
                </a:lnTo>
                <a:lnTo>
                  <a:pt x="70320" y="56990"/>
                </a:lnTo>
                <a:lnTo>
                  <a:pt x="70350" y="56890"/>
                </a:lnTo>
                <a:lnTo>
                  <a:pt x="70350" y="56870"/>
                </a:lnTo>
                <a:lnTo>
                  <a:pt x="70360" y="56830"/>
                </a:lnTo>
                <a:lnTo>
                  <a:pt x="70370" y="56810"/>
                </a:lnTo>
                <a:lnTo>
                  <a:pt x="70410" y="56750"/>
                </a:lnTo>
                <a:lnTo>
                  <a:pt x="70420" y="56750"/>
                </a:lnTo>
                <a:lnTo>
                  <a:pt x="70430" y="56750"/>
                </a:lnTo>
                <a:lnTo>
                  <a:pt x="70430" y="56730"/>
                </a:lnTo>
                <a:lnTo>
                  <a:pt x="70430" y="56710"/>
                </a:lnTo>
                <a:lnTo>
                  <a:pt x="70430" y="56680"/>
                </a:lnTo>
                <a:lnTo>
                  <a:pt x="70430" y="56670"/>
                </a:lnTo>
                <a:lnTo>
                  <a:pt x="70450" y="56640"/>
                </a:lnTo>
                <a:lnTo>
                  <a:pt x="70470" y="56610"/>
                </a:lnTo>
                <a:lnTo>
                  <a:pt x="70770" y="56410"/>
                </a:lnTo>
                <a:lnTo>
                  <a:pt x="71060" y="56210"/>
                </a:lnTo>
                <a:lnTo>
                  <a:pt x="71330" y="56240"/>
                </a:lnTo>
                <a:lnTo>
                  <a:pt x="71340" y="56250"/>
                </a:lnTo>
                <a:lnTo>
                  <a:pt x="71360" y="56260"/>
                </a:lnTo>
                <a:lnTo>
                  <a:pt x="71360" y="56270"/>
                </a:lnTo>
                <a:lnTo>
                  <a:pt x="71370" y="56310"/>
                </a:lnTo>
                <a:lnTo>
                  <a:pt x="71390" y="56330"/>
                </a:lnTo>
                <a:lnTo>
                  <a:pt x="71460" y="56310"/>
                </a:lnTo>
                <a:lnTo>
                  <a:pt x="71770" y="56390"/>
                </a:lnTo>
                <a:lnTo>
                  <a:pt x="71780" y="56400"/>
                </a:lnTo>
                <a:lnTo>
                  <a:pt x="71800" y="56460"/>
                </a:lnTo>
                <a:lnTo>
                  <a:pt x="71820" y="56490"/>
                </a:lnTo>
                <a:lnTo>
                  <a:pt x="71860" y="56540"/>
                </a:lnTo>
                <a:lnTo>
                  <a:pt x="71870" y="56580"/>
                </a:lnTo>
                <a:lnTo>
                  <a:pt x="71880" y="56630"/>
                </a:lnTo>
                <a:lnTo>
                  <a:pt x="71880" y="56660"/>
                </a:lnTo>
                <a:lnTo>
                  <a:pt x="71860" y="56690"/>
                </a:lnTo>
                <a:lnTo>
                  <a:pt x="71850" y="56720"/>
                </a:lnTo>
                <a:lnTo>
                  <a:pt x="71850" y="56760"/>
                </a:lnTo>
                <a:lnTo>
                  <a:pt x="71860" y="56780"/>
                </a:lnTo>
                <a:lnTo>
                  <a:pt x="71870" y="56790"/>
                </a:lnTo>
                <a:lnTo>
                  <a:pt x="71880" y="56810"/>
                </a:lnTo>
                <a:lnTo>
                  <a:pt x="71890" y="56830"/>
                </a:lnTo>
                <a:lnTo>
                  <a:pt x="71890" y="56850"/>
                </a:lnTo>
                <a:lnTo>
                  <a:pt x="71890" y="56870"/>
                </a:lnTo>
                <a:lnTo>
                  <a:pt x="71910" y="56900"/>
                </a:lnTo>
                <a:lnTo>
                  <a:pt x="71960" y="56980"/>
                </a:lnTo>
                <a:close/>
                <a:moveTo>
                  <a:pt x="73590" y="55550"/>
                </a:moveTo>
                <a:lnTo>
                  <a:pt x="73600" y="55550"/>
                </a:lnTo>
                <a:lnTo>
                  <a:pt x="73600" y="55570"/>
                </a:lnTo>
                <a:lnTo>
                  <a:pt x="73590" y="55600"/>
                </a:lnTo>
                <a:lnTo>
                  <a:pt x="73580" y="55620"/>
                </a:lnTo>
                <a:lnTo>
                  <a:pt x="73580" y="55630"/>
                </a:lnTo>
                <a:lnTo>
                  <a:pt x="73580" y="55640"/>
                </a:lnTo>
                <a:lnTo>
                  <a:pt x="73580" y="55650"/>
                </a:lnTo>
                <a:lnTo>
                  <a:pt x="73570" y="55640"/>
                </a:lnTo>
                <a:lnTo>
                  <a:pt x="73590" y="55720"/>
                </a:lnTo>
                <a:lnTo>
                  <a:pt x="73590" y="55780"/>
                </a:lnTo>
                <a:lnTo>
                  <a:pt x="73560" y="55820"/>
                </a:lnTo>
                <a:lnTo>
                  <a:pt x="73500" y="55870"/>
                </a:lnTo>
                <a:lnTo>
                  <a:pt x="73170" y="55860"/>
                </a:lnTo>
                <a:lnTo>
                  <a:pt x="73150" y="55880"/>
                </a:lnTo>
                <a:lnTo>
                  <a:pt x="73160" y="55860"/>
                </a:lnTo>
                <a:lnTo>
                  <a:pt x="73160" y="55840"/>
                </a:lnTo>
                <a:lnTo>
                  <a:pt x="73170" y="55820"/>
                </a:lnTo>
                <a:lnTo>
                  <a:pt x="73130" y="55790"/>
                </a:lnTo>
                <a:lnTo>
                  <a:pt x="73110" y="55760"/>
                </a:lnTo>
                <a:lnTo>
                  <a:pt x="73100" y="55720"/>
                </a:lnTo>
                <a:lnTo>
                  <a:pt x="73110" y="55690"/>
                </a:lnTo>
                <a:lnTo>
                  <a:pt x="73170" y="55640"/>
                </a:lnTo>
                <a:lnTo>
                  <a:pt x="73240" y="55540"/>
                </a:lnTo>
                <a:lnTo>
                  <a:pt x="73420" y="55390"/>
                </a:lnTo>
                <a:lnTo>
                  <a:pt x="73470" y="55380"/>
                </a:lnTo>
                <a:lnTo>
                  <a:pt x="73530" y="55400"/>
                </a:lnTo>
                <a:lnTo>
                  <a:pt x="73560" y="55430"/>
                </a:lnTo>
                <a:lnTo>
                  <a:pt x="73570" y="55490"/>
                </a:lnTo>
                <a:lnTo>
                  <a:pt x="73540" y="55520"/>
                </a:lnTo>
                <a:lnTo>
                  <a:pt x="73520" y="55550"/>
                </a:lnTo>
                <a:lnTo>
                  <a:pt x="73510" y="55590"/>
                </a:lnTo>
                <a:lnTo>
                  <a:pt x="73550" y="55590"/>
                </a:lnTo>
                <a:lnTo>
                  <a:pt x="73570" y="55580"/>
                </a:lnTo>
                <a:lnTo>
                  <a:pt x="73590" y="55550"/>
                </a:lnTo>
                <a:close/>
                <a:moveTo>
                  <a:pt x="73950" y="55250"/>
                </a:moveTo>
                <a:lnTo>
                  <a:pt x="74000" y="55240"/>
                </a:lnTo>
                <a:lnTo>
                  <a:pt x="74020" y="55250"/>
                </a:lnTo>
                <a:lnTo>
                  <a:pt x="74010" y="55270"/>
                </a:lnTo>
                <a:lnTo>
                  <a:pt x="74000" y="55280"/>
                </a:lnTo>
                <a:lnTo>
                  <a:pt x="73990" y="55280"/>
                </a:lnTo>
                <a:lnTo>
                  <a:pt x="73970" y="55280"/>
                </a:lnTo>
                <a:lnTo>
                  <a:pt x="73960" y="55290"/>
                </a:lnTo>
                <a:lnTo>
                  <a:pt x="73940" y="55330"/>
                </a:lnTo>
                <a:lnTo>
                  <a:pt x="73940" y="55360"/>
                </a:lnTo>
                <a:lnTo>
                  <a:pt x="73980" y="55400"/>
                </a:lnTo>
                <a:lnTo>
                  <a:pt x="74000" y="55470"/>
                </a:lnTo>
                <a:lnTo>
                  <a:pt x="74000" y="55540"/>
                </a:lnTo>
                <a:lnTo>
                  <a:pt x="73960" y="55560"/>
                </a:lnTo>
                <a:lnTo>
                  <a:pt x="73840" y="55560"/>
                </a:lnTo>
                <a:lnTo>
                  <a:pt x="73820" y="55550"/>
                </a:lnTo>
                <a:lnTo>
                  <a:pt x="73830" y="55510"/>
                </a:lnTo>
                <a:lnTo>
                  <a:pt x="73810" y="55470"/>
                </a:lnTo>
                <a:lnTo>
                  <a:pt x="73790" y="55420"/>
                </a:lnTo>
                <a:lnTo>
                  <a:pt x="73770" y="55380"/>
                </a:lnTo>
                <a:lnTo>
                  <a:pt x="73770" y="55320"/>
                </a:lnTo>
                <a:lnTo>
                  <a:pt x="73760" y="55280"/>
                </a:lnTo>
                <a:lnTo>
                  <a:pt x="73740" y="55240"/>
                </a:lnTo>
                <a:lnTo>
                  <a:pt x="73730" y="55200"/>
                </a:lnTo>
                <a:lnTo>
                  <a:pt x="73850" y="55250"/>
                </a:lnTo>
                <a:lnTo>
                  <a:pt x="73950" y="55250"/>
                </a:lnTo>
                <a:close/>
                <a:moveTo>
                  <a:pt x="72510" y="54560"/>
                </a:moveTo>
                <a:lnTo>
                  <a:pt x="72550" y="54580"/>
                </a:lnTo>
                <a:lnTo>
                  <a:pt x="72580" y="54600"/>
                </a:lnTo>
                <a:lnTo>
                  <a:pt x="72590" y="54650"/>
                </a:lnTo>
                <a:lnTo>
                  <a:pt x="72580" y="54700"/>
                </a:lnTo>
                <a:lnTo>
                  <a:pt x="72560" y="54740"/>
                </a:lnTo>
                <a:lnTo>
                  <a:pt x="72530" y="54780"/>
                </a:lnTo>
                <a:lnTo>
                  <a:pt x="72430" y="55010"/>
                </a:lnTo>
                <a:lnTo>
                  <a:pt x="72350" y="55080"/>
                </a:lnTo>
                <a:lnTo>
                  <a:pt x="72270" y="55230"/>
                </a:lnTo>
                <a:lnTo>
                  <a:pt x="72230" y="55280"/>
                </a:lnTo>
                <a:lnTo>
                  <a:pt x="72180" y="55300"/>
                </a:lnTo>
                <a:lnTo>
                  <a:pt x="72060" y="55270"/>
                </a:lnTo>
                <a:lnTo>
                  <a:pt x="71990" y="55200"/>
                </a:lnTo>
                <a:lnTo>
                  <a:pt x="71880" y="55160"/>
                </a:lnTo>
                <a:lnTo>
                  <a:pt x="71650" y="54890"/>
                </a:lnTo>
                <a:lnTo>
                  <a:pt x="71630" y="54830"/>
                </a:lnTo>
                <a:lnTo>
                  <a:pt x="71650" y="54780"/>
                </a:lnTo>
                <a:lnTo>
                  <a:pt x="71720" y="54670"/>
                </a:lnTo>
                <a:lnTo>
                  <a:pt x="71740" y="54630"/>
                </a:lnTo>
                <a:lnTo>
                  <a:pt x="71750" y="54570"/>
                </a:lnTo>
                <a:lnTo>
                  <a:pt x="71760" y="54500"/>
                </a:lnTo>
                <a:lnTo>
                  <a:pt x="71770" y="54420"/>
                </a:lnTo>
                <a:lnTo>
                  <a:pt x="71760" y="54350"/>
                </a:lnTo>
                <a:lnTo>
                  <a:pt x="71740" y="54290"/>
                </a:lnTo>
                <a:lnTo>
                  <a:pt x="71700" y="54200"/>
                </a:lnTo>
                <a:lnTo>
                  <a:pt x="71710" y="54150"/>
                </a:lnTo>
                <a:lnTo>
                  <a:pt x="71750" y="54120"/>
                </a:lnTo>
                <a:lnTo>
                  <a:pt x="71830" y="53990"/>
                </a:lnTo>
                <a:lnTo>
                  <a:pt x="71980" y="53930"/>
                </a:lnTo>
                <a:lnTo>
                  <a:pt x="72130" y="53970"/>
                </a:lnTo>
                <a:lnTo>
                  <a:pt x="72210" y="54050"/>
                </a:lnTo>
                <a:lnTo>
                  <a:pt x="72310" y="54080"/>
                </a:lnTo>
                <a:lnTo>
                  <a:pt x="72340" y="54100"/>
                </a:lnTo>
                <a:lnTo>
                  <a:pt x="72350" y="54150"/>
                </a:lnTo>
                <a:lnTo>
                  <a:pt x="72350" y="54200"/>
                </a:lnTo>
                <a:lnTo>
                  <a:pt x="72330" y="54240"/>
                </a:lnTo>
                <a:lnTo>
                  <a:pt x="72140" y="54380"/>
                </a:lnTo>
                <a:lnTo>
                  <a:pt x="72110" y="54440"/>
                </a:lnTo>
                <a:lnTo>
                  <a:pt x="72120" y="54480"/>
                </a:lnTo>
                <a:lnTo>
                  <a:pt x="72140" y="54510"/>
                </a:lnTo>
                <a:lnTo>
                  <a:pt x="72160" y="54530"/>
                </a:lnTo>
                <a:lnTo>
                  <a:pt x="72180" y="54520"/>
                </a:lnTo>
                <a:lnTo>
                  <a:pt x="72180" y="54500"/>
                </a:lnTo>
                <a:lnTo>
                  <a:pt x="72190" y="54460"/>
                </a:lnTo>
                <a:lnTo>
                  <a:pt x="72190" y="54430"/>
                </a:lnTo>
                <a:lnTo>
                  <a:pt x="72200" y="54410"/>
                </a:lnTo>
                <a:lnTo>
                  <a:pt x="72220" y="54430"/>
                </a:lnTo>
                <a:lnTo>
                  <a:pt x="72230" y="54430"/>
                </a:lnTo>
                <a:lnTo>
                  <a:pt x="72250" y="54410"/>
                </a:lnTo>
                <a:lnTo>
                  <a:pt x="72290" y="54410"/>
                </a:lnTo>
                <a:lnTo>
                  <a:pt x="72300" y="54420"/>
                </a:lnTo>
                <a:lnTo>
                  <a:pt x="72300" y="54440"/>
                </a:lnTo>
                <a:lnTo>
                  <a:pt x="72320" y="54440"/>
                </a:lnTo>
                <a:lnTo>
                  <a:pt x="72510" y="54560"/>
                </a:lnTo>
                <a:close/>
                <a:moveTo>
                  <a:pt x="75010" y="53610"/>
                </a:moveTo>
                <a:lnTo>
                  <a:pt x="74950" y="53750"/>
                </a:lnTo>
                <a:lnTo>
                  <a:pt x="74930" y="53840"/>
                </a:lnTo>
                <a:lnTo>
                  <a:pt x="74940" y="53960"/>
                </a:lnTo>
                <a:lnTo>
                  <a:pt x="74950" y="53980"/>
                </a:lnTo>
                <a:lnTo>
                  <a:pt x="74960" y="53980"/>
                </a:lnTo>
                <a:lnTo>
                  <a:pt x="74970" y="53990"/>
                </a:lnTo>
                <a:lnTo>
                  <a:pt x="74980" y="54030"/>
                </a:lnTo>
                <a:lnTo>
                  <a:pt x="74970" y="54040"/>
                </a:lnTo>
                <a:lnTo>
                  <a:pt x="74940" y="54080"/>
                </a:lnTo>
                <a:lnTo>
                  <a:pt x="74880" y="54110"/>
                </a:lnTo>
                <a:lnTo>
                  <a:pt x="74810" y="54120"/>
                </a:lnTo>
                <a:lnTo>
                  <a:pt x="74830" y="54150"/>
                </a:lnTo>
                <a:lnTo>
                  <a:pt x="74830" y="54200"/>
                </a:lnTo>
                <a:lnTo>
                  <a:pt x="74820" y="54250"/>
                </a:lnTo>
                <a:lnTo>
                  <a:pt x="74800" y="54290"/>
                </a:lnTo>
                <a:lnTo>
                  <a:pt x="74780" y="54340"/>
                </a:lnTo>
                <a:lnTo>
                  <a:pt x="74740" y="54380"/>
                </a:lnTo>
                <a:lnTo>
                  <a:pt x="74710" y="54390"/>
                </a:lnTo>
                <a:lnTo>
                  <a:pt x="74680" y="54360"/>
                </a:lnTo>
                <a:lnTo>
                  <a:pt x="74690" y="54340"/>
                </a:lnTo>
                <a:lnTo>
                  <a:pt x="74710" y="54320"/>
                </a:lnTo>
                <a:lnTo>
                  <a:pt x="74720" y="54280"/>
                </a:lnTo>
                <a:lnTo>
                  <a:pt x="74720" y="54240"/>
                </a:lnTo>
                <a:lnTo>
                  <a:pt x="74720" y="54170"/>
                </a:lnTo>
                <a:lnTo>
                  <a:pt x="74720" y="54150"/>
                </a:lnTo>
                <a:lnTo>
                  <a:pt x="74680" y="54150"/>
                </a:lnTo>
                <a:lnTo>
                  <a:pt x="74590" y="54090"/>
                </a:lnTo>
                <a:lnTo>
                  <a:pt x="74510" y="54120"/>
                </a:lnTo>
                <a:lnTo>
                  <a:pt x="74510" y="54090"/>
                </a:lnTo>
                <a:lnTo>
                  <a:pt x="74520" y="54090"/>
                </a:lnTo>
                <a:lnTo>
                  <a:pt x="74490" y="54020"/>
                </a:lnTo>
                <a:lnTo>
                  <a:pt x="74450" y="54000"/>
                </a:lnTo>
                <a:lnTo>
                  <a:pt x="74220" y="53990"/>
                </a:lnTo>
                <a:lnTo>
                  <a:pt x="74150" y="54070"/>
                </a:lnTo>
                <a:lnTo>
                  <a:pt x="73870" y="54200"/>
                </a:lnTo>
                <a:lnTo>
                  <a:pt x="73500" y="54110"/>
                </a:lnTo>
                <a:lnTo>
                  <a:pt x="73430" y="54150"/>
                </a:lnTo>
                <a:lnTo>
                  <a:pt x="73410" y="54110"/>
                </a:lnTo>
                <a:lnTo>
                  <a:pt x="73400" y="54040"/>
                </a:lnTo>
                <a:lnTo>
                  <a:pt x="73390" y="53960"/>
                </a:lnTo>
                <a:lnTo>
                  <a:pt x="73400" y="53930"/>
                </a:lnTo>
                <a:lnTo>
                  <a:pt x="73400" y="53900"/>
                </a:lnTo>
                <a:lnTo>
                  <a:pt x="73390" y="53870"/>
                </a:lnTo>
                <a:lnTo>
                  <a:pt x="73390" y="53830"/>
                </a:lnTo>
                <a:lnTo>
                  <a:pt x="73400" y="53770"/>
                </a:lnTo>
                <a:lnTo>
                  <a:pt x="73410" y="53730"/>
                </a:lnTo>
                <a:lnTo>
                  <a:pt x="73480" y="53560"/>
                </a:lnTo>
                <a:lnTo>
                  <a:pt x="73490" y="53530"/>
                </a:lnTo>
                <a:lnTo>
                  <a:pt x="73480" y="53490"/>
                </a:lnTo>
                <a:lnTo>
                  <a:pt x="73430" y="53400"/>
                </a:lnTo>
                <a:lnTo>
                  <a:pt x="73470" y="53380"/>
                </a:lnTo>
                <a:lnTo>
                  <a:pt x="73480" y="53340"/>
                </a:lnTo>
                <a:lnTo>
                  <a:pt x="73480" y="53110"/>
                </a:lnTo>
                <a:lnTo>
                  <a:pt x="73470" y="52990"/>
                </a:lnTo>
                <a:lnTo>
                  <a:pt x="73430" y="52940"/>
                </a:lnTo>
                <a:lnTo>
                  <a:pt x="73400" y="52900"/>
                </a:lnTo>
                <a:lnTo>
                  <a:pt x="73370" y="52830"/>
                </a:lnTo>
                <a:lnTo>
                  <a:pt x="73520" y="52820"/>
                </a:lnTo>
                <a:lnTo>
                  <a:pt x="73550" y="52800"/>
                </a:lnTo>
                <a:lnTo>
                  <a:pt x="73610" y="52730"/>
                </a:lnTo>
                <a:lnTo>
                  <a:pt x="73620" y="52720"/>
                </a:lnTo>
                <a:lnTo>
                  <a:pt x="73650" y="52740"/>
                </a:lnTo>
                <a:lnTo>
                  <a:pt x="73660" y="52740"/>
                </a:lnTo>
                <a:lnTo>
                  <a:pt x="73780" y="52670"/>
                </a:lnTo>
                <a:lnTo>
                  <a:pt x="73810" y="52680"/>
                </a:lnTo>
                <a:lnTo>
                  <a:pt x="73900" y="52810"/>
                </a:lnTo>
                <a:lnTo>
                  <a:pt x="73920" y="52860"/>
                </a:lnTo>
                <a:lnTo>
                  <a:pt x="73930" y="52920"/>
                </a:lnTo>
                <a:lnTo>
                  <a:pt x="73940" y="52940"/>
                </a:lnTo>
                <a:lnTo>
                  <a:pt x="73950" y="52950"/>
                </a:lnTo>
                <a:lnTo>
                  <a:pt x="74010" y="52970"/>
                </a:lnTo>
                <a:lnTo>
                  <a:pt x="74110" y="52930"/>
                </a:lnTo>
                <a:lnTo>
                  <a:pt x="74160" y="52880"/>
                </a:lnTo>
                <a:lnTo>
                  <a:pt x="74200" y="52800"/>
                </a:lnTo>
                <a:lnTo>
                  <a:pt x="74190" y="52770"/>
                </a:lnTo>
                <a:lnTo>
                  <a:pt x="74190" y="52730"/>
                </a:lnTo>
                <a:lnTo>
                  <a:pt x="74190" y="52700"/>
                </a:lnTo>
                <a:lnTo>
                  <a:pt x="74190" y="52670"/>
                </a:lnTo>
                <a:lnTo>
                  <a:pt x="74190" y="52630"/>
                </a:lnTo>
                <a:lnTo>
                  <a:pt x="74190" y="52600"/>
                </a:lnTo>
                <a:lnTo>
                  <a:pt x="74210" y="52570"/>
                </a:lnTo>
                <a:lnTo>
                  <a:pt x="74220" y="52560"/>
                </a:lnTo>
                <a:lnTo>
                  <a:pt x="74230" y="52490"/>
                </a:lnTo>
                <a:lnTo>
                  <a:pt x="74270" y="52490"/>
                </a:lnTo>
                <a:lnTo>
                  <a:pt x="74320" y="52520"/>
                </a:lnTo>
                <a:lnTo>
                  <a:pt x="74360" y="52560"/>
                </a:lnTo>
                <a:lnTo>
                  <a:pt x="74370" y="52570"/>
                </a:lnTo>
                <a:lnTo>
                  <a:pt x="74390" y="52650"/>
                </a:lnTo>
                <a:lnTo>
                  <a:pt x="74410" y="52670"/>
                </a:lnTo>
                <a:lnTo>
                  <a:pt x="74460" y="52730"/>
                </a:lnTo>
                <a:lnTo>
                  <a:pt x="74480" y="52780"/>
                </a:lnTo>
                <a:lnTo>
                  <a:pt x="74470" y="52830"/>
                </a:lnTo>
                <a:lnTo>
                  <a:pt x="74510" y="52880"/>
                </a:lnTo>
                <a:lnTo>
                  <a:pt x="74520" y="52910"/>
                </a:lnTo>
                <a:lnTo>
                  <a:pt x="74490" y="52990"/>
                </a:lnTo>
                <a:lnTo>
                  <a:pt x="74350" y="53120"/>
                </a:lnTo>
                <a:lnTo>
                  <a:pt x="74200" y="53100"/>
                </a:lnTo>
                <a:lnTo>
                  <a:pt x="74180" y="53130"/>
                </a:lnTo>
                <a:lnTo>
                  <a:pt x="74210" y="53130"/>
                </a:lnTo>
                <a:lnTo>
                  <a:pt x="74220" y="53140"/>
                </a:lnTo>
                <a:lnTo>
                  <a:pt x="74230" y="53160"/>
                </a:lnTo>
                <a:lnTo>
                  <a:pt x="74150" y="53180"/>
                </a:lnTo>
                <a:lnTo>
                  <a:pt x="74130" y="53200"/>
                </a:lnTo>
                <a:lnTo>
                  <a:pt x="74110" y="53230"/>
                </a:lnTo>
                <a:lnTo>
                  <a:pt x="74110" y="53270"/>
                </a:lnTo>
                <a:lnTo>
                  <a:pt x="74200" y="53320"/>
                </a:lnTo>
                <a:lnTo>
                  <a:pt x="74300" y="53230"/>
                </a:lnTo>
                <a:lnTo>
                  <a:pt x="74310" y="53250"/>
                </a:lnTo>
                <a:lnTo>
                  <a:pt x="74310" y="53290"/>
                </a:lnTo>
                <a:lnTo>
                  <a:pt x="74300" y="53320"/>
                </a:lnTo>
                <a:lnTo>
                  <a:pt x="74300" y="53340"/>
                </a:lnTo>
                <a:lnTo>
                  <a:pt x="74280" y="53420"/>
                </a:lnTo>
                <a:lnTo>
                  <a:pt x="74270" y="53430"/>
                </a:lnTo>
                <a:lnTo>
                  <a:pt x="74300" y="53520"/>
                </a:lnTo>
                <a:lnTo>
                  <a:pt x="74320" y="53560"/>
                </a:lnTo>
                <a:lnTo>
                  <a:pt x="74340" y="53590"/>
                </a:lnTo>
                <a:lnTo>
                  <a:pt x="74360" y="53610"/>
                </a:lnTo>
                <a:lnTo>
                  <a:pt x="74400" y="53600"/>
                </a:lnTo>
                <a:lnTo>
                  <a:pt x="74410" y="53610"/>
                </a:lnTo>
                <a:lnTo>
                  <a:pt x="74420" y="53630"/>
                </a:lnTo>
                <a:lnTo>
                  <a:pt x="74420" y="53660"/>
                </a:lnTo>
                <a:lnTo>
                  <a:pt x="74420" y="53680"/>
                </a:lnTo>
                <a:lnTo>
                  <a:pt x="74430" y="53690"/>
                </a:lnTo>
                <a:lnTo>
                  <a:pt x="74470" y="53760"/>
                </a:lnTo>
                <a:lnTo>
                  <a:pt x="74510" y="53800"/>
                </a:lnTo>
                <a:lnTo>
                  <a:pt x="74600" y="53830"/>
                </a:lnTo>
                <a:lnTo>
                  <a:pt x="74720" y="53760"/>
                </a:lnTo>
                <a:lnTo>
                  <a:pt x="74740" y="53740"/>
                </a:lnTo>
                <a:lnTo>
                  <a:pt x="74740" y="53720"/>
                </a:lnTo>
                <a:lnTo>
                  <a:pt x="74740" y="53690"/>
                </a:lnTo>
                <a:lnTo>
                  <a:pt x="74730" y="53670"/>
                </a:lnTo>
                <a:lnTo>
                  <a:pt x="74730" y="53650"/>
                </a:lnTo>
                <a:lnTo>
                  <a:pt x="74720" y="53640"/>
                </a:lnTo>
                <a:lnTo>
                  <a:pt x="74740" y="53550"/>
                </a:lnTo>
                <a:lnTo>
                  <a:pt x="74770" y="53540"/>
                </a:lnTo>
                <a:lnTo>
                  <a:pt x="74810" y="53560"/>
                </a:lnTo>
                <a:lnTo>
                  <a:pt x="74850" y="53560"/>
                </a:lnTo>
                <a:lnTo>
                  <a:pt x="74890" y="53530"/>
                </a:lnTo>
                <a:lnTo>
                  <a:pt x="74930" y="53520"/>
                </a:lnTo>
                <a:lnTo>
                  <a:pt x="74970" y="53540"/>
                </a:lnTo>
                <a:lnTo>
                  <a:pt x="75010" y="53610"/>
                </a:lnTo>
                <a:close/>
                <a:moveTo>
                  <a:pt x="73770" y="49900"/>
                </a:moveTo>
                <a:lnTo>
                  <a:pt x="73770" y="49960"/>
                </a:lnTo>
                <a:lnTo>
                  <a:pt x="73770" y="50070"/>
                </a:lnTo>
                <a:lnTo>
                  <a:pt x="73770" y="50130"/>
                </a:lnTo>
                <a:lnTo>
                  <a:pt x="73750" y="50260"/>
                </a:lnTo>
                <a:lnTo>
                  <a:pt x="73750" y="50310"/>
                </a:lnTo>
                <a:lnTo>
                  <a:pt x="73770" y="50360"/>
                </a:lnTo>
                <a:lnTo>
                  <a:pt x="73750" y="50430"/>
                </a:lnTo>
                <a:lnTo>
                  <a:pt x="73720" y="50520"/>
                </a:lnTo>
                <a:lnTo>
                  <a:pt x="73690" y="50570"/>
                </a:lnTo>
                <a:lnTo>
                  <a:pt x="73670" y="50530"/>
                </a:lnTo>
                <a:lnTo>
                  <a:pt x="73670" y="50450"/>
                </a:lnTo>
                <a:lnTo>
                  <a:pt x="73680" y="50370"/>
                </a:lnTo>
                <a:lnTo>
                  <a:pt x="73690" y="50290"/>
                </a:lnTo>
                <a:lnTo>
                  <a:pt x="73690" y="50200"/>
                </a:lnTo>
                <a:lnTo>
                  <a:pt x="73450" y="49320"/>
                </a:lnTo>
                <a:lnTo>
                  <a:pt x="73420" y="49130"/>
                </a:lnTo>
                <a:lnTo>
                  <a:pt x="73420" y="49000"/>
                </a:lnTo>
                <a:lnTo>
                  <a:pt x="73430" y="48910"/>
                </a:lnTo>
                <a:lnTo>
                  <a:pt x="73420" y="48840"/>
                </a:lnTo>
                <a:lnTo>
                  <a:pt x="73370" y="48720"/>
                </a:lnTo>
                <a:lnTo>
                  <a:pt x="73210" y="48130"/>
                </a:lnTo>
                <a:lnTo>
                  <a:pt x="73190" y="47960"/>
                </a:lnTo>
                <a:lnTo>
                  <a:pt x="73190" y="47780"/>
                </a:lnTo>
                <a:lnTo>
                  <a:pt x="73220" y="47660"/>
                </a:lnTo>
                <a:lnTo>
                  <a:pt x="73260" y="47610"/>
                </a:lnTo>
                <a:lnTo>
                  <a:pt x="73300" y="47600"/>
                </a:lnTo>
                <a:lnTo>
                  <a:pt x="73510" y="47650"/>
                </a:lnTo>
                <a:lnTo>
                  <a:pt x="73560" y="47630"/>
                </a:lnTo>
                <a:lnTo>
                  <a:pt x="73550" y="47600"/>
                </a:lnTo>
                <a:lnTo>
                  <a:pt x="73540" y="47580"/>
                </a:lnTo>
                <a:lnTo>
                  <a:pt x="73530" y="47570"/>
                </a:lnTo>
                <a:lnTo>
                  <a:pt x="73520" y="47570"/>
                </a:lnTo>
                <a:lnTo>
                  <a:pt x="73530" y="47550"/>
                </a:lnTo>
                <a:lnTo>
                  <a:pt x="73540" y="47540"/>
                </a:lnTo>
                <a:lnTo>
                  <a:pt x="73540" y="47510"/>
                </a:lnTo>
                <a:lnTo>
                  <a:pt x="73380" y="47480"/>
                </a:lnTo>
                <a:lnTo>
                  <a:pt x="73340" y="47510"/>
                </a:lnTo>
                <a:lnTo>
                  <a:pt x="73340" y="47470"/>
                </a:lnTo>
                <a:lnTo>
                  <a:pt x="73320" y="47420"/>
                </a:lnTo>
                <a:lnTo>
                  <a:pt x="73300" y="47380"/>
                </a:lnTo>
                <a:lnTo>
                  <a:pt x="73290" y="47330"/>
                </a:lnTo>
                <a:lnTo>
                  <a:pt x="73280" y="47270"/>
                </a:lnTo>
                <a:lnTo>
                  <a:pt x="73280" y="47190"/>
                </a:lnTo>
                <a:lnTo>
                  <a:pt x="73270" y="47130"/>
                </a:lnTo>
                <a:lnTo>
                  <a:pt x="73240" y="47070"/>
                </a:lnTo>
                <a:lnTo>
                  <a:pt x="73250" y="47000"/>
                </a:lnTo>
                <a:lnTo>
                  <a:pt x="73270" y="46930"/>
                </a:lnTo>
                <a:lnTo>
                  <a:pt x="73290" y="46890"/>
                </a:lnTo>
                <a:lnTo>
                  <a:pt x="73320" y="46860"/>
                </a:lnTo>
                <a:lnTo>
                  <a:pt x="73350" y="46860"/>
                </a:lnTo>
                <a:lnTo>
                  <a:pt x="73370" y="46880"/>
                </a:lnTo>
                <a:lnTo>
                  <a:pt x="73400" y="46920"/>
                </a:lnTo>
                <a:lnTo>
                  <a:pt x="73420" y="46970"/>
                </a:lnTo>
                <a:lnTo>
                  <a:pt x="73600" y="47190"/>
                </a:lnTo>
                <a:lnTo>
                  <a:pt x="73620" y="47250"/>
                </a:lnTo>
                <a:lnTo>
                  <a:pt x="73650" y="47340"/>
                </a:lnTo>
                <a:lnTo>
                  <a:pt x="73660" y="47440"/>
                </a:lnTo>
                <a:lnTo>
                  <a:pt x="73660" y="47550"/>
                </a:lnTo>
                <a:lnTo>
                  <a:pt x="73650" y="47660"/>
                </a:lnTo>
                <a:lnTo>
                  <a:pt x="73610" y="47850"/>
                </a:lnTo>
                <a:lnTo>
                  <a:pt x="73600" y="47900"/>
                </a:lnTo>
                <a:lnTo>
                  <a:pt x="73600" y="47970"/>
                </a:lnTo>
                <a:lnTo>
                  <a:pt x="73610" y="48010"/>
                </a:lnTo>
                <a:lnTo>
                  <a:pt x="73610" y="48050"/>
                </a:lnTo>
                <a:lnTo>
                  <a:pt x="73620" y="48110"/>
                </a:lnTo>
                <a:lnTo>
                  <a:pt x="73620" y="48210"/>
                </a:lnTo>
                <a:lnTo>
                  <a:pt x="73610" y="48300"/>
                </a:lnTo>
                <a:lnTo>
                  <a:pt x="73610" y="48410"/>
                </a:lnTo>
                <a:lnTo>
                  <a:pt x="73610" y="48520"/>
                </a:lnTo>
                <a:lnTo>
                  <a:pt x="73620" y="48580"/>
                </a:lnTo>
                <a:lnTo>
                  <a:pt x="73620" y="48690"/>
                </a:lnTo>
                <a:lnTo>
                  <a:pt x="73630" y="48750"/>
                </a:lnTo>
                <a:lnTo>
                  <a:pt x="73640" y="48810"/>
                </a:lnTo>
                <a:lnTo>
                  <a:pt x="73650" y="48870"/>
                </a:lnTo>
                <a:lnTo>
                  <a:pt x="73700" y="49080"/>
                </a:lnTo>
                <a:lnTo>
                  <a:pt x="73710" y="49150"/>
                </a:lnTo>
                <a:lnTo>
                  <a:pt x="73720" y="49210"/>
                </a:lnTo>
                <a:lnTo>
                  <a:pt x="73700" y="49280"/>
                </a:lnTo>
                <a:lnTo>
                  <a:pt x="73680" y="49330"/>
                </a:lnTo>
                <a:lnTo>
                  <a:pt x="73670" y="49370"/>
                </a:lnTo>
                <a:lnTo>
                  <a:pt x="73680" y="49440"/>
                </a:lnTo>
                <a:lnTo>
                  <a:pt x="73700" y="49610"/>
                </a:lnTo>
                <a:lnTo>
                  <a:pt x="73710" y="49660"/>
                </a:lnTo>
                <a:lnTo>
                  <a:pt x="73750" y="49780"/>
                </a:lnTo>
                <a:lnTo>
                  <a:pt x="73750" y="49810"/>
                </a:lnTo>
                <a:lnTo>
                  <a:pt x="73760" y="49850"/>
                </a:lnTo>
                <a:lnTo>
                  <a:pt x="73770" y="49900"/>
                </a:lnTo>
                <a:close/>
                <a:moveTo>
                  <a:pt x="74320" y="42910"/>
                </a:moveTo>
                <a:lnTo>
                  <a:pt x="74100" y="42910"/>
                </a:lnTo>
                <a:lnTo>
                  <a:pt x="74060" y="42820"/>
                </a:lnTo>
                <a:lnTo>
                  <a:pt x="74090" y="42780"/>
                </a:lnTo>
                <a:lnTo>
                  <a:pt x="74190" y="42470"/>
                </a:lnTo>
                <a:lnTo>
                  <a:pt x="74330" y="42270"/>
                </a:lnTo>
                <a:lnTo>
                  <a:pt x="74350" y="42180"/>
                </a:lnTo>
                <a:lnTo>
                  <a:pt x="74360" y="42020"/>
                </a:lnTo>
                <a:lnTo>
                  <a:pt x="74370" y="41930"/>
                </a:lnTo>
                <a:lnTo>
                  <a:pt x="74400" y="41870"/>
                </a:lnTo>
                <a:lnTo>
                  <a:pt x="74430" y="41810"/>
                </a:lnTo>
                <a:lnTo>
                  <a:pt x="74460" y="41790"/>
                </a:lnTo>
                <a:lnTo>
                  <a:pt x="74600" y="41750"/>
                </a:lnTo>
                <a:lnTo>
                  <a:pt x="74620" y="41760"/>
                </a:lnTo>
                <a:lnTo>
                  <a:pt x="74630" y="41800"/>
                </a:lnTo>
                <a:lnTo>
                  <a:pt x="74690" y="42010"/>
                </a:lnTo>
                <a:lnTo>
                  <a:pt x="74710" y="42110"/>
                </a:lnTo>
                <a:lnTo>
                  <a:pt x="74690" y="42230"/>
                </a:lnTo>
                <a:lnTo>
                  <a:pt x="74620" y="42400"/>
                </a:lnTo>
                <a:lnTo>
                  <a:pt x="74610" y="42460"/>
                </a:lnTo>
                <a:lnTo>
                  <a:pt x="74580" y="42640"/>
                </a:lnTo>
                <a:lnTo>
                  <a:pt x="74570" y="42700"/>
                </a:lnTo>
                <a:lnTo>
                  <a:pt x="74520" y="42820"/>
                </a:lnTo>
                <a:lnTo>
                  <a:pt x="74450" y="42880"/>
                </a:lnTo>
                <a:lnTo>
                  <a:pt x="74320" y="42910"/>
                </a:lnTo>
                <a:close/>
                <a:moveTo>
                  <a:pt x="70930" y="41830"/>
                </a:moveTo>
                <a:lnTo>
                  <a:pt x="70910" y="41790"/>
                </a:lnTo>
                <a:lnTo>
                  <a:pt x="70910" y="41750"/>
                </a:lnTo>
                <a:lnTo>
                  <a:pt x="70900" y="41690"/>
                </a:lnTo>
                <a:lnTo>
                  <a:pt x="70910" y="41640"/>
                </a:lnTo>
                <a:lnTo>
                  <a:pt x="70940" y="41530"/>
                </a:lnTo>
                <a:lnTo>
                  <a:pt x="70980" y="41440"/>
                </a:lnTo>
                <a:lnTo>
                  <a:pt x="71010" y="41380"/>
                </a:lnTo>
                <a:lnTo>
                  <a:pt x="71060" y="41350"/>
                </a:lnTo>
                <a:lnTo>
                  <a:pt x="71080" y="41300"/>
                </a:lnTo>
                <a:lnTo>
                  <a:pt x="71180" y="41230"/>
                </a:lnTo>
                <a:lnTo>
                  <a:pt x="71200" y="41230"/>
                </a:lnTo>
                <a:lnTo>
                  <a:pt x="71220" y="41260"/>
                </a:lnTo>
                <a:lnTo>
                  <a:pt x="71220" y="41270"/>
                </a:lnTo>
                <a:lnTo>
                  <a:pt x="71210" y="41290"/>
                </a:lnTo>
                <a:lnTo>
                  <a:pt x="71210" y="41310"/>
                </a:lnTo>
                <a:lnTo>
                  <a:pt x="71210" y="41320"/>
                </a:lnTo>
                <a:lnTo>
                  <a:pt x="71190" y="41330"/>
                </a:lnTo>
                <a:lnTo>
                  <a:pt x="71160" y="41370"/>
                </a:lnTo>
                <a:lnTo>
                  <a:pt x="71140" y="41430"/>
                </a:lnTo>
                <a:lnTo>
                  <a:pt x="71150" y="41520"/>
                </a:lnTo>
                <a:lnTo>
                  <a:pt x="71130" y="41560"/>
                </a:lnTo>
                <a:lnTo>
                  <a:pt x="71090" y="41620"/>
                </a:lnTo>
                <a:lnTo>
                  <a:pt x="71080" y="41670"/>
                </a:lnTo>
                <a:lnTo>
                  <a:pt x="71070" y="41690"/>
                </a:lnTo>
                <a:lnTo>
                  <a:pt x="71070" y="41710"/>
                </a:lnTo>
                <a:lnTo>
                  <a:pt x="71070" y="41770"/>
                </a:lnTo>
                <a:lnTo>
                  <a:pt x="71070" y="41780"/>
                </a:lnTo>
                <a:lnTo>
                  <a:pt x="70980" y="41880"/>
                </a:lnTo>
                <a:lnTo>
                  <a:pt x="70960" y="41880"/>
                </a:lnTo>
                <a:lnTo>
                  <a:pt x="70930" y="41830"/>
                </a:lnTo>
                <a:close/>
                <a:moveTo>
                  <a:pt x="73000" y="41740"/>
                </a:moveTo>
                <a:lnTo>
                  <a:pt x="73030" y="41770"/>
                </a:lnTo>
                <a:lnTo>
                  <a:pt x="73060" y="41830"/>
                </a:lnTo>
                <a:lnTo>
                  <a:pt x="73080" y="41910"/>
                </a:lnTo>
                <a:lnTo>
                  <a:pt x="73080" y="42000"/>
                </a:lnTo>
                <a:lnTo>
                  <a:pt x="73060" y="42100"/>
                </a:lnTo>
                <a:lnTo>
                  <a:pt x="73010" y="42120"/>
                </a:lnTo>
                <a:lnTo>
                  <a:pt x="72620" y="41890"/>
                </a:lnTo>
                <a:lnTo>
                  <a:pt x="72230" y="41660"/>
                </a:lnTo>
                <a:lnTo>
                  <a:pt x="71840" y="41430"/>
                </a:lnTo>
                <a:lnTo>
                  <a:pt x="71820" y="41380"/>
                </a:lnTo>
                <a:lnTo>
                  <a:pt x="71850" y="41320"/>
                </a:lnTo>
                <a:lnTo>
                  <a:pt x="71880" y="41290"/>
                </a:lnTo>
                <a:lnTo>
                  <a:pt x="72110" y="41310"/>
                </a:lnTo>
                <a:lnTo>
                  <a:pt x="72150" y="41290"/>
                </a:lnTo>
                <a:lnTo>
                  <a:pt x="72200" y="41240"/>
                </a:lnTo>
                <a:lnTo>
                  <a:pt x="72260" y="41230"/>
                </a:lnTo>
                <a:lnTo>
                  <a:pt x="72300" y="41190"/>
                </a:lnTo>
                <a:lnTo>
                  <a:pt x="72320" y="41180"/>
                </a:lnTo>
                <a:lnTo>
                  <a:pt x="72340" y="41210"/>
                </a:lnTo>
                <a:lnTo>
                  <a:pt x="72360" y="41270"/>
                </a:lnTo>
                <a:lnTo>
                  <a:pt x="72390" y="41420"/>
                </a:lnTo>
                <a:lnTo>
                  <a:pt x="72400" y="41490"/>
                </a:lnTo>
                <a:lnTo>
                  <a:pt x="72420" y="41520"/>
                </a:lnTo>
                <a:lnTo>
                  <a:pt x="72570" y="41690"/>
                </a:lnTo>
                <a:lnTo>
                  <a:pt x="72960" y="41670"/>
                </a:lnTo>
                <a:lnTo>
                  <a:pt x="73000" y="41740"/>
                </a:lnTo>
                <a:close/>
                <a:moveTo>
                  <a:pt x="73150" y="41200"/>
                </a:moveTo>
                <a:lnTo>
                  <a:pt x="73200" y="41070"/>
                </a:lnTo>
                <a:lnTo>
                  <a:pt x="73210" y="40970"/>
                </a:lnTo>
                <a:lnTo>
                  <a:pt x="73210" y="40880"/>
                </a:lnTo>
                <a:lnTo>
                  <a:pt x="73160" y="40810"/>
                </a:lnTo>
                <a:lnTo>
                  <a:pt x="73090" y="40760"/>
                </a:lnTo>
                <a:lnTo>
                  <a:pt x="73020" y="40680"/>
                </a:lnTo>
                <a:lnTo>
                  <a:pt x="73000" y="40480"/>
                </a:lnTo>
                <a:lnTo>
                  <a:pt x="73020" y="40480"/>
                </a:lnTo>
                <a:lnTo>
                  <a:pt x="73090" y="40600"/>
                </a:lnTo>
                <a:lnTo>
                  <a:pt x="73140" y="40650"/>
                </a:lnTo>
                <a:lnTo>
                  <a:pt x="73170" y="40650"/>
                </a:lnTo>
                <a:lnTo>
                  <a:pt x="73370" y="40560"/>
                </a:lnTo>
                <a:lnTo>
                  <a:pt x="73440" y="40480"/>
                </a:lnTo>
                <a:lnTo>
                  <a:pt x="73460" y="40480"/>
                </a:lnTo>
                <a:lnTo>
                  <a:pt x="73450" y="40560"/>
                </a:lnTo>
                <a:lnTo>
                  <a:pt x="73430" y="40620"/>
                </a:lnTo>
                <a:lnTo>
                  <a:pt x="73410" y="40670"/>
                </a:lnTo>
                <a:lnTo>
                  <a:pt x="73390" y="40720"/>
                </a:lnTo>
                <a:lnTo>
                  <a:pt x="73390" y="40810"/>
                </a:lnTo>
                <a:lnTo>
                  <a:pt x="73400" y="40910"/>
                </a:lnTo>
                <a:lnTo>
                  <a:pt x="73410" y="40970"/>
                </a:lnTo>
                <a:lnTo>
                  <a:pt x="73430" y="40970"/>
                </a:lnTo>
                <a:lnTo>
                  <a:pt x="73210" y="41510"/>
                </a:lnTo>
                <a:lnTo>
                  <a:pt x="73160" y="41560"/>
                </a:lnTo>
                <a:lnTo>
                  <a:pt x="73150" y="41570"/>
                </a:lnTo>
                <a:lnTo>
                  <a:pt x="73130" y="41570"/>
                </a:lnTo>
                <a:lnTo>
                  <a:pt x="73120" y="41530"/>
                </a:lnTo>
                <a:lnTo>
                  <a:pt x="73110" y="41450"/>
                </a:lnTo>
                <a:lnTo>
                  <a:pt x="73120" y="41380"/>
                </a:lnTo>
                <a:lnTo>
                  <a:pt x="73130" y="41310"/>
                </a:lnTo>
                <a:lnTo>
                  <a:pt x="73140" y="41250"/>
                </a:lnTo>
                <a:lnTo>
                  <a:pt x="73150" y="41200"/>
                </a:lnTo>
                <a:close/>
                <a:moveTo>
                  <a:pt x="71930" y="40520"/>
                </a:moveTo>
                <a:lnTo>
                  <a:pt x="71880" y="40560"/>
                </a:lnTo>
                <a:lnTo>
                  <a:pt x="71710" y="40530"/>
                </a:lnTo>
                <a:lnTo>
                  <a:pt x="71500" y="40330"/>
                </a:lnTo>
                <a:lnTo>
                  <a:pt x="71520" y="40290"/>
                </a:lnTo>
                <a:lnTo>
                  <a:pt x="71600" y="40260"/>
                </a:lnTo>
                <a:lnTo>
                  <a:pt x="71630" y="40230"/>
                </a:lnTo>
                <a:lnTo>
                  <a:pt x="71760" y="39990"/>
                </a:lnTo>
                <a:lnTo>
                  <a:pt x="71810" y="39960"/>
                </a:lnTo>
                <a:lnTo>
                  <a:pt x="71850" y="39960"/>
                </a:lnTo>
                <a:lnTo>
                  <a:pt x="71880" y="40010"/>
                </a:lnTo>
                <a:lnTo>
                  <a:pt x="71920" y="40080"/>
                </a:lnTo>
                <a:lnTo>
                  <a:pt x="71950" y="40180"/>
                </a:lnTo>
                <a:lnTo>
                  <a:pt x="71970" y="40290"/>
                </a:lnTo>
                <a:lnTo>
                  <a:pt x="71970" y="40390"/>
                </a:lnTo>
                <a:lnTo>
                  <a:pt x="71960" y="40460"/>
                </a:lnTo>
                <a:lnTo>
                  <a:pt x="71930" y="40520"/>
                </a:lnTo>
                <a:close/>
                <a:moveTo>
                  <a:pt x="72870" y="40210"/>
                </a:moveTo>
                <a:lnTo>
                  <a:pt x="72820" y="40200"/>
                </a:lnTo>
                <a:lnTo>
                  <a:pt x="72800" y="40160"/>
                </a:lnTo>
                <a:lnTo>
                  <a:pt x="72820" y="40070"/>
                </a:lnTo>
                <a:lnTo>
                  <a:pt x="72760" y="39970"/>
                </a:lnTo>
                <a:lnTo>
                  <a:pt x="72690" y="39940"/>
                </a:lnTo>
                <a:lnTo>
                  <a:pt x="72670" y="39890"/>
                </a:lnTo>
                <a:lnTo>
                  <a:pt x="72660" y="39790"/>
                </a:lnTo>
                <a:lnTo>
                  <a:pt x="72660" y="39680"/>
                </a:lnTo>
                <a:lnTo>
                  <a:pt x="72660" y="39560"/>
                </a:lnTo>
                <a:lnTo>
                  <a:pt x="72670" y="39460"/>
                </a:lnTo>
                <a:lnTo>
                  <a:pt x="72690" y="39390"/>
                </a:lnTo>
                <a:lnTo>
                  <a:pt x="72710" y="39410"/>
                </a:lnTo>
                <a:lnTo>
                  <a:pt x="72760" y="39520"/>
                </a:lnTo>
                <a:lnTo>
                  <a:pt x="72850" y="39670"/>
                </a:lnTo>
                <a:lnTo>
                  <a:pt x="72880" y="39750"/>
                </a:lnTo>
                <a:lnTo>
                  <a:pt x="72890" y="39810"/>
                </a:lnTo>
                <a:lnTo>
                  <a:pt x="72910" y="40020"/>
                </a:lnTo>
                <a:lnTo>
                  <a:pt x="72930" y="40090"/>
                </a:lnTo>
                <a:lnTo>
                  <a:pt x="72940" y="40120"/>
                </a:lnTo>
                <a:lnTo>
                  <a:pt x="72950" y="40130"/>
                </a:lnTo>
                <a:lnTo>
                  <a:pt x="72970" y="40130"/>
                </a:lnTo>
                <a:lnTo>
                  <a:pt x="72870" y="40210"/>
                </a:lnTo>
                <a:close/>
                <a:moveTo>
                  <a:pt x="73400" y="39000"/>
                </a:moveTo>
                <a:lnTo>
                  <a:pt x="73430" y="39180"/>
                </a:lnTo>
                <a:lnTo>
                  <a:pt x="73430" y="39250"/>
                </a:lnTo>
                <a:lnTo>
                  <a:pt x="73420" y="39250"/>
                </a:lnTo>
                <a:lnTo>
                  <a:pt x="73410" y="39270"/>
                </a:lnTo>
                <a:lnTo>
                  <a:pt x="73390" y="39290"/>
                </a:lnTo>
                <a:lnTo>
                  <a:pt x="73390" y="39320"/>
                </a:lnTo>
                <a:lnTo>
                  <a:pt x="73410" y="39450"/>
                </a:lnTo>
                <a:lnTo>
                  <a:pt x="73420" y="39510"/>
                </a:lnTo>
                <a:lnTo>
                  <a:pt x="73400" y="39550"/>
                </a:lnTo>
                <a:lnTo>
                  <a:pt x="73380" y="39560"/>
                </a:lnTo>
                <a:lnTo>
                  <a:pt x="73300" y="39550"/>
                </a:lnTo>
                <a:lnTo>
                  <a:pt x="73280" y="39560"/>
                </a:lnTo>
                <a:lnTo>
                  <a:pt x="73260" y="39600"/>
                </a:lnTo>
                <a:lnTo>
                  <a:pt x="73260" y="39670"/>
                </a:lnTo>
                <a:lnTo>
                  <a:pt x="73260" y="39750"/>
                </a:lnTo>
                <a:lnTo>
                  <a:pt x="73280" y="39810"/>
                </a:lnTo>
                <a:lnTo>
                  <a:pt x="73420" y="40000"/>
                </a:lnTo>
                <a:lnTo>
                  <a:pt x="73440" y="40050"/>
                </a:lnTo>
                <a:lnTo>
                  <a:pt x="73440" y="40110"/>
                </a:lnTo>
                <a:lnTo>
                  <a:pt x="73430" y="40160"/>
                </a:lnTo>
                <a:lnTo>
                  <a:pt x="73410" y="40180"/>
                </a:lnTo>
                <a:lnTo>
                  <a:pt x="73320" y="40230"/>
                </a:lnTo>
                <a:lnTo>
                  <a:pt x="73270" y="40280"/>
                </a:lnTo>
                <a:lnTo>
                  <a:pt x="73250" y="40280"/>
                </a:lnTo>
                <a:lnTo>
                  <a:pt x="73230" y="40210"/>
                </a:lnTo>
                <a:lnTo>
                  <a:pt x="73050" y="40060"/>
                </a:lnTo>
                <a:lnTo>
                  <a:pt x="73060" y="39990"/>
                </a:lnTo>
                <a:lnTo>
                  <a:pt x="73060" y="39920"/>
                </a:lnTo>
                <a:lnTo>
                  <a:pt x="73060" y="39850"/>
                </a:lnTo>
                <a:lnTo>
                  <a:pt x="73050" y="39770"/>
                </a:lnTo>
                <a:lnTo>
                  <a:pt x="73040" y="39680"/>
                </a:lnTo>
                <a:lnTo>
                  <a:pt x="73010" y="39550"/>
                </a:lnTo>
                <a:lnTo>
                  <a:pt x="73000" y="39480"/>
                </a:lnTo>
                <a:lnTo>
                  <a:pt x="73030" y="39380"/>
                </a:lnTo>
                <a:lnTo>
                  <a:pt x="73060" y="39290"/>
                </a:lnTo>
                <a:lnTo>
                  <a:pt x="73380" y="38840"/>
                </a:lnTo>
                <a:lnTo>
                  <a:pt x="73390" y="38850"/>
                </a:lnTo>
                <a:lnTo>
                  <a:pt x="73400" y="38880"/>
                </a:lnTo>
                <a:lnTo>
                  <a:pt x="73400" y="38920"/>
                </a:lnTo>
                <a:lnTo>
                  <a:pt x="73400" y="39000"/>
                </a:lnTo>
                <a:close/>
                <a:moveTo>
                  <a:pt x="74090" y="38120"/>
                </a:moveTo>
                <a:lnTo>
                  <a:pt x="74070" y="38180"/>
                </a:lnTo>
                <a:lnTo>
                  <a:pt x="74010" y="38310"/>
                </a:lnTo>
                <a:lnTo>
                  <a:pt x="73850" y="38470"/>
                </a:lnTo>
                <a:lnTo>
                  <a:pt x="73850" y="38480"/>
                </a:lnTo>
                <a:lnTo>
                  <a:pt x="73850" y="38520"/>
                </a:lnTo>
                <a:lnTo>
                  <a:pt x="73850" y="38540"/>
                </a:lnTo>
                <a:lnTo>
                  <a:pt x="73810" y="38590"/>
                </a:lnTo>
                <a:lnTo>
                  <a:pt x="73760" y="38600"/>
                </a:lnTo>
                <a:lnTo>
                  <a:pt x="73710" y="38550"/>
                </a:lnTo>
                <a:lnTo>
                  <a:pt x="73670" y="38430"/>
                </a:lnTo>
                <a:lnTo>
                  <a:pt x="73690" y="38370"/>
                </a:lnTo>
                <a:lnTo>
                  <a:pt x="73760" y="38300"/>
                </a:lnTo>
                <a:lnTo>
                  <a:pt x="73820" y="38150"/>
                </a:lnTo>
                <a:lnTo>
                  <a:pt x="73870" y="38080"/>
                </a:lnTo>
                <a:lnTo>
                  <a:pt x="73930" y="38020"/>
                </a:lnTo>
                <a:lnTo>
                  <a:pt x="74070" y="38040"/>
                </a:lnTo>
                <a:lnTo>
                  <a:pt x="74100" y="38090"/>
                </a:lnTo>
                <a:lnTo>
                  <a:pt x="74090" y="38120"/>
                </a:lnTo>
                <a:close/>
                <a:moveTo>
                  <a:pt x="74120" y="37510"/>
                </a:moveTo>
                <a:lnTo>
                  <a:pt x="74090" y="37440"/>
                </a:lnTo>
                <a:lnTo>
                  <a:pt x="74080" y="37380"/>
                </a:lnTo>
                <a:lnTo>
                  <a:pt x="74090" y="37300"/>
                </a:lnTo>
                <a:lnTo>
                  <a:pt x="74080" y="37260"/>
                </a:lnTo>
                <a:lnTo>
                  <a:pt x="74120" y="37120"/>
                </a:lnTo>
                <a:lnTo>
                  <a:pt x="74160" y="37030"/>
                </a:lnTo>
                <a:lnTo>
                  <a:pt x="74210" y="37020"/>
                </a:lnTo>
                <a:lnTo>
                  <a:pt x="74260" y="37090"/>
                </a:lnTo>
                <a:lnTo>
                  <a:pt x="74290" y="37220"/>
                </a:lnTo>
                <a:lnTo>
                  <a:pt x="74320" y="37290"/>
                </a:lnTo>
                <a:lnTo>
                  <a:pt x="74320" y="37360"/>
                </a:lnTo>
                <a:lnTo>
                  <a:pt x="74280" y="37460"/>
                </a:lnTo>
                <a:lnTo>
                  <a:pt x="74140" y="37640"/>
                </a:lnTo>
                <a:lnTo>
                  <a:pt x="74120" y="37720"/>
                </a:lnTo>
                <a:lnTo>
                  <a:pt x="74110" y="37660"/>
                </a:lnTo>
                <a:lnTo>
                  <a:pt x="74120" y="37620"/>
                </a:lnTo>
                <a:lnTo>
                  <a:pt x="74120" y="37580"/>
                </a:lnTo>
                <a:lnTo>
                  <a:pt x="74120" y="37510"/>
                </a:lnTo>
                <a:close/>
                <a:moveTo>
                  <a:pt x="73200" y="37640"/>
                </a:moveTo>
                <a:lnTo>
                  <a:pt x="73160" y="37690"/>
                </a:lnTo>
                <a:lnTo>
                  <a:pt x="73000" y="37720"/>
                </a:lnTo>
                <a:lnTo>
                  <a:pt x="72920" y="37670"/>
                </a:lnTo>
                <a:lnTo>
                  <a:pt x="72810" y="37480"/>
                </a:lnTo>
                <a:lnTo>
                  <a:pt x="72740" y="37450"/>
                </a:lnTo>
                <a:lnTo>
                  <a:pt x="72710" y="37410"/>
                </a:lnTo>
                <a:lnTo>
                  <a:pt x="72710" y="37340"/>
                </a:lnTo>
                <a:lnTo>
                  <a:pt x="72730" y="37240"/>
                </a:lnTo>
                <a:lnTo>
                  <a:pt x="73160" y="36520"/>
                </a:lnTo>
                <a:lnTo>
                  <a:pt x="73200" y="36500"/>
                </a:lnTo>
                <a:lnTo>
                  <a:pt x="73240" y="36500"/>
                </a:lnTo>
                <a:lnTo>
                  <a:pt x="73270" y="36540"/>
                </a:lnTo>
                <a:lnTo>
                  <a:pt x="73270" y="36560"/>
                </a:lnTo>
                <a:lnTo>
                  <a:pt x="73270" y="36580"/>
                </a:lnTo>
                <a:lnTo>
                  <a:pt x="73270" y="36600"/>
                </a:lnTo>
                <a:lnTo>
                  <a:pt x="73260" y="36620"/>
                </a:lnTo>
                <a:lnTo>
                  <a:pt x="73150" y="36690"/>
                </a:lnTo>
                <a:lnTo>
                  <a:pt x="73170" y="36710"/>
                </a:lnTo>
                <a:lnTo>
                  <a:pt x="73170" y="36740"/>
                </a:lnTo>
                <a:lnTo>
                  <a:pt x="73170" y="36780"/>
                </a:lnTo>
                <a:lnTo>
                  <a:pt x="73170" y="36830"/>
                </a:lnTo>
                <a:lnTo>
                  <a:pt x="73180" y="36850"/>
                </a:lnTo>
                <a:lnTo>
                  <a:pt x="73220" y="36830"/>
                </a:lnTo>
                <a:lnTo>
                  <a:pt x="73300" y="36830"/>
                </a:lnTo>
                <a:lnTo>
                  <a:pt x="73270" y="36920"/>
                </a:lnTo>
                <a:lnTo>
                  <a:pt x="73170" y="36990"/>
                </a:lnTo>
                <a:lnTo>
                  <a:pt x="73130" y="37080"/>
                </a:lnTo>
                <a:lnTo>
                  <a:pt x="73140" y="37070"/>
                </a:lnTo>
                <a:lnTo>
                  <a:pt x="73150" y="37080"/>
                </a:lnTo>
                <a:lnTo>
                  <a:pt x="73170" y="37090"/>
                </a:lnTo>
                <a:lnTo>
                  <a:pt x="73170" y="37110"/>
                </a:lnTo>
                <a:lnTo>
                  <a:pt x="73160" y="37160"/>
                </a:lnTo>
                <a:lnTo>
                  <a:pt x="73140" y="37200"/>
                </a:lnTo>
                <a:lnTo>
                  <a:pt x="73120" y="37220"/>
                </a:lnTo>
                <a:lnTo>
                  <a:pt x="73110" y="37220"/>
                </a:lnTo>
                <a:lnTo>
                  <a:pt x="73140" y="37270"/>
                </a:lnTo>
                <a:lnTo>
                  <a:pt x="73260" y="37220"/>
                </a:lnTo>
                <a:lnTo>
                  <a:pt x="73260" y="37250"/>
                </a:lnTo>
                <a:lnTo>
                  <a:pt x="73280" y="37290"/>
                </a:lnTo>
                <a:lnTo>
                  <a:pt x="73220" y="37370"/>
                </a:lnTo>
                <a:lnTo>
                  <a:pt x="73040" y="37360"/>
                </a:lnTo>
                <a:lnTo>
                  <a:pt x="73060" y="37430"/>
                </a:lnTo>
                <a:lnTo>
                  <a:pt x="73100" y="37450"/>
                </a:lnTo>
                <a:lnTo>
                  <a:pt x="73140" y="37450"/>
                </a:lnTo>
                <a:lnTo>
                  <a:pt x="73200" y="37400"/>
                </a:lnTo>
                <a:lnTo>
                  <a:pt x="73270" y="37430"/>
                </a:lnTo>
                <a:lnTo>
                  <a:pt x="73300" y="37460"/>
                </a:lnTo>
                <a:lnTo>
                  <a:pt x="73280" y="37510"/>
                </a:lnTo>
                <a:lnTo>
                  <a:pt x="73180" y="37610"/>
                </a:lnTo>
                <a:lnTo>
                  <a:pt x="73200" y="37640"/>
                </a:lnTo>
                <a:close/>
                <a:moveTo>
                  <a:pt x="74790" y="35970"/>
                </a:moveTo>
                <a:lnTo>
                  <a:pt x="74640" y="35940"/>
                </a:lnTo>
                <a:lnTo>
                  <a:pt x="74620" y="35970"/>
                </a:lnTo>
                <a:lnTo>
                  <a:pt x="74640" y="36030"/>
                </a:lnTo>
                <a:lnTo>
                  <a:pt x="74640" y="36050"/>
                </a:lnTo>
                <a:lnTo>
                  <a:pt x="74620" y="36090"/>
                </a:lnTo>
                <a:lnTo>
                  <a:pt x="74600" y="36110"/>
                </a:lnTo>
                <a:lnTo>
                  <a:pt x="74550" y="36120"/>
                </a:lnTo>
                <a:lnTo>
                  <a:pt x="74570" y="36170"/>
                </a:lnTo>
                <a:lnTo>
                  <a:pt x="74580" y="36190"/>
                </a:lnTo>
                <a:lnTo>
                  <a:pt x="74560" y="36230"/>
                </a:lnTo>
                <a:lnTo>
                  <a:pt x="74540" y="36250"/>
                </a:lnTo>
                <a:lnTo>
                  <a:pt x="74490" y="36260"/>
                </a:lnTo>
                <a:lnTo>
                  <a:pt x="74510" y="36310"/>
                </a:lnTo>
                <a:lnTo>
                  <a:pt x="74500" y="36350"/>
                </a:lnTo>
                <a:lnTo>
                  <a:pt x="74430" y="36410"/>
                </a:lnTo>
                <a:lnTo>
                  <a:pt x="74400" y="36410"/>
                </a:lnTo>
                <a:lnTo>
                  <a:pt x="74380" y="36400"/>
                </a:lnTo>
                <a:lnTo>
                  <a:pt x="74360" y="36370"/>
                </a:lnTo>
                <a:lnTo>
                  <a:pt x="74370" y="36340"/>
                </a:lnTo>
                <a:lnTo>
                  <a:pt x="74390" y="36320"/>
                </a:lnTo>
                <a:lnTo>
                  <a:pt x="74430" y="36300"/>
                </a:lnTo>
                <a:lnTo>
                  <a:pt x="74410" y="36230"/>
                </a:lnTo>
                <a:lnTo>
                  <a:pt x="74380" y="36170"/>
                </a:lnTo>
                <a:lnTo>
                  <a:pt x="74370" y="36090"/>
                </a:lnTo>
                <a:lnTo>
                  <a:pt x="74370" y="35940"/>
                </a:lnTo>
                <a:lnTo>
                  <a:pt x="74400" y="35810"/>
                </a:lnTo>
                <a:lnTo>
                  <a:pt x="74530" y="35610"/>
                </a:lnTo>
                <a:lnTo>
                  <a:pt x="74580" y="35330"/>
                </a:lnTo>
                <a:lnTo>
                  <a:pt x="74600" y="35280"/>
                </a:lnTo>
                <a:lnTo>
                  <a:pt x="74640" y="35240"/>
                </a:lnTo>
                <a:lnTo>
                  <a:pt x="74680" y="35150"/>
                </a:lnTo>
                <a:lnTo>
                  <a:pt x="74720" y="35110"/>
                </a:lnTo>
                <a:lnTo>
                  <a:pt x="74760" y="35210"/>
                </a:lnTo>
                <a:lnTo>
                  <a:pt x="74790" y="35220"/>
                </a:lnTo>
                <a:lnTo>
                  <a:pt x="74910" y="35420"/>
                </a:lnTo>
                <a:lnTo>
                  <a:pt x="74920" y="35490"/>
                </a:lnTo>
                <a:lnTo>
                  <a:pt x="74920" y="35590"/>
                </a:lnTo>
                <a:lnTo>
                  <a:pt x="74910" y="35680"/>
                </a:lnTo>
                <a:lnTo>
                  <a:pt x="74880" y="35900"/>
                </a:lnTo>
                <a:lnTo>
                  <a:pt x="74870" y="35910"/>
                </a:lnTo>
                <a:lnTo>
                  <a:pt x="74830" y="35900"/>
                </a:lnTo>
                <a:lnTo>
                  <a:pt x="74820" y="35920"/>
                </a:lnTo>
                <a:lnTo>
                  <a:pt x="74800" y="35960"/>
                </a:lnTo>
                <a:lnTo>
                  <a:pt x="74790" y="35970"/>
                </a:lnTo>
                <a:close/>
                <a:moveTo>
                  <a:pt x="73560" y="30780"/>
                </a:moveTo>
                <a:lnTo>
                  <a:pt x="73580" y="30780"/>
                </a:lnTo>
                <a:lnTo>
                  <a:pt x="73640" y="30730"/>
                </a:lnTo>
                <a:lnTo>
                  <a:pt x="73720" y="30550"/>
                </a:lnTo>
                <a:lnTo>
                  <a:pt x="73740" y="30530"/>
                </a:lnTo>
                <a:lnTo>
                  <a:pt x="74160" y="30310"/>
                </a:lnTo>
                <a:lnTo>
                  <a:pt x="74580" y="30090"/>
                </a:lnTo>
                <a:lnTo>
                  <a:pt x="74660" y="30110"/>
                </a:lnTo>
                <a:lnTo>
                  <a:pt x="75050" y="30550"/>
                </a:lnTo>
                <a:lnTo>
                  <a:pt x="75060" y="30570"/>
                </a:lnTo>
                <a:lnTo>
                  <a:pt x="75070" y="30600"/>
                </a:lnTo>
                <a:lnTo>
                  <a:pt x="75010" y="30750"/>
                </a:lnTo>
                <a:lnTo>
                  <a:pt x="74990" y="30850"/>
                </a:lnTo>
                <a:lnTo>
                  <a:pt x="74970" y="30950"/>
                </a:lnTo>
                <a:lnTo>
                  <a:pt x="74730" y="31520"/>
                </a:lnTo>
                <a:lnTo>
                  <a:pt x="74490" y="32090"/>
                </a:lnTo>
                <a:lnTo>
                  <a:pt x="74150" y="32370"/>
                </a:lnTo>
                <a:lnTo>
                  <a:pt x="73840" y="32410"/>
                </a:lnTo>
                <a:lnTo>
                  <a:pt x="73750" y="32290"/>
                </a:lnTo>
                <a:lnTo>
                  <a:pt x="73490" y="32090"/>
                </a:lnTo>
                <a:lnTo>
                  <a:pt x="73230" y="31900"/>
                </a:lnTo>
                <a:lnTo>
                  <a:pt x="73160" y="31790"/>
                </a:lnTo>
                <a:lnTo>
                  <a:pt x="73070" y="31590"/>
                </a:lnTo>
                <a:lnTo>
                  <a:pt x="72930" y="31490"/>
                </a:lnTo>
                <a:lnTo>
                  <a:pt x="72900" y="31500"/>
                </a:lnTo>
                <a:lnTo>
                  <a:pt x="72960" y="31370"/>
                </a:lnTo>
                <a:lnTo>
                  <a:pt x="73170" y="31180"/>
                </a:lnTo>
                <a:lnTo>
                  <a:pt x="73250" y="31040"/>
                </a:lnTo>
                <a:lnTo>
                  <a:pt x="73290" y="31020"/>
                </a:lnTo>
                <a:lnTo>
                  <a:pt x="73360" y="31030"/>
                </a:lnTo>
                <a:lnTo>
                  <a:pt x="73400" y="31010"/>
                </a:lnTo>
                <a:lnTo>
                  <a:pt x="73400" y="30930"/>
                </a:lnTo>
                <a:lnTo>
                  <a:pt x="73390" y="30880"/>
                </a:lnTo>
                <a:lnTo>
                  <a:pt x="73360" y="30780"/>
                </a:lnTo>
                <a:lnTo>
                  <a:pt x="73330" y="30610"/>
                </a:lnTo>
                <a:lnTo>
                  <a:pt x="73320" y="30540"/>
                </a:lnTo>
                <a:lnTo>
                  <a:pt x="73470" y="30470"/>
                </a:lnTo>
                <a:lnTo>
                  <a:pt x="73490" y="30480"/>
                </a:lnTo>
                <a:lnTo>
                  <a:pt x="73510" y="30500"/>
                </a:lnTo>
                <a:lnTo>
                  <a:pt x="73540" y="30570"/>
                </a:lnTo>
                <a:lnTo>
                  <a:pt x="73550" y="30620"/>
                </a:lnTo>
                <a:lnTo>
                  <a:pt x="73550" y="30680"/>
                </a:lnTo>
                <a:lnTo>
                  <a:pt x="73560" y="30780"/>
                </a:lnTo>
                <a:close/>
                <a:moveTo>
                  <a:pt x="72790" y="30450"/>
                </a:moveTo>
                <a:lnTo>
                  <a:pt x="72660" y="30490"/>
                </a:lnTo>
                <a:lnTo>
                  <a:pt x="72650" y="30470"/>
                </a:lnTo>
                <a:lnTo>
                  <a:pt x="72610" y="30290"/>
                </a:lnTo>
                <a:lnTo>
                  <a:pt x="72670" y="30190"/>
                </a:lnTo>
                <a:lnTo>
                  <a:pt x="72690" y="30130"/>
                </a:lnTo>
                <a:lnTo>
                  <a:pt x="72680" y="30100"/>
                </a:lnTo>
                <a:lnTo>
                  <a:pt x="72680" y="30080"/>
                </a:lnTo>
                <a:lnTo>
                  <a:pt x="72690" y="30010"/>
                </a:lnTo>
                <a:lnTo>
                  <a:pt x="72690" y="29990"/>
                </a:lnTo>
                <a:lnTo>
                  <a:pt x="72710" y="29970"/>
                </a:lnTo>
                <a:lnTo>
                  <a:pt x="72710" y="29950"/>
                </a:lnTo>
                <a:lnTo>
                  <a:pt x="72720" y="29920"/>
                </a:lnTo>
                <a:lnTo>
                  <a:pt x="72710" y="29900"/>
                </a:lnTo>
                <a:lnTo>
                  <a:pt x="72710" y="29880"/>
                </a:lnTo>
                <a:lnTo>
                  <a:pt x="72710" y="29890"/>
                </a:lnTo>
                <a:lnTo>
                  <a:pt x="72710" y="29850"/>
                </a:lnTo>
                <a:lnTo>
                  <a:pt x="72710" y="29770"/>
                </a:lnTo>
                <a:lnTo>
                  <a:pt x="72720" y="29730"/>
                </a:lnTo>
                <a:lnTo>
                  <a:pt x="72730" y="29690"/>
                </a:lnTo>
                <a:lnTo>
                  <a:pt x="72750" y="29620"/>
                </a:lnTo>
                <a:lnTo>
                  <a:pt x="72830" y="29480"/>
                </a:lnTo>
                <a:lnTo>
                  <a:pt x="72970" y="29380"/>
                </a:lnTo>
                <a:lnTo>
                  <a:pt x="73110" y="29400"/>
                </a:lnTo>
                <a:lnTo>
                  <a:pt x="73580" y="29820"/>
                </a:lnTo>
                <a:lnTo>
                  <a:pt x="73620" y="29890"/>
                </a:lnTo>
                <a:lnTo>
                  <a:pt x="73600" y="29920"/>
                </a:lnTo>
                <a:lnTo>
                  <a:pt x="73570" y="29940"/>
                </a:lnTo>
                <a:lnTo>
                  <a:pt x="73550" y="29970"/>
                </a:lnTo>
                <a:lnTo>
                  <a:pt x="73170" y="30210"/>
                </a:lnTo>
                <a:lnTo>
                  <a:pt x="72790" y="30450"/>
                </a:lnTo>
                <a:close/>
                <a:moveTo>
                  <a:pt x="74590" y="20580"/>
                </a:moveTo>
                <a:lnTo>
                  <a:pt x="74530" y="20430"/>
                </a:lnTo>
                <a:lnTo>
                  <a:pt x="74110" y="19910"/>
                </a:lnTo>
                <a:lnTo>
                  <a:pt x="74040" y="19730"/>
                </a:lnTo>
                <a:lnTo>
                  <a:pt x="74070" y="19650"/>
                </a:lnTo>
                <a:lnTo>
                  <a:pt x="74100" y="19610"/>
                </a:lnTo>
                <a:lnTo>
                  <a:pt x="74530" y="19530"/>
                </a:lnTo>
                <a:lnTo>
                  <a:pt x="74550" y="19610"/>
                </a:lnTo>
                <a:lnTo>
                  <a:pt x="74580" y="19710"/>
                </a:lnTo>
                <a:lnTo>
                  <a:pt x="74610" y="19760"/>
                </a:lnTo>
                <a:lnTo>
                  <a:pt x="74660" y="19820"/>
                </a:lnTo>
                <a:lnTo>
                  <a:pt x="74770" y="20040"/>
                </a:lnTo>
                <a:lnTo>
                  <a:pt x="74820" y="20210"/>
                </a:lnTo>
                <a:lnTo>
                  <a:pt x="74840" y="20280"/>
                </a:lnTo>
                <a:lnTo>
                  <a:pt x="74900" y="20330"/>
                </a:lnTo>
                <a:lnTo>
                  <a:pt x="74960" y="20470"/>
                </a:lnTo>
                <a:lnTo>
                  <a:pt x="74990" y="20490"/>
                </a:lnTo>
                <a:lnTo>
                  <a:pt x="74990" y="20530"/>
                </a:lnTo>
                <a:lnTo>
                  <a:pt x="74950" y="20610"/>
                </a:lnTo>
                <a:lnTo>
                  <a:pt x="74590" y="20580"/>
                </a:lnTo>
                <a:close/>
                <a:moveTo>
                  <a:pt x="72860" y="18070"/>
                </a:moveTo>
                <a:lnTo>
                  <a:pt x="72720" y="17790"/>
                </a:lnTo>
                <a:lnTo>
                  <a:pt x="72680" y="17620"/>
                </a:lnTo>
                <a:lnTo>
                  <a:pt x="72670" y="17510"/>
                </a:lnTo>
                <a:lnTo>
                  <a:pt x="72660" y="17350"/>
                </a:lnTo>
                <a:lnTo>
                  <a:pt x="72650" y="17190"/>
                </a:lnTo>
                <a:lnTo>
                  <a:pt x="72660" y="17050"/>
                </a:lnTo>
                <a:lnTo>
                  <a:pt x="72680" y="16990"/>
                </a:lnTo>
                <a:lnTo>
                  <a:pt x="72790" y="16870"/>
                </a:lnTo>
                <a:lnTo>
                  <a:pt x="72910" y="16860"/>
                </a:lnTo>
                <a:lnTo>
                  <a:pt x="72960" y="16910"/>
                </a:lnTo>
                <a:lnTo>
                  <a:pt x="73010" y="17010"/>
                </a:lnTo>
                <a:lnTo>
                  <a:pt x="73060" y="17070"/>
                </a:lnTo>
                <a:lnTo>
                  <a:pt x="73230" y="17420"/>
                </a:lnTo>
                <a:lnTo>
                  <a:pt x="73250" y="17570"/>
                </a:lnTo>
                <a:lnTo>
                  <a:pt x="73270" y="17760"/>
                </a:lnTo>
                <a:lnTo>
                  <a:pt x="73310" y="17850"/>
                </a:lnTo>
                <a:lnTo>
                  <a:pt x="73400" y="17960"/>
                </a:lnTo>
                <a:lnTo>
                  <a:pt x="73640" y="18670"/>
                </a:lnTo>
                <a:lnTo>
                  <a:pt x="73670" y="18810"/>
                </a:lnTo>
                <a:lnTo>
                  <a:pt x="73690" y="19020"/>
                </a:lnTo>
                <a:lnTo>
                  <a:pt x="73630" y="19060"/>
                </a:lnTo>
                <a:lnTo>
                  <a:pt x="73270" y="18980"/>
                </a:lnTo>
                <a:lnTo>
                  <a:pt x="72860" y="1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