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Kommuneqarfik Sermersooq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Greenland • State Map | Fully Editable Vector Shape</a:t>
            </a:r>
          </a:p>
        </p:txBody>
      </p:sp>
      <p:sp>
        <p:nvSpPr>
          <p:cNvPr id="101" name="Kommuneqarfik Sermersooq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370" y="67590"/>
                </a:moveTo>
                <a:lnTo>
                  <a:pt x="64410" y="67670"/>
                </a:lnTo>
                <a:lnTo>
                  <a:pt x="64430" y="67720"/>
                </a:lnTo>
                <a:lnTo>
                  <a:pt x="64470" y="67840"/>
                </a:lnTo>
                <a:lnTo>
                  <a:pt x="64490" y="67880"/>
                </a:lnTo>
                <a:lnTo>
                  <a:pt x="64550" y="67900"/>
                </a:lnTo>
                <a:lnTo>
                  <a:pt x="64580" y="67930"/>
                </a:lnTo>
                <a:lnTo>
                  <a:pt x="64620" y="67970"/>
                </a:lnTo>
                <a:lnTo>
                  <a:pt x="64640" y="68020"/>
                </a:lnTo>
                <a:lnTo>
                  <a:pt x="64660" y="68090"/>
                </a:lnTo>
                <a:lnTo>
                  <a:pt x="64650" y="68120"/>
                </a:lnTo>
                <a:lnTo>
                  <a:pt x="64580" y="68130"/>
                </a:lnTo>
                <a:lnTo>
                  <a:pt x="64540" y="68110"/>
                </a:lnTo>
                <a:lnTo>
                  <a:pt x="64440" y="68020"/>
                </a:lnTo>
                <a:lnTo>
                  <a:pt x="64320" y="68020"/>
                </a:lnTo>
                <a:lnTo>
                  <a:pt x="64310" y="68010"/>
                </a:lnTo>
                <a:lnTo>
                  <a:pt x="64280" y="67970"/>
                </a:lnTo>
                <a:lnTo>
                  <a:pt x="64260" y="67960"/>
                </a:lnTo>
                <a:lnTo>
                  <a:pt x="64220" y="67960"/>
                </a:lnTo>
                <a:lnTo>
                  <a:pt x="64100" y="68030"/>
                </a:lnTo>
                <a:lnTo>
                  <a:pt x="64050" y="68020"/>
                </a:lnTo>
                <a:lnTo>
                  <a:pt x="64030" y="68010"/>
                </a:lnTo>
                <a:lnTo>
                  <a:pt x="64000" y="67970"/>
                </a:lnTo>
                <a:lnTo>
                  <a:pt x="63990" y="67960"/>
                </a:lnTo>
                <a:lnTo>
                  <a:pt x="63910" y="67980"/>
                </a:lnTo>
                <a:lnTo>
                  <a:pt x="63880" y="68010"/>
                </a:lnTo>
                <a:lnTo>
                  <a:pt x="63870" y="68040"/>
                </a:lnTo>
                <a:lnTo>
                  <a:pt x="64170" y="68130"/>
                </a:lnTo>
                <a:lnTo>
                  <a:pt x="64210" y="68190"/>
                </a:lnTo>
                <a:lnTo>
                  <a:pt x="64220" y="68270"/>
                </a:lnTo>
                <a:lnTo>
                  <a:pt x="64270" y="68280"/>
                </a:lnTo>
                <a:lnTo>
                  <a:pt x="64280" y="68260"/>
                </a:lnTo>
                <a:lnTo>
                  <a:pt x="64290" y="68260"/>
                </a:lnTo>
                <a:lnTo>
                  <a:pt x="64360" y="68310"/>
                </a:lnTo>
                <a:lnTo>
                  <a:pt x="64360" y="68350"/>
                </a:lnTo>
                <a:lnTo>
                  <a:pt x="64340" y="68400"/>
                </a:lnTo>
                <a:lnTo>
                  <a:pt x="64330" y="68440"/>
                </a:lnTo>
                <a:lnTo>
                  <a:pt x="64310" y="68510"/>
                </a:lnTo>
                <a:lnTo>
                  <a:pt x="64290" y="68670"/>
                </a:lnTo>
                <a:lnTo>
                  <a:pt x="64270" y="68740"/>
                </a:lnTo>
                <a:lnTo>
                  <a:pt x="64240" y="68830"/>
                </a:lnTo>
                <a:lnTo>
                  <a:pt x="64130" y="69020"/>
                </a:lnTo>
                <a:lnTo>
                  <a:pt x="64090" y="69070"/>
                </a:lnTo>
                <a:lnTo>
                  <a:pt x="64040" y="69090"/>
                </a:lnTo>
                <a:lnTo>
                  <a:pt x="63940" y="69090"/>
                </a:lnTo>
                <a:lnTo>
                  <a:pt x="63940" y="69110"/>
                </a:lnTo>
                <a:lnTo>
                  <a:pt x="63960" y="69140"/>
                </a:lnTo>
                <a:lnTo>
                  <a:pt x="63990" y="69160"/>
                </a:lnTo>
                <a:lnTo>
                  <a:pt x="64040" y="69170"/>
                </a:lnTo>
                <a:lnTo>
                  <a:pt x="64040" y="69190"/>
                </a:lnTo>
                <a:lnTo>
                  <a:pt x="64010" y="69210"/>
                </a:lnTo>
                <a:lnTo>
                  <a:pt x="63970" y="69280"/>
                </a:lnTo>
                <a:lnTo>
                  <a:pt x="63910" y="69300"/>
                </a:lnTo>
                <a:lnTo>
                  <a:pt x="63860" y="69350"/>
                </a:lnTo>
                <a:lnTo>
                  <a:pt x="63830" y="69360"/>
                </a:lnTo>
                <a:lnTo>
                  <a:pt x="63760" y="69350"/>
                </a:lnTo>
                <a:lnTo>
                  <a:pt x="63740" y="69360"/>
                </a:lnTo>
                <a:lnTo>
                  <a:pt x="63720" y="69370"/>
                </a:lnTo>
                <a:lnTo>
                  <a:pt x="63700" y="69410"/>
                </a:lnTo>
                <a:lnTo>
                  <a:pt x="63680" y="69420"/>
                </a:lnTo>
                <a:lnTo>
                  <a:pt x="63560" y="69400"/>
                </a:lnTo>
                <a:lnTo>
                  <a:pt x="63240" y="69530"/>
                </a:lnTo>
                <a:lnTo>
                  <a:pt x="63210" y="69570"/>
                </a:lnTo>
                <a:lnTo>
                  <a:pt x="63200" y="69580"/>
                </a:lnTo>
                <a:lnTo>
                  <a:pt x="63100" y="69560"/>
                </a:lnTo>
                <a:lnTo>
                  <a:pt x="63080" y="69560"/>
                </a:lnTo>
                <a:lnTo>
                  <a:pt x="63050" y="69590"/>
                </a:lnTo>
                <a:lnTo>
                  <a:pt x="63040" y="69630"/>
                </a:lnTo>
                <a:lnTo>
                  <a:pt x="63040" y="69650"/>
                </a:lnTo>
                <a:lnTo>
                  <a:pt x="63090" y="69690"/>
                </a:lnTo>
                <a:lnTo>
                  <a:pt x="63100" y="69710"/>
                </a:lnTo>
                <a:lnTo>
                  <a:pt x="63090" y="69730"/>
                </a:lnTo>
                <a:lnTo>
                  <a:pt x="63090" y="69750"/>
                </a:lnTo>
                <a:lnTo>
                  <a:pt x="63080" y="69770"/>
                </a:lnTo>
                <a:lnTo>
                  <a:pt x="63070" y="69790"/>
                </a:lnTo>
                <a:lnTo>
                  <a:pt x="63160" y="69790"/>
                </a:lnTo>
                <a:lnTo>
                  <a:pt x="63240" y="69730"/>
                </a:lnTo>
                <a:lnTo>
                  <a:pt x="63270" y="69730"/>
                </a:lnTo>
                <a:lnTo>
                  <a:pt x="63300" y="69710"/>
                </a:lnTo>
                <a:lnTo>
                  <a:pt x="63340" y="69640"/>
                </a:lnTo>
                <a:lnTo>
                  <a:pt x="63360" y="69620"/>
                </a:lnTo>
                <a:lnTo>
                  <a:pt x="63390" y="69620"/>
                </a:lnTo>
                <a:lnTo>
                  <a:pt x="63490" y="69560"/>
                </a:lnTo>
                <a:lnTo>
                  <a:pt x="63700" y="69550"/>
                </a:lnTo>
                <a:lnTo>
                  <a:pt x="63740" y="69530"/>
                </a:lnTo>
                <a:lnTo>
                  <a:pt x="63780" y="69460"/>
                </a:lnTo>
                <a:lnTo>
                  <a:pt x="63820" y="69450"/>
                </a:lnTo>
                <a:lnTo>
                  <a:pt x="63880" y="69460"/>
                </a:lnTo>
                <a:lnTo>
                  <a:pt x="64000" y="69440"/>
                </a:lnTo>
                <a:lnTo>
                  <a:pt x="63990" y="69460"/>
                </a:lnTo>
                <a:lnTo>
                  <a:pt x="63980" y="69480"/>
                </a:lnTo>
                <a:lnTo>
                  <a:pt x="63970" y="69480"/>
                </a:lnTo>
                <a:lnTo>
                  <a:pt x="63960" y="69480"/>
                </a:lnTo>
                <a:lnTo>
                  <a:pt x="63960" y="69510"/>
                </a:lnTo>
                <a:lnTo>
                  <a:pt x="63970" y="69530"/>
                </a:lnTo>
                <a:lnTo>
                  <a:pt x="63980" y="69540"/>
                </a:lnTo>
                <a:lnTo>
                  <a:pt x="63970" y="69560"/>
                </a:lnTo>
                <a:lnTo>
                  <a:pt x="63950" y="69610"/>
                </a:lnTo>
                <a:lnTo>
                  <a:pt x="63940" y="69640"/>
                </a:lnTo>
                <a:lnTo>
                  <a:pt x="63930" y="69670"/>
                </a:lnTo>
                <a:lnTo>
                  <a:pt x="63940" y="69720"/>
                </a:lnTo>
                <a:lnTo>
                  <a:pt x="63950" y="69750"/>
                </a:lnTo>
                <a:lnTo>
                  <a:pt x="64000" y="69820"/>
                </a:lnTo>
                <a:lnTo>
                  <a:pt x="64050" y="69850"/>
                </a:lnTo>
                <a:lnTo>
                  <a:pt x="64180" y="69810"/>
                </a:lnTo>
                <a:lnTo>
                  <a:pt x="64240" y="69820"/>
                </a:lnTo>
                <a:lnTo>
                  <a:pt x="64670" y="69710"/>
                </a:lnTo>
                <a:lnTo>
                  <a:pt x="65100" y="69600"/>
                </a:lnTo>
                <a:lnTo>
                  <a:pt x="65220" y="69640"/>
                </a:lnTo>
                <a:lnTo>
                  <a:pt x="65380" y="69610"/>
                </a:lnTo>
                <a:lnTo>
                  <a:pt x="65490" y="69530"/>
                </a:lnTo>
                <a:lnTo>
                  <a:pt x="65540" y="69520"/>
                </a:lnTo>
                <a:lnTo>
                  <a:pt x="65760" y="69550"/>
                </a:lnTo>
                <a:lnTo>
                  <a:pt x="65800" y="69590"/>
                </a:lnTo>
                <a:lnTo>
                  <a:pt x="65970" y="69830"/>
                </a:lnTo>
                <a:lnTo>
                  <a:pt x="65950" y="69870"/>
                </a:lnTo>
                <a:lnTo>
                  <a:pt x="65920" y="69890"/>
                </a:lnTo>
                <a:lnTo>
                  <a:pt x="65900" y="69910"/>
                </a:lnTo>
                <a:lnTo>
                  <a:pt x="65840" y="69920"/>
                </a:lnTo>
                <a:lnTo>
                  <a:pt x="65830" y="69930"/>
                </a:lnTo>
                <a:lnTo>
                  <a:pt x="65840" y="69970"/>
                </a:lnTo>
                <a:lnTo>
                  <a:pt x="65590" y="70100"/>
                </a:lnTo>
                <a:lnTo>
                  <a:pt x="65560" y="70100"/>
                </a:lnTo>
                <a:lnTo>
                  <a:pt x="65430" y="70070"/>
                </a:lnTo>
                <a:lnTo>
                  <a:pt x="65350" y="69990"/>
                </a:lnTo>
                <a:lnTo>
                  <a:pt x="65310" y="69980"/>
                </a:lnTo>
                <a:lnTo>
                  <a:pt x="65270" y="70050"/>
                </a:lnTo>
                <a:lnTo>
                  <a:pt x="65200" y="70080"/>
                </a:lnTo>
                <a:lnTo>
                  <a:pt x="65150" y="70150"/>
                </a:lnTo>
                <a:lnTo>
                  <a:pt x="65110" y="70180"/>
                </a:lnTo>
                <a:lnTo>
                  <a:pt x="65030" y="70200"/>
                </a:lnTo>
                <a:lnTo>
                  <a:pt x="64990" y="70220"/>
                </a:lnTo>
                <a:lnTo>
                  <a:pt x="64890" y="70370"/>
                </a:lnTo>
                <a:lnTo>
                  <a:pt x="64870" y="70410"/>
                </a:lnTo>
                <a:lnTo>
                  <a:pt x="64850" y="70440"/>
                </a:lnTo>
                <a:lnTo>
                  <a:pt x="64580" y="70560"/>
                </a:lnTo>
                <a:lnTo>
                  <a:pt x="64500" y="70640"/>
                </a:lnTo>
                <a:lnTo>
                  <a:pt x="64460" y="70670"/>
                </a:lnTo>
                <a:lnTo>
                  <a:pt x="64380" y="70680"/>
                </a:lnTo>
                <a:lnTo>
                  <a:pt x="64170" y="70530"/>
                </a:lnTo>
                <a:lnTo>
                  <a:pt x="64020" y="70530"/>
                </a:lnTo>
                <a:lnTo>
                  <a:pt x="64020" y="70540"/>
                </a:lnTo>
                <a:lnTo>
                  <a:pt x="63960" y="70560"/>
                </a:lnTo>
                <a:lnTo>
                  <a:pt x="63850" y="70680"/>
                </a:lnTo>
                <a:lnTo>
                  <a:pt x="63800" y="70710"/>
                </a:lnTo>
                <a:lnTo>
                  <a:pt x="63700" y="70660"/>
                </a:lnTo>
                <a:lnTo>
                  <a:pt x="63690" y="70680"/>
                </a:lnTo>
                <a:lnTo>
                  <a:pt x="63700" y="70740"/>
                </a:lnTo>
                <a:lnTo>
                  <a:pt x="63720" y="70780"/>
                </a:lnTo>
                <a:lnTo>
                  <a:pt x="63740" y="70820"/>
                </a:lnTo>
                <a:lnTo>
                  <a:pt x="63760" y="70830"/>
                </a:lnTo>
                <a:lnTo>
                  <a:pt x="63830" y="70810"/>
                </a:lnTo>
                <a:lnTo>
                  <a:pt x="63920" y="70810"/>
                </a:lnTo>
                <a:lnTo>
                  <a:pt x="64050" y="70750"/>
                </a:lnTo>
                <a:lnTo>
                  <a:pt x="64180" y="70750"/>
                </a:lnTo>
                <a:lnTo>
                  <a:pt x="64200" y="70770"/>
                </a:lnTo>
                <a:lnTo>
                  <a:pt x="64250" y="70860"/>
                </a:lnTo>
                <a:lnTo>
                  <a:pt x="64280" y="70890"/>
                </a:lnTo>
                <a:lnTo>
                  <a:pt x="64300" y="70920"/>
                </a:lnTo>
                <a:lnTo>
                  <a:pt x="64310" y="70930"/>
                </a:lnTo>
                <a:lnTo>
                  <a:pt x="64320" y="70930"/>
                </a:lnTo>
                <a:lnTo>
                  <a:pt x="64350" y="70910"/>
                </a:lnTo>
                <a:lnTo>
                  <a:pt x="64420" y="70890"/>
                </a:lnTo>
                <a:lnTo>
                  <a:pt x="64480" y="70840"/>
                </a:lnTo>
                <a:lnTo>
                  <a:pt x="64690" y="70780"/>
                </a:lnTo>
                <a:lnTo>
                  <a:pt x="64730" y="70780"/>
                </a:lnTo>
                <a:lnTo>
                  <a:pt x="64760" y="70820"/>
                </a:lnTo>
                <a:lnTo>
                  <a:pt x="64760" y="70850"/>
                </a:lnTo>
                <a:lnTo>
                  <a:pt x="64760" y="70880"/>
                </a:lnTo>
                <a:lnTo>
                  <a:pt x="64750" y="70950"/>
                </a:lnTo>
                <a:lnTo>
                  <a:pt x="64750" y="70990"/>
                </a:lnTo>
                <a:lnTo>
                  <a:pt x="64760" y="71010"/>
                </a:lnTo>
                <a:lnTo>
                  <a:pt x="64760" y="71030"/>
                </a:lnTo>
                <a:lnTo>
                  <a:pt x="64780" y="71050"/>
                </a:lnTo>
                <a:lnTo>
                  <a:pt x="64810" y="71070"/>
                </a:lnTo>
                <a:lnTo>
                  <a:pt x="64940" y="71040"/>
                </a:lnTo>
                <a:lnTo>
                  <a:pt x="64970" y="71020"/>
                </a:lnTo>
                <a:lnTo>
                  <a:pt x="65000" y="70980"/>
                </a:lnTo>
                <a:lnTo>
                  <a:pt x="65100" y="70690"/>
                </a:lnTo>
                <a:lnTo>
                  <a:pt x="65100" y="70650"/>
                </a:lnTo>
                <a:lnTo>
                  <a:pt x="65100" y="70630"/>
                </a:lnTo>
                <a:lnTo>
                  <a:pt x="65090" y="70620"/>
                </a:lnTo>
                <a:lnTo>
                  <a:pt x="65090" y="70580"/>
                </a:lnTo>
                <a:lnTo>
                  <a:pt x="65090" y="70550"/>
                </a:lnTo>
                <a:lnTo>
                  <a:pt x="65100" y="70530"/>
                </a:lnTo>
                <a:lnTo>
                  <a:pt x="65110" y="70500"/>
                </a:lnTo>
                <a:lnTo>
                  <a:pt x="65100" y="70460"/>
                </a:lnTo>
                <a:lnTo>
                  <a:pt x="65180" y="70360"/>
                </a:lnTo>
                <a:lnTo>
                  <a:pt x="65210" y="70340"/>
                </a:lnTo>
                <a:lnTo>
                  <a:pt x="65260" y="70360"/>
                </a:lnTo>
                <a:lnTo>
                  <a:pt x="65280" y="70360"/>
                </a:lnTo>
                <a:lnTo>
                  <a:pt x="65310" y="70340"/>
                </a:lnTo>
                <a:lnTo>
                  <a:pt x="65380" y="70220"/>
                </a:lnTo>
                <a:lnTo>
                  <a:pt x="65400" y="70200"/>
                </a:lnTo>
                <a:lnTo>
                  <a:pt x="65440" y="70190"/>
                </a:lnTo>
                <a:lnTo>
                  <a:pt x="65650" y="70220"/>
                </a:lnTo>
                <a:lnTo>
                  <a:pt x="65680" y="70240"/>
                </a:lnTo>
                <a:lnTo>
                  <a:pt x="65750" y="70330"/>
                </a:lnTo>
                <a:lnTo>
                  <a:pt x="65960" y="70370"/>
                </a:lnTo>
                <a:lnTo>
                  <a:pt x="66010" y="70330"/>
                </a:lnTo>
                <a:lnTo>
                  <a:pt x="66050" y="70290"/>
                </a:lnTo>
                <a:lnTo>
                  <a:pt x="66310" y="70140"/>
                </a:lnTo>
                <a:lnTo>
                  <a:pt x="66380" y="70050"/>
                </a:lnTo>
                <a:lnTo>
                  <a:pt x="66830" y="69830"/>
                </a:lnTo>
                <a:lnTo>
                  <a:pt x="66850" y="69800"/>
                </a:lnTo>
                <a:lnTo>
                  <a:pt x="66930" y="69770"/>
                </a:lnTo>
                <a:lnTo>
                  <a:pt x="66990" y="69730"/>
                </a:lnTo>
                <a:lnTo>
                  <a:pt x="67040" y="69730"/>
                </a:lnTo>
                <a:lnTo>
                  <a:pt x="67080" y="69740"/>
                </a:lnTo>
                <a:lnTo>
                  <a:pt x="67090" y="69780"/>
                </a:lnTo>
                <a:lnTo>
                  <a:pt x="67050" y="69830"/>
                </a:lnTo>
                <a:lnTo>
                  <a:pt x="67020" y="69850"/>
                </a:lnTo>
                <a:lnTo>
                  <a:pt x="66930" y="69860"/>
                </a:lnTo>
                <a:lnTo>
                  <a:pt x="66900" y="69890"/>
                </a:lnTo>
                <a:lnTo>
                  <a:pt x="67020" y="69890"/>
                </a:lnTo>
                <a:lnTo>
                  <a:pt x="67000" y="69920"/>
                </a:lnTo>
                <a:lnTo>
                  <a:pt x="66970" y="69960"/>
                </a:lnTo>
                <a:lnTo>
                  <a:pt x="66960" y="69980"/>
                </a:lnTo>
                <a:lnTo>
                  <a:pt x="66950" y="69990"/>
                </a:lnTo>
                <a:lnTo>
                  <a:pt x="66940" y="70030"/>
                </a:lnTo>
                <a:lnTo>
                  <a:pt x="66940" y="70060"/>
                </a:lnTo>
                <a:lnTo>
                  <a:pt x="66950" y="70110"/>
                </a:lnTo>
                <a:lnTo>
                  <a:pt x="66950" y="70120"/>
                </a:lnTo>
                <a:lnTo>
                  <a:pt x="66960" y="70130"/>
                </a:lnTo>
                <a:lnTo>
                  <a:pt x="66970" y="70130"/>
                </a:lnTo>
                <a:lnTo>
                  <a:pt x="67060" y="70140"/>
                </a:lnTo>
                <a:lnTo>
                  <a:pt x="67070" y="70130"/>
                </a:lnTo>
                <a:lnTo>
                  <a:pt x="67080" y="70110"/>
                </a:lnTo>
                <a:lnTo>
                  <a:pt x="67090" y="70080"/>
                </a:lnTo>
                <a:lnTo>
                  <a:pt x="67090" y="70060"/>
                </a:lnTo>
                <a:lnTo>
                  <a:pt x="67110" y="70030"/>
                </a:lnTo>
                <a:lnTo>
                  <a:pt x="67230" y="69890"/>
                </a:lnTo>
                <a:lnTo>
                  <a:pt x="67260" y="69870"/>
                </a:lnTo>
                <a:lnTo>
                  <a:pt x="67290" y="69870"/>
                </a:lnTo>
                <a:lnTo>
                  <a:pt x="67330" y="69900"/>
                </a:lnTo>
                <a:lnTo>
                  <a:pt x="67370" y="69930"/>
                </a:lnTo>
                <a:lnTo>
                  <a:pt x="67380" y="69980"/>
                </a:lnTo>
                <a:lnTo>
                  <a:pt x="67390" y="70020"/>
                </a:lnTo>
                <a:lnTo>
                  <a:pt x="67390" y="70050"/>
                </a:lnTo>
                <a:lnTo>
                  <a:pt x="67410" y="70070"/>
                </a:lnTo>
                <a:lnTo>
                  <a:pt x="67420" y="70080"/>
                </a:lnTo>
                <a:lnTo>
                  <a:pt x="67430" y="70070"/>
                </a:lnTo>
                <a:lnTo>
                  <a:pt x="67430" y="70050"/>
                </a:lnTo>
                <a:lnTo>
                  <a:pt x="67430" y="70030"/>
                </a:lnTo>
                <a:lnTo>
                  <a:pt x="67440" y="70010"/>
                </a:lnTo>
                <a:lnTo>
                  <a:pt x="67480" y="70000"/>
                </a:lnTo>
                <a:lnTo>
                  <a:pt x="67510" y="70020"/>
                </a:lnTo>
                <a:lnTo>
                  <a:pt x="67550" y="70060"/>
                </a:lnTo>
                <a:lnTo>
                  <a:pt x="67620" y="70090"/>
                </a:lnTo>
                <a:lnTo>
                  <a:pt x="67680" y="70160"/>
                </a:lnTo>
                <a:lnTo>
                  <a:pt x="67710" y="70160"/>
                </a:lnTo>
                <a:lnTo>
                  <a:pt x="67730" y="70180"/>
                </a:lnTo>
                <a:lnTo>
                  <a:pt x="67810" y="70230"/>
                </a:lnTo>
                <a:lnTo>
                  <a:pt x="67820" y="70250"/>
                </a:lnTo>
                <a:lnTo>
                  <a:pt x="67820" y="70270"/>
                </a:lnTo>
                <a:lnTo>
                  <a:pt x="67820" y="70290"/>
                </a:lnTo>
                <a:lnTo>
                  <a:pt x="67820" y="70300"/>
                </a:lnTo>
                <a:lnTo>
                  <a:pt x="67830" y="70310"/>
                </a:lnTo>
                <a:lnTo>
                  <a:pt x="67870" y="70300"/>
                </a:lnTo>
                <a:lnTo>
                  <a:pt x="68080" y="70340"/>
                </a:lnTo>
                <a:lnTo>
                  <a:pt x="68120" y="70380"/>
                </a:lnTo>
                <a:lnTo>
                  <a:pt x="68260" y="70410"/>
                </a:lnTo>
                <a:lnTo>
                  <a:pt x="68280" y="70430"/>
                </a:lnTo>
                <a:lnTo>
                  <a:pt x="68300" y="70470"/>
                </a:lnTo>
                <a:lnTo>
                  <a:pt x="68310" y="70490"/>
                </a:lnTo>
                <a:lnTo>
                  <a:pt x="68330" y="70500"/>
                </a:lnTo>
                <a:lnTo>
                  <a:pt x="68380" y="70510"/>
                </a:lnTo>
                <a:lnTo>
                  <a:pt x="68390" y="70520"/>
                </a:lnTo>
                <a:lnTo>
                  <a:pt x="68400" y="70550"/>
                </a:lnTo>
                <a:lnTo>
                  <a:pt x="68440" y="70560"/>
                </a:lnTo>
                <a:lnTo>
                  <a:pt x="68500" y="70510"/>
                </a:lnTo>
                <a:lnTo>
                  <a:pt x="68540" y="70530"/>
                </a:lnTo>
                <a:lnTo>
                  <a:pt x="68560" y="70550"/>
                </a:lnTo>
                <a:lnTo>
                  <a:pt x="68650" y="70560"/>
                </a:lnTo>
                <a:lnTo>
                  <a:pt x="68670" y="70570"/>
                </a:lnTo>
                <a:lnTo>
                  <a:pt x="68720" y="70610"/>
                </a:lnTo>
                <a:lnTo>
                  <a:pt x="68740" y="70620"/>
                </a:lnTo>
                <a:lnTo>
                  <a:pt x="69140" y="70620"/>
                </a:lnTo>
                <a:lnTo>
                  <a:pt x="69540" y="70620"/>
                </a:lnTo>
                <a:lnTo>
                  <a:pt x="69930" y="70620"/>
                </a:lnTo>
                <a:lnTo>
                  <a:pt x="69960" y="70590"/>
                </a:lnTo>
                <a:lnTo>
                  <a:pt x="70020" y="70570"/>
                </a:lnTo>
                <a:lnTo>
                  <a:pt x="70100" y="70520"/>
                </a:lnTo>
                <a:lnTo>
                  <a:pt x="70200" y="70500"/>
                </a:lnTo>
                <a:lnTo>
                  <a:pt x="70210" y="70510"/>
                </a:lnTo>
                <a:lnTo>
                  <a:pt x="70230" y="70550"/>
                </a:lnTo>
                <a:lnTo>
                  <a:pt x="70230" y="70570"/>
                </a:lnTo>
                <a:lnTo>
                  <a:pt x="70220" y="70580"/>
                </a:lnTo>
                <a:lnTo>
                  <a:pt x="70200" y="70610"/>
                </a:lnTo>
                <a:lnTo>
                  <a:pt x="70150" y="70720"/>
                </a:lnTo>
                <a:lnTo>
                  <a:pt x="70140" y="70750"/>
                </a:lnTo>
                <a:lnTo>
                  <a:pt x="70060" y="70850"/>
                </a:lnTo>
                <a:lnTo>
                  <a:pt x="70010" y="70950"/>
                </a:lnTo>
                <a:lnTo>
                  <a:pt x="69970" y="70980"/>
                </a:lnTo>
                <a:lnTo>
                  <a:pt x="69930" y="71040"/>
                </a:lnTo>
                <a:lnTo>
                  <a:pt x="69900" y="71040"/>
                </a:lnTo>
                <a:lnTo>
                  <a:pt x="69890" y="71010"/>
                </a:lnTo>
                <a:lnTo>
                  <a:pt x="69880" y="70970"/>
                </a:lnTo>
                <a:lnTo>
                  <a:pt x="69880" y="70940"/>
                </a:lnTo>
                <a:lnTo>
                  <a:pt x="69860" y="70930"/>
                </a:lnTo>
                <a:lnTo>
                  <a:pt x="69840" y="70920"/>
                </a:lnTo>
                <a:lnTo>
                  <a:pt x="69830" y="70930"/>
                </a:lnTo>
                <a:lnTo>
                  <a:pt x="69830" y="70960"/>
                </a:lnTo>
                <a:lnTo>
                  <a:pt x="69830" y="70990"/>
                </a:lnTo>
                <a:lnTo>
                  <a:pt x="69820" y="71010"/>
                </a:lnTo>
                <a:lnTo>
                  <a:pt x="69810" y="71020"/>
                </a:lnTo>
                <a:lnTo>
                  <a:pt x="69800" y="71030"/>
                </a:lnTo>
                <a:lnTo>
                  <a:pt x="69760" y="71020"/>
                </a:lnTo>
                <a:lnTo>
                  <a:pt x="69740" y="71050"/>
                </a:lnTo>
                <a:lnTo>
                  <a:pt x="69740" y="71120"/>
                </a:lnTo>
                <a:lnTo>
                  <a:pt x="69720" y="71140"/>
                </a:lnTo>
                <a:lnTo>
                  <a:pt x="69570" y="71110"/>
                </a:lnTo>
                <a:lnTo>
                  <a:pt x="69540" y="71130"/>
                </a:lnTo>
                <a:lnTo>
                  <a:pt x="69520" y="71170"/>
                </a:lnTo>
                <a:lnTo>
                  <a:pt x="69500" y="71150"/>
                </a:lnTo>
                <a:lnTo>
                  <a:pt x="69510" y="71120"/>
                </a:lnTo>
                <a:lnTo>
                  <a:pt x="69510" y="71110"/>
                </a:lnTo>
                <a:lnTo>
                  <a:pt x="69520" y="71100"/>
                </a:lnTo>
                <a:lnTo>
                  <a:pt x="69520" y="71090"/>
                </a:lnTo>
                <a:lnTo>
                  <a:pt x="69500" y="71090"/>
                </a:lnTo>
                <a:lnTo>
                  <a:pt x="69450" y="71070"/>
                </a:lnTo>
                <a:lnTo>
                  <a:pt x="69420" y="71070"/>
                </a:lnTo>
                <a:lnTo>
                  <a:pt x="69410" y="71080"/>
                </a:lnTo>
                <a:lnTo>
                  <a:pt x="69390" y="71100"/>
                </a:lnTo>
                <a:lnTo>
                  <a:pt x="69380" y="71130"/>
                </a:lnTo>
                <a:lnTo>
                  <a:pt x="69370" y="71160"/>
                </a:lnTo>
                <a:lnTo>
                  <a:pt x="69390" y="71200"/>
                </a:lnTo>
                <a:lnTo>
                  <a:pt x="69420" y="71220"/>
                </a:lnTo>
                <a:lnTo>
                  <a:pt x="69510" y="71240"/>
                </a:lnTo>
                <a:lnTo>
                  <a:pt x="69520" y="71250"/>
                </a:lnTo>
                <a:lnTo>
                  <a:pt x="69530" y="71270"/>
                </a:lnTo>
                <a:lnTo>
                  <a:pt x="69530" y="71280"/>
                </a:lnTo>
                <a:lnTo>
                  <a:pt x="69500" y="71310"/>
                </a:lnTo>
                <a:lnTo>
                  <a:pt x="69470" y="71280"/>
                </a:lnTo>
                <a:lnTo>
                  <a:pt x="69390" y="71270"/>
                </a:lnTo>
                <a:lnTo>
                  <a:pt x="69370" y="71250"/>
                </a:lnTo>
                <a:lnTo>
                  <a:pt x="69330" y="71170"/>
                </a:lnTo>
                <a:lnTo>
                  <a:pt x="69300" y="71130"/>
                </a:lnTo>
                <a:lnTo>
                  <a:pt x="69260" y="71120"/>
                </a:lnTo>
                <a:lnTo>
                  <a:pt x="69230" y="71140"/>
                </a:lnTo>
                <a:lnTo>
                  <a:pt x="69210" y="71190"/>
                </a:lnTo>
                <a:lnTo>
                  <a:pt x="69260" y="71270"/>
                </a:lnTo>
                <a:lnTo>
                  <a:pt x="69260" y="71300"/>
                </a:lnTo>
                <a:lnTo>
                  <a:pt x="69260" y="71330"/>
                </a:lnTo>
                <a:lnTo>
                  <a:pt x="69240" y="71330"/>
                </a:lnTo>
                <a:lnTo>
                  <a:pt x="69100" y="71310"/>
                </a:lnTo>
                <a:lnTo>
                  <a:pt x="69060" y="71320"/>
                </a:lnTo>
                <a:lnTo>
                  <a:pt x="69020" y="71370"/>
                </a:lnTo>
                <a:lnTo>
                  <a:pt x="69030" y="71370"/>
                </a:lnTo>
                <a:lnTo>
                  <a:pt x="69050" y="71380"/>
                </a:lnTo>
                <a:lnTo>
                  <a:pt x="69330" y="71420"/>
                </a:lnTo>
                <a:lnTo>
                  <a:pt x="69370" y="71480"/>
                </a:lnTo>
                <a:lnTo>
                  <a:pt x="69380" y="71490"/>
                </a:lnTo>
                <a:lnTo>
                  <a:pt x="69390" y="71500"/>
                </a:lnTo>
                <a:lnTo>
                  <a:pt x="69390" y="71550"/>
                </a:lnTo>
                <a:lnTo>
                  <a:pt x="69380" y="71570"/>
                </a:lnTo>
                <a:lnTo>
                  <a:pt x="69300" y="71640"/>
                </a:lnTo>
                <a:lnTo>
                  <a:pt x="69270" y="71650"/>
                </a:lnTo>
                <a:lnTo>
                  <a:pt x="69190" y="71630"/>
                </a:lnTo>
                <a:lnTo>
                  <a:pt x="69120" y="71580"/>
                </a:lnTo>
                <a:lnTo>
                  <a:pt x="69090" y="71530"/>
                </a:lnTo>
                <a:lnTo>
                  <a:pt x="69040" y="71420"/>
                </a:lnTo>
                <a:lnTo>
                  <a:pt x="69000" y="71380"/>
                </a:lnTo>
                <a:lnTo>
                  <a:pt x="68970" y="71360"/>
                </a:lnTo>
                <a:lnTo>
                  <a:pt x="68930" y="71370"/>
                </a:lnTo>
                <a:lnTo>
                  <a:pt x="68910" y="71390"/>
                </a:lnTo>
                <a:lnTo>
                  <a:pt x="68910" y="71400"/>
                </a:lnTo>
                <a:lnTo>
                  <a:pt x="68930" y="71410"/>
                </a:lnTo>
                <a:lnTo>
                  <a:pt x="68950" y="71410"/>
                </a:lnTo>
                <a:lnTo>
                  <a:pt x="68960" y="71420"/>
                </a:lnTo>
                <a:lnTo>
                  <a:pt x="68980" y="71460"/>
                </a:lnTo>
                <a:lnTo>
                  <a:pt x="69010" y="71500"/>
                </a:lnTo>
                <a:lnTo>
                  <a:pt x="69030" y="71550"/>
                </a:lnTo>
                <a:lnTo>
                  <a:pt x="69050" y="71620"/>
                </a:lnTo>
                <a:lnTo>
                  <a:pt x="69050" y="71650"/>
                </a:lnTo>
                <a:lnTo>
                  <a:pt x="69060" y="71680"/>
                </a:lnTo>
                <a:lnTo>
                  <a:pt x="69050" y="71680"/>
                </a:lnTo>
                <a:lnTo>
                  <a:pt x="68950" y="71650"/>
                </a:lnTo>
                <a:lnTo>
                  <a:pt x="68890" y="71690"/>
                </a:lnTo>
                <a:lnTo>
                  <a:pt x="68670" y="71740"/>
                </a:lnTo>
                <a:lnTo>
                  <a:pt x="68370" y="71670"/>
                </a:lnTo>
                <a:lnTo>
                  <a:pt x="68390" y="71700"/>
                </a:lnTo>
                <a:lnTo>
                  <a:pt x="68600" y="71780"/>
                </a:lnTo>
                <a:lnTo>
                  <a:pt x="68620" y="71810"/>
                </a:lnTo>
                <a:lnTo>
                  <a:pt x="68640" y="71860"/>
                </a:lnTo>
                <a:lnTo>
                  <a:pt x="68640" y="71920"/>
                </a:lnTo>
                <a:lnTo>
                  <a:pt x="68650" y="71960"/>
                </a:lnTo>
                <a:lnTo>
                  <a:pt x="68670" y="71990"/>
                </a:lnTo>
                <a:lnTo>
                  <a:pt x="68720" y="72030"/>
                </a:lnTo>
                <a:lnTo>
                  <a:pt x="68720" y="72040"/>
                </a:lnTo>
                <a:lnTo>
                  <a:pt x="68680" y="72070"/>
                </a:lnTo>
                <a:lnTo>
                  <a:pt x="68610" y="72080"/>
                </a:lnTo>
                <a:lnTo>
                  <a:pt x="68570" y="72100"/>
                </a:lnTo>
                <a:lnTo>
                  <a:pt x="68570" y="72120"/>
                </a:lnTo>
                <a:lnTo>
                  <a:pt x="68650" y="72120"/>
                </a:lnTo>
                <a:lnTo>
                  <a:pt x="68680" y="72140"/>
                </a:lnTo>
                <a:lnTo>
                  <a:pt x="68650" y="72220"/>
                </a:lnTo>
                <a:lnTo>
                  <a:pt x="68610" y="72270"/>
                </a:lnTo>
                <a:lnTo>
                  <a:pt x="68480" y="72370"/>
                </a:lnTo>
                <a:lnTo>
                  <a:pt x="68360" y="72310"/>
                </a:lnTo>
                <a:lnTo>
                  <a:pt x="68350" y="72270"/>
                </a:lnTo>
                <a:lnTo>
                  <a:pt x="68340" y="72230"/>
                </a:lnTo>
                <a:lnTo>
                  <a:pt x="68330" y="72180"/>
                </a:lnTo>
                <a:lnTo>
                  <a:pt x="68310" y="72150"/>
                </a:lnTo>
                <a:lnTo>
                  <a:pt x="68290" y="72140"/>
                </a:lnTo>
                <a:lnTo>
                  <a:pt x="68280" y="72160"/>
                </a:lnTo>
                <a:lnTo>
                  <a:pt x="68270" y="72210"/>
                </a:lnTo>
                <a:lnTo>
                  <a:pt x="68260" y="72240"/>
                </a:lnTo>
                <a:lnTo>
                  <a:pt x="68230" y="72240"/>
                </a:lnTo>
                <a:lnTo>
                  <a:pt x="68040" y="72160"/>
                </a:lnTo>
                <a:lnTo>
                  <a:pt x="67990" y="72120"/>
                </a:lnTo>
                <a:lnTo>
                  <a:pt x="67960" y="72100"/>
                </a:lnTo>
                <a:lnTo>
                  <a:pt x="67940" y="72120"/>
                </a:lnTo>
                <a:lnTo>
                  <a:pt x="68090" y="72250"/>
                </a:lnTo>
                <a:lnTo>
                  <a:pt x="68150" y="72260"/>
                </a:lnTo>
                <a:lnTo>
                  <a:pt x="68180" y="72280"/>
                </a:lnTo>
                <a:lnTo>
                  <a:pt x="68200" y="72310"/>
                </a:lnTo>
                <a:lnTo>
                  <a:pt x="68210" y="72350"/>
                </a:lnTo>
                <a:lnTo>
                  <a:pt x="68220" y="72400"/>
                </a:lnTo>
                <a:lnTo>
                  <a:pt x="68220" y="72450"/>
                </a:lnTo>
                <a:lnTo>
                  <a:pt x="68210" y="72480"/>
                </a:lnTo>
                <a:lnTo>
                  <a:pt x="68190" y="72490"/>
                </a:lnTo>
                <a:lnTo>
                  <a:pt x="68140" y="72480"/>
                </a:lnTo>
                <a:lnTo>
                  <a:pt x="68150" y="72510"/>
                </a:lnTo>
                <a:lnTo>
                  <a:pt x="68150" y="72530"/>
                </a:lnTo>
                <a:lnTo>
                  <a:pt x="68160" y="72540"/>
                </a:lnTo>
                <a:lnTo>
                  <a:pt x="68150" y="72560"/>
                </a:lnTo>
                <a:lnTo>
                  <a:pt x="68150" y="72580"/>
                </a:lnTo>
                <a:lnTo>
                  <a:pt x="68160" y="72580"/>
                </a:lnTo>
                <a:lnTo>
                  <a:pt x="68190" y="72610"/>
                </a:lnTo>
                <a:lnTo>
                  <a:pt x="68200" y="72610"/>
                </a:lnTo>
                <a:lnTo>
                  <a:pt x="68190" y="72640"/>
                </a:lnTo>
                <a:lnTo>
                  <a:pt x="68160" y="72640"/>
                </a:lnTo>
                <a:lnTo>
                  <a:pt x="68040" y="72570"/>
                </a:lnTo>
                <a:lnTo>
                  <a:pt x="68030" y="72560"/>
                </a:lnTo>
                <a:lnTo>
                  <a:pt x="67950" y="72570"/>
                </a:lnTo>
                <a:lnTo>
                  <a:pt x="67930" y="72560"/>
                </a:lnTo>
                <a:lnTo>
                  <a:pt x="67950" y="72590"/>
                </a:lnTo>
                <a:lnTo>
                  <a:pt x="67950" y="72640"/>
                </a:lnTo>
                <a:lnTo>
                  <a:pt x="67930" y="72690"/>
                </a:lnTo>
                <a:lnTo>
                  <a:pt x="67880" y="72780"/>
                </a:lnTo>
                <a:lnTo>
                  <a:pt x="67850" y="72800"/>
                </a:lnTo>
                <a:lnTo>
                  <a:pt x="67820" y="72800"/>
                </a:lnTo>
                <a:lnTo>
                  <a:pt x="67780" y="72770"/>
                </a:lnTo>
                <a:lnTo>
                  <a:pt x="67780" y="72750"/>
                </a:lnTo>
                <a:lnTo>
                  <a:pt x="67820" y="72730"/>
                </a:lnTo>
                <a:lnTo>
                  <a:pt x="67800" y="72720"/>
                </a:lnTo>
                <a:lnTo>
                  <a:pt x="67710" y="72730"/>
                </a:lnTo>
                <a:lnTo>
                  <a:pt x="67630" y="72700"/>
                </a:lnTo>
                <a:lnTo>
                  <a:pt x="67610" y="72670"/>
                </a:lnTo>
                <a:lnTo>
                  <a:pt x="67610" y="72660"/>
                </a:lnTo>
                <a:lnTo>
                  <a:pt x="67600" y="72610"/>
                </a:lnTo>
                <a:lnTo>
                  <a:pt x="67590" y="72600"/>
                </a:lnTo>
                <a:lnTo>
                  <a:pt x="67560" y="72600"/>
                </a:lnTo>
                <a:lnTo>
                  <a:pt x="67550" y="72610"/>
                </a:lnTo>
                <a:lnTo>
                  <a:pt x="67560" y="72630"/>
                </a:lnTo>
                <a:lnTo>
                  <a:pt x="67550" y="72650"/>
                </a:lnTo>
                <a:lnTo>
                  <a:pt x="67550" y="72660"/>
                </a:lnTo>
                <a:lnTo>
                  <a:pt x="67540" y="72670"/>
                </a:lnTo>
                <a:lnTo>
                  <a:pt x="67540" y="72690"/>
                </a:lnTo>
                <a:lnTo>
                  <a:pt x="67580" y="72740"/>
                </a:lnTo>
                <a:lnTo>
                  <a:pt x="67620" y="72770"/>
                </a:lnTo>
                <a:lnTo>
                  <a:pt x="67650" y="72820"/>
                </a:lnTo>
                <a:lnTo>
                  <a:pt x="67680" y="72930"/>
                </a:lnTo>
                <a:lnTo>
                  <a:pt x="67660" y="72930"/>
                </a:lnTo>
                <a:lnTo>
                  <a:pt x="67630" y="72940"/>
                </a:lnTo>
                <a:lnTo>
                  <a:pt x="67590" y="72970"/>
                </a:lnTo>
                <a:lnTo>
                  <a:pt x="67550" y="72970"/>
                </a:lnTo>
                <a:lnTo>
                  <a:pt x="67530" y="72980"/>
                </a:lnTo>
                <a:lnTo>
                  <a:pt x="67530" y="73010"/>
                </a:lnTo>
                <a:lnTo>
                  <a:pt x="67560" y="73020"/>
                </a:lnTo>
                <a:lnTo>
                  <a:pt x="67650" y="73010"/>
                </a:lnTo>
                <a:lnTo>
                  <a:pt x="67670" y="73020"/>
                </a:lnTo>
                <a:lnTo>
                  <a:pt x="67680" y="73040"/>
                </a:lnTo>
                <a:lnTo>
                  <a:pt x="67680" y="73070"/>
                </a:lnTo>
                <a:lnTo>
                  <a:pt x="67660" y="73100"/>
                </a:lnTo>
                <a:lnTo>
                  <a:pt x="67620" y="73140"/>
                </a:lnTo>
                <a:lnTo>
                  <a:pt x="67480" y="73140"/>
                </a:lnTo>
                <a:lnTo>
                  <a:pt x="67480" y="73120"/>
                </a:lnTo>
                <a:lnTo>
                  <a:pt x="67490" y="73120"/>
                </a:lnTo>
                <a:lnTo>
                  <a:pt x="67490" y="73110"/>
                </a:lnTo>
                <a:lnTo>
                  <a:pt x="67500" y="73110"/>
                </a:lnTo>
                <a:lnTo>
                  <a:pt x="67500" y="73100"/>
                </a:lnTo>
                <a:lnTo>
                  <a:pt x="67500" y="73080"/>
                </a:lnTo>
                <a:lnTo>
                  <a:pt x="67480" y="73090"/>
                </a:lnTo>
                <a:lnTo>
                  <a:pt x="67390" y="73070"/>
                </a:lnTo>
                <a:lnTo>
                  <a:pt x="67340" y="73030"/>
                </a:lnTo>
                <a:lnTo>
                  <a:pt x="67220" y="72980"/>
                </a:lnTo>
                <a:lnTo>
                  <a:pt x="67190" y="72980"/>
                </a:lnTo>
                <a:lnTo>
                  <a:pt x="67190" y="72970"/>
                </a:lnTo>
                <a:lnTo>
                  <a:pt x="67180" y="72990"/>
                </a:lnTo>
                <a:lnTo>
                  <a:pt x="67100" y="73030"/>
                </a:lnTo>
                <a:lnTo>
                  <a:pt x="67080" y="73050"/>
                </a:lnTo>
                <a:lnTo>
                  <a:pt x="67080" y="73060"/>
                </a:lnTo>
                <a:lnTo>
                  <a:pt x="67080" y="73080"/>
                </a:lnTo>
                <a:lnTo>
                  <a:pt x="67090" y="73120"/>
                </a:lnTo>
                <a:lnTo>
                  <a:pt x="67030" y="73110"/>
                </a:lnTo>
                <a:lnTo>
                  <a:pt x="67020" y="73120"/>
                </a:lnTo>
                <a:lnTo>
                  <a:pt x="67010" y="73160"/>
                </a:lnTo>
                <a:lnTo>
                  <a:pt x="67020" y="73170"/>
                </a:lnTo>
                <a:lnTo>
                  <a:pt x="67230" y="73180"/>
                </a:lnTo>
                <a:lnTo>
                  <a:pt x="67220" y="73180"/>
                </a:lnTo>
                <a:lnTo>
                  <a:pt x="67270" y="73190"/>
                </a:lnTo>
                <a:lnTo>
                  <a:pt x="67290" y="73220"/>
                </a:lnTo>
                <a:lnTo>
                  <a:pt x="67310" y="73260"/>
                </a:lnTo>
                <a:lnTo>
                  <a:pt x="67300" y="73280"/>
                </a:lnTo>
                <a:lnTo>
                  <a:pt x="67300" y="73300"/>
                </a:lnTo>
                <a:lnTo>
                  <a:pt x="67300" y="73330"/>
                </a:lnTo>
                <a:lnTo>
                  <a:pt x="67300" y="73360"/>
                </a:lnTo>
                <a:lnTo>
                  <a:pt x="67270" y="73370"/>
                </a:lnTo>
                <a:lnTo>
                  <a:pt x="67210" y="73380"/>
                </a:lnTo>
                <a:lnTo>
                  <a:pt x="67180" y="73410"/>
                </a:lnTo>
                <a:lnTo>
                  <a:pt x="67190" y="73430"/>
                </a:lnTo>
                <a:lnTo>
                  <a:pt x="67210" y="73440"/>
                </a:lnTo>
                <a:lnTo>
                  <a:pt x="67230" y="73450"/>
                </a:lnTo>
                <a:lnTo>
                  <a:pt x="67250" y="73450"/>
                </a:lnTo>
                <a:lnTo>
                  <a:pt x="67220" y="73520"/>
                </a:lnTo>
                <a:lnTo>
                  <a:pt x="67150" y="73520"/>
                </a:lnTo>
                <a:lnTo>
                  <a:pt x="67080" y="73480"/>
                </a:lnTo>
                <a:lnTo>
                  <a:pt x="67040" y="73430"/>
                </a:lnTo>
                <a:lnTo>
                  <a:pt x="67040" y="73420"/>
                </a:lnTo>
                <a:lnTo>
                  <a:pt x="67010" y="73430"/>
                </a:lnTo>
                <a:lnTo>
                  <a:pt x="66960" y="73450"/>
                </a:lnTo>
                <a:lnTo>
                  <a:pt x="67000" y="73500"/>
                </a:lnTo>
                <a:lnTo>
                  <a:pt x="67050" y="73600"/>
                </a:lnTo>
                <a:lnTo>
                  <a:pt x="67080" y="73640"/>
                </a:lnTo>
                <a:lnTo>
                  <a:pt x="67070" y="73700"/>
                </a:lnTo>
                <a:lnTo>
                  <a:pt x="67050" y="73720"/>
                </a:lnTo>
                <a:lnTo>
                  <a:pt x="67000" y="73720"/>
                </a:lnTo>
                <a:lnTo>
                  <a:pt x="67000" y="73740"/>
                </a:lnTo>
                <a:lnTo>
                  <a:pt x="67010" y="73740"/>
                </a:lnTo>
                <a:lnTo>
                  <a:pt x="67010" y="73760"/>
                </a:lnTo>
                <a:lnTo>
                  <a:pt x="66970" y="73750"/>
                </a:lnTo>
                <a:lnTo>
                  <a:pt x="66940" y="73720"/>
                </a:lnTo>
                <a:lnTo>
                  <a:pt x="66920" y="73680"/>
                </a:lnTo>
                <a:lnTo>
                  <a:pt x="66940" y="73640"/>
                </a:lnTo>
                <a:lnTo>
                  <a:pt x="66810" y="73640"/>
                </a:lnTo>
                <a:lnTo>
                  <a:pt x="66700" y="73550"/>
                </a:lnTo>
                <a:lnTo>
                  <a:pt x="66670" y="73550"/>
                </a:lnTo>
                <a:lnTo>
                  <a:pt x="66630" y="73570"/>
                </a:lnTo>
                <a:lnTo>
                  <a:pt x="66740" y="73690"/>
                </a:lnTo>
                <a:lnTo>
                  <a:pt x="66740" y="73730"/>
                </a:lnTo>
                <a:lnTo>
                  <a:pt x="66710" y="73760"/>
                </a:lnTo>
                <a:lnTo>
                  <a:pt x="66630" y="73800"/>
                </a:lnTo>
                <a:lnTo>
                  <a:pt x="66670" y="73830"/>
                </a:lnTo>
                <a:lnTo>
                  <a:pt x="66790" y="73820"/>
                </a:lnTo>
                <a:lnTo>
                  <a:pt x="66830" y="73840"/>
                </a:lnTo>
                <a:lnTo>
                  <a:pt x="66850" y="73880"/>
                </a:lnTo>
                <a:lnTo>
                  <a:pt x="66840" y="73920"/>
                </a:lnTo>
                <a:lnTo>
                  <a:pt x="66810" y="73930"/>
                </a:lnTo>
                <a:lnTo>
                  <a:pt x="66650" y="73910"/>
                </a:lnTo>
                <a:lnTo>
                  <a:pt x="66590" y="73930"/>
                </a:lnTo>
                <a:lnTo>
                  <a:pt x="66590" y="73940"/>
                </a:lnTo>
                <a:lnTo>
                  <a:pt x="66580" y="73990"/>
                </a:lnTo>
                <a:lnTo>
                  <a:pt x="66570" y="74010"/>
                </a:lnTo>
                <a:lnTo>
                  <a:pt x="66600" y="74030"/>
                </a:lnTo>
                <a:lnTo>
                  <a:pt x="66690" y="74050"/>
                </a:lnTo>
                <a:lnTo>
                  <a:pt x="66710" y="74060"/>
                </a:lnTo>
                <a:lnTo>
                  <a:pt x="66700" y="74100"/>
                </a:lnTo>
                <a:lnTo>
                  <a:pt x="66670" y="74170"/>
                </a:lnTo>
                <a:lnTo>
                  <a:pt x="66620" y="74190"/>
                </a:lnTo>
                <a:lnTo>
                  <a:pt x="66500" y="74140"/>
                </a:lnTo>
                <a:lnTo>
                  <a:pt x="66470" y="74180"/>
                </a:lnTo>
                <a:lnTo>
                  <a:pt x="66520" y="74220"/>
                </a:lnTo>
                <a:lnTo>
                  <a:pt x="66510" y="74230"/>
                </a:lnTo>
                <a:lnTo>
                  <a:pt x="66480" y="74240"/>
                </a:lnTo>
                <a:lnTo>
                  <a:pt x="66470" y="74250"/>
                </a:lnTo>
                <a:lnTo>
                  <a:pt x="66460" y="74250"/>
                </a:lnTo>
                <a:lnTo>
                  <a:pt x="66440" y="74250"/>
                </a:lnTo>
                <a:lnTo>
                  <a:pt x="66450" y="74280"/>
                </a:lnTo>
                <a:lnTo>
                  <a:pt x="66450" y="74300"/>
                </a:lnTo>
                <a:lnTo>
                  <a:pt x="66340" y="74410"/>
                </a:lnTo>
                <a:lnTo>
                  <a:pt x="66220" y="74440"/>
                </a:lnTo>
                <a:lnTo>
                  <a:pt x="66200" y="74420"/>
                </a:lnTo>
                <a:lnTo>
                  <a:pt x="66180" y="74400"/>
                </a:lnTo>
                <a:lnTo>
                  <a:pt x="66130" y="74420"/>
                </a:lnTo>
                <a:lnTo>
                  <a:pt x="66110" y="74420"/>
                </a:lnTo>
                <a:lnTo>
                  <a:pt x="66100" y="74410"/>
                </a:lnTo>
                <a:lnTo>
                  <a:pt x="66050" y="74400"/>
                </a:lnTo>
                <a:lnTo>
                  <a:pt x="66040" y="74410"/>
                </a:lnTo>
                <a:lnTo>
                  <a:pt x="66030" y="74420"/>
                </a:lnTo>
                <a:lnTo>
                  <a:pt x="66020" y="74430"/>
                </a:lnTo>
                <a:lnTo>
                  <a:pt x="66000" y="74460"/>
                </a:lnTo>
                <a:lnTo>
                  <a:pt x="66000" y="74480"/>
                </a:lnTo>
                <a:lnTo>
                  <a:pt x="66000" y="74500"/>
                </a:lnTo>
                <a:lnTo>
                  <a:pt x="66010" y="74510"/>
                </a:lnTo>
                <a:lnTo>
                  <a:pt x="66010" y="74530"/>
                </a:lnTo>
                <a:lnTo>
                  <a:pt x="66020" y="74540"/>
                </a:lnTo>
                <a:lnTo>
                  <a:pt x="66030" y="74540"/>
                </a:lnTo>
                <a:lnTo>
                  <a:pt x="66040" y="74550"/>
                </a:lnTo>
                <a:lnTo>
                  <a:pt x="66040" y="74580"/>
                </a:lnTo>
                <a:lnTo>
                  <a:pt x="66030" y="74590"/>
                </a:lnTo>
                <a:lnTo>
                  <a:pt x="66020" y="74600"/>
                </a:lnTo>
                <a:lnTo>
                  <a:pt x="66010" y="74600"/>
                </a:lnTo>
                <a:lnTo>
                  <a:pt x="66000" y="74600"/>
                </a:lnTo>
                <a:lnTo>
                  <a:pt x="66000" y="74620"/>
                </a:lnTo>
                <a:lnTo>
                  <a:pt x="66020" y="74620"/>
                </a:lnTo>
                <a:lnTo>
                  <a:pt x="66000" y="74670"/>
                </a:lnTo>
                <a:lnTo>
                  <a:pt x="65960" y="74720"/>
                </a:lnTo>
                <a:lnTo>
                  <a:pt x="65870" y="74770"/>
                </a:lnTo>
                <a:lnTo>
                  <a:pt x="65840" y="74780"/>
                </a:lnTo>
                <a:lnTo>
                  <a:pt x="65820" y="74770"/>
                </a:lnTo>
                <a:lnTo>
                  <a:pt x="65810" y="74750"/>
                </a:lnTo>
                <a:lnTo>
                  <a:pt x="65790" y="74720"/>
                </a:lnTo>
                <a:lnTo>
                  <a:pt x="65780" y="74710"/>
                </a:lnTo>
                <a:lnTo>
                  <a:pt x="65750" y="74720"/>
                </a:lnTo>
                <a:lnTo>
                  <a:pt x="65680" y="74780"/>
                </a:lnTo>
                <a:lnTo>
                  <a:pt x="65640" y="74790"/>
                </a:lnTo>
                <a:lnTo>
                  <a:pt x="65610" y="74780"/>
                </a:lnTo>
                <a:lnTo>
                  <a:pt x="65580" y="74750"/>
                </a:lnTo>
                <a:lnTo>
                  <a:pt x="65570" y="74710"/>
                </a:lnTo>
                <a:lnTo>
                  <a:pt x="65590" y="74660"/>
                </a:lnTo>
                <a:lnTo>
                  <a:pt x="65540" y="74650"/>
                </a:lnTo>
                <a:lnTo>
                  <a:pt x="65440" y="74830"/>
                </a:lnTo>
                <a:lnTo>
                  <a:pt x="65370" y="74790"/>
                </a:lnTo>
                <a:lnTo>
                  <a:pt x="65330" y="74810"/>
                </a:lnTo>
                <a:lnTo>
                  <a:pt x="65290" y="74840"/>
                </a:lnTo>
                <a:lnTo>
                  <a:pt x="65270" y="74870"/>
                </a:lnTo>
                <a:lnTo>
                  <a:pt x="65270" y="74890"/>
                </a:lnTo>
                <a:lnTo>
                  <a:pt x="65280" y="74950"/>
                </a:lnTo>
                <a:lnTo>
                  <a:pt x="65270" y="74960"/>
                </a:lnTo>
                <a:lnTo>
                  <a:pt x="65260" y="74970"/>
                </a:lnTo>
                <a:lnTo>
                  <a:pt x="65240" y="74990"/>
                </a:lnTo>
                <a:lnTo>
                  <a:pt x="65230" y="74990"/>
                </a:lnTo>
                <a:lnTo>
                  <a:pt x="65140" y="74960"/>
                </a:lnTo>
                <a:lnTo>
                  <a:pt x="65120" y="74930"/>
                </a:lnTo>
                <a:lnTo>
                  <a:pt x="65100" y="74910"/>
                </a:lnTo>
                <a:lnTo>
                  <a:pt x="65040" y="74920"/>
                </a:lnTo>
                <a:lnTo>
                  <a:pt x="64990" y="74900"/>
                </a:lnTo>
                <a:lnTo>
                  <a:pt x="64960" y="74910"/>
                </a:lnTo>
                <a:lnTo>
                  <a:pt x="64950" y="74930"/>
                </a:lnTo>
                <a:lnTo>
                  <a:pt x="64970" y="74980"/>
                </a:lnTo>
                <a:lnTo>
                  <a:pt x="65020" y="75020"/>
                </a:lnTo>
                <a:lnTo>
                  <a:pt x="65050" y="75040"/>
                </a:lnTo>
                <a:lnTo>
                  <a:pt x="65060" y="75090"/>
                </a:lnTo>
                <a:lnTo>
                  <a:pt x="65050" y="75100"/>
                </a:lnTo>
                <a:lnTo>
                  <a:pt x="65010" y="75090"/>
                </a:lnTo>
                <a:lnTo>
                  <a:pt x="64970" y="75120"/>
                </a:lnTo>
                <a:lnTo>
                  <a:pt x="64830" y="75100"/>
                </a:lnTo>
                <a:lnTo>
                  <a:pt x="64750" y="75070"/>
                </a:lnTo>
                <a:lnTo>
                  <a:pt x="64750" y="75050"/>
                </a:lnTo>
                <a:lnTo>
                  <a:pt x="64770" y="75040"/>
                </a:lnTo>
                <a:lnTo>
                  <a:pt x="64790" y="75010"/>
                </a:lnTo>
                <a:lnTo>
                  <a:pt x="64800" y="75000"/>
                </a:lnTo>
                <a:lnTo>
                  <a:pt x="64700" y="75000"/>
                </a:lnTo>
                <a:lnTo>
                  <a:pt x="64670" y="75020"/>
                </a:lnTo>
                <a:lnTo>
                  <a:pt x="64650" y="75070"/>
                </a:lnTo>
                <a:lnTo>
                  <a:pt x="64620" y="75110"/>
                </a:lnTo>
                <a:lnTo>
                  <a:pt x="64560" y="75090"/>
                </a:lnTo>
                <a:lnTo>
                  <a:pt x="64530" y="75120"/>
                </a:lnTo>
                <a:lnTo>
                  <a:pt x="64520" y="75150"/>
                </a:lnTo>
                <a:lnTo>
                  <a:pt x="64680" y="75220"/>
                </a:lnTo>
                <a:lnTo>
                  <a:pt x="64650" y="75260"/>
                </a:lnTo>
                <a:lnTo>
                  <a:pt x="64540" y="75270"/>
                </a:lnTo>
                <a:lnTo>
                  <a:pt x="64500" y="75300"/>
                </a:lnTo>
                <a:lnTo>
                  <a:pt x="64470" y="75270"/>
                </a:lnTo>
                <a:lnTo>
                  <a:pt x="64400" y="75220"/>
                </a:lnTo>
                <a:lnTo>
                  <a:pt x="64370" y="75180"/>
                </a:lnTo>
                <a:lnTo>
                  <a:pt x="64350" y="75110"/>
                </a:lnTo>
                <a:lnTo>
                  <a:pt x="64350" y="75060"/>
                </a:lnTo>
                <a:lnTo>
                  <a:pt x="64330" y="75020"/>
                </a:lnTo>
                <a:lnTo>
                  <a:pt x="64300" y="75020"/>
                </a:lnTo>
                <a:lnTo>
                  <a:pt x="64260" y="75040"/>
                </a:lnTo>
                <a:lnTo>
                  <a:pt x="64260" y="75080"/>
                </a:lnTo>
                <a:lnTo>
                  <a:pt x="64260" y="75130"/>
                </a:lnTo>
                <a:lnTo>
                  <a:pt x="64260" y="75190"/>
                </a:lnTo>
                <a:lnTo>
                  <a:pt x="64260" y="75220"/>
                </a:lnTo>
                <a:lnTo>
                  <a:pt x="64270" y="75290"/>
                </a:lnTo>
                <a:lnTo>
                  <a:pt x="64270" y="75330"/>
                </a:lnTo>
                <a:lnTo>
                  <a:pt x="64260" y="75340"/>
                </a:lnTo>
                <a:lnTo>
                  <a:pt x="64240" y="75320"/>
                </a:lnTo>
                <a:lnTo>
                  <a:pt x="64230" y="75280"/>
                </a:lnTo>
                <a:lnTo>
                  <a:pt x="64210" y="75310"/>
                </a:lnTo>
                <a:lnTo>
                  <a:pt x="64200" y="75340"/>
                </a:lnTo>
                <a:lnTo>
                  <a:pt x="64190" y="75370"/>
                </a:lnTo>
                <a:lnTo>
                  <a:pt x="64170" y="75370"/>
                </a:lnTo>
                <a:lnTo>
                  <a:pt x="64150" y="75360"/>
                </a:lnTo>
                <a:lnTo>
                  <a:pt x="64110" y="75310"/>
                </a:lnTo>
                <a:lnTo>
                  <a:pt x="64060" y="75230"/>
                </a:lnTo>
                <a:lnTo>
                  <a:pt x="64010" y="75210"/>
                </a:lnTo>
                <a:lnTo>
                  <a:pt x="63920" y="75200"/>
                </a:lnTo>
                <a:lnTo>
                  <a:pt x="63930" y="75220"/>
                </a:lnTo>
                <a:lnTo>
                  <a:pt x="63970" y="75240"/>
                </a:lnTo>
                <a:lnTo>
                  <a:pt x="63980" y="75260"/>
                </a:lnTo>
                <a:lnTo>
                  <a:pt x="64000" y="75280"/>
                </a:lnTo>
                <a:lnTo>
                  <a:pt x="64030" y="75350"/>
                </a:lnTo>
                <a:lnTo>
                  <a:pt x="64030" y="75370"/>
                </a:lnTo>
                <a:lnTo>
                  <a:pt x="63980" y="75410"/>
                </a:lnTo>
                <a:lnTo>
                  <a:pt x="63830" y="75350"/>
                </a:lnTo>
                <a:lnTo>
                  <a:pt x="63770" y="75350"/>
                </a:lnTo>
                <a:lnTo>
                  <a:pt x="63780" y="75420"/>
                </a:lnTo>
                <a:lnTo>
                  <a:pt x="63770" y="75450"/>
                </a:lnTo>
                <a:lnTo>
                  <a:pt x="63750" y="75450"/>
                </a:lnTo>
                <a:lnTo>
                  <a:pt x="63730" y="75450"/>
                </a:lnTo>
                <a:lnTo>
                  <a:pt x="63700" y="75450"/>
                </a:lnTo>
                <a:lnTo>
                  <a:pt x="63680" y="75470"/>
                </a:lnTo>
                <a:lnTo>
                  <a:pt x="63660" y="75490"/>
                </a:lnTo>
                <a:lnTo>
                  <a:pt x="63640" y="75500"/>
                </a:lnTo>
                <a:lnTo>
                  <a:pt x="63640" y="75520"/>
                </a:lnTo>
                <a:lnTo>
                  <a:pt x="63650" y="75530"/>
                </a:lnTo>
                <a:lnTo>
                  <a:pt x="63660" y="75540"/>
                </a:lnTo>
                <a:lnTo>
                  <a:pt x="63670" y="75540"/>
                </a:lnTo>
                <a:lnTo>
                  <a:pt x="63650" y="75590"/>
                </a:lnTo>
                <a:lnTo>
                  <a:pt x="63610" y="75590"/>
                </a:lnTo>
                <a:lnTo>
                  <a:pt x="63490" y="75540"/>
                </a:lnTo>
                <a:lnTo>
                  <a:pt x="63450" y="75540"/>
                </a:lnTo>
                <a:lnTo>
                  <a:pt x="63430" y="75560"/>
                </a:lnTo>
                <a:lnTo>
                  <a:pt x="63430" y="75610"/>
                </a:lnTo>
                <a:lnTo>
                  <a:pt x="63420" y="75680"/>
                </a:lnTo>
                <a:lnTo>
                  <a:pt x="63330" y="75590"/>
                </a:lnTo>
                <a:lnTo>
                  <a:pt x="63300" y="75590"/>
                </a:lnTo>
                <a:lnTo>
                  <a:pt x="63300" y="75640"/>
                </a:lnTo>
                <a:lnTo>
                  <a:pt x="63270" y="75630"/>
                </a:lnTo>
                <a:lnTo>
                  <a:pt x="63170" y="75540"/>
                </a:lnTo>
                <a:lnTo>
                  <a:pt x="63150" y="75510"/>
                </a:lnTo>
                <a:lnTo>
                  <a:pt x="63130" y="75490"/>
                </a:lnTo>
                <a:lnTo>
                  <a:pt x="63100" y="75490"/>
                </a:lnTo>
                <a:lnTo>
                  <a:pt x="63080" y="75510"/>
                </a:lnTo>
                <a:lnTo>
                  <a:pt x="63070" y="75540"/>
                </a:lnTo>
                <a:lnTo>
                  <a:pt x="63080" y="75580"/>
                </a:lnTo>
                <a:lnTo>
                  <a:pt x="63100" y="75620"/>
                </a:lnTo>
                <a:lnTo>
                  <a:pt x="63120" y="75640"/>
                </a:lnTo>
                <a:lnTo>
                  <a:pt x="63140" y="75650"/>
                </a:lnTo>
                <a:lnTo>
                  <a:pt x="63170" y="75670"/>
                </a:lnTo>
                <a:lnTo>
                  <a:pt x="63180" y="75730"/>
                </a:lnTo>
                <a:lnTo>
                  <a:pt x="63140" y="75810"/>
                </a:lnTo>
                <a:lnTo>
                  <a:pt x="63110" y="75850"/>
                </a:lnTo>
                <a:lnTo>
                  <a:pt x="63090" y="75860"/>
                </a:lnTo>
                <a:lnTo>
                  <a:pt x="63070" y="75830"/>
                </a:lnTo>
                <a:lnTo>
                  <a:pt x="63000" y="75700"/>
                </a:lnTo>
                <a:lnTo>
                  <a:pt x="62990" y="75690"/>
                </a:lnTo>
                <a:lnTo>
                  <a:pt x="62980" y="75710"/>
                </a:lnTo>
                <a:lnTo>
                  <a:pt x="62940" y="75730"/>
                </a:lnTo>
                <a:lnTo>
                  <a:pt x="62940" y="75750"/>
                </a:lnTo>
                <a:lnTo>
                  <a:pt x="62930" y="75780"/>
                </a:lnTo>
                <a:lnTo>
                  <a:pt x="62930" y="75860"/>
                </a:lnTo>
                <a:lnTo>
                  <a:pt x="62920" y="75890"/>
                </a:lnTo>
                <a:lnTo>
                  <a:pt x="62890" y="75900"/>
                </a:lnTo>
                <a:lnTo>
                  <a:pt x="62830" y="75860"/>
                </a:lnTo>
                <a:lnTo>
                  <a:pt x="62800" y="75890"/>
                </a:lnTo>
                <a:lnTo>
                  <a:pt x="62830" y="75920"/>
                </a:lnTo>
                <a:lnTo>
                  <a:pt x="62880" y="75960"/>
                </a:lnTo>
                <a:lnTo>
                  <a:pt x="62900" y="76010"/>
                </a:lnTo>
                <a:lnTo>
                  <a:pt x="62900" y="76030"/>
                </a:lnTo>
                <a:lnTo>
                  <a:pt x="62870" y="76000"/>
                </a:lnTo>
                <a:lnTo>
                  <a:pt x="62830" y="75980"/>
                </a:lnTo>
                <a:lnTo>
                  <a:pt x="62760" y="75970"/>
                </a:lnTo>
                <a:lnTo>
                  <a:pt x="62750" y="75960"/>
                </a:lnTo>
                <a:lnTo>
                  <a:pt x="62700" y="75910"/>
                </a:lnTo>
                <a:lnTo>
                  <a:pt x="62660" y="75900"/>
                </a:lnTo>
                <a:lnTo>
                  <a:pt x="62650" y="75880"/>
                </a:lnTo>
                <a:lnTo>
                  <a:pt x="62630" y="75860"/>
                </a:lnTo>
                <a:lnTo>
                  <a:pt x="62640" y="75830"/>
                </a:lnTo>
                <a:lnTo>
                  <a:pt x="62660" y="75770"/>
                </a:lnTo>
                <a:lnTo>
                  <a:pt x="62590" y="75780"/>
                </a:lnTo>
                <a:lnTo>
                  <a:pt x="62580" y="75780"/>
                </a:lnTo>
                <a:lnTo>
                  <a:pt x="62540" y="75750"/>
                </a:lnTo>
                <a:lnTo>
                  <a:pt x="62500" y="75730"/>
                </a:lnTo>
                <a:lnTo>
                  <a:pt x="62490" y="75710"/>
                </a:lnTo>
                <a:lnTo>
                  <a:pt x="62490" y="75670"/>
                </a:lnTo>
                <a:lnTo>
                  <a:pt x="62490" y="75630"/>
                </a:lnTo>
                <a:lnTo>
                  <a:pt x="62490" y="75570"/>
                </a:lnTo>
                <a:lnTo>
                  <a:pt x="62480" y="75550"/>
                </a:lnTo>
                <a:lnTo>
                  <a:pt x="62470" y="75540"/>
                </a:lnTo>
                <a:lnTo>
                  <a:pt x="62450" y="75520"/>
                </a:lnTo>
                <a:lnTo>
                  <a:pt x="62430" y="75490"/>
                </a:lnTo>
                <a:lnTo>
                  <a:pt x="62430" y="75460"/>
                </a:lnTo>
                <a:lnTo>
                  <a:pt x="62420" y="75440"/>
                </a:lnTo>
                <a:lnTo>
                  <a:pt x="62400" y="75450"/>
                </a:lnTo>
                <a:lnTo>
                  <a:pt x="62380" y="75490"/>
                </a:lnTo>
                <a:lnTo>
                  <a:pt x="62370" y="75510"/>
                </a:lnTo>
                <a:lnTo>
                  <a:pt x="62330" y="75520"/>
                </a:lnTo>
                <a:lnTo>
                  <a:pt x="62300" y="75530"/>
                </a:lnTo>
                <a:lnTo>
                  <a:pt x="62280" y="75540"/>
                </a:lnTo>
                <a:lnTo>
                  <a:pt x="62270" y="75570"/>
                </a:lnTo>
                <a:lnTo>
                  <a:pt x="62260" y="75630"/>
                </a:lnTo>
                <a:lnTo>
                  <a:pt x="62250" y="75660"/>
                </a:lnTo>
                <a:lnTo>
                  <a:pt x="62220" y="75680"/>
                </a:lnTo>
                <a:lnTo>
                  <a:pt x="62200" y="75700"/>
                </a:lnTo>
                <a:lnTo>
                  <a:pt x="62210" y="75770"/>
                </a:lnTo>
                <a:lnTo>
                  <a:pt x="62230" y="75800"/>
                </a:lnTo>
                <a:lnTo>
                  <a:pt x="62280" y="75860"/>
                </a:lnTo>
                <a:lnTo>
                  <a:pt x="62280" y="75880"/>
                </a:lnTo>
                <a:lnTo>
                  <a:pt x="62280" y="75890"/>
                </a:lnTo>
                <a:lnTo>
                  <a:pt x="62260" y="75900"/>
                </a:lnTo>
                <a:lnTo>
                  <a:pt x="62240" y="75910"/>
                </a:lnTo>
                <a:lnTo>
                  <a:pt x="62220" y="75910"/>
                </a:lnTo>
                <a:lnTo>
                  <a:pt x="62200" y="75910"/>
                </a:lnTo>
                <a:lnTo>
                  <a:pt x="62140" y="75860"/>
                </a:lnTo>
                <a:lnTo>
                  <a:pt x="62100" y="75840"/>
                </a:lnTo>
                <a:lnTo>
                  <a:pt x="62070" y="75840"/>
                </a:lnTo>
                <a:lnTo>
                  <a:pt x="62000" y="75850"/>
                </a:lnTo>
                <a:lnTo>
                  <a:pt x="61970" y="75880"/>
                </a:lnTo>
                <a:lnTo>
                  <a:pt x="61980" y="75910"/>
                </a:lnTo>
                <a:lnTo>
                  <a:pt x="62010" y="75910"/>
                </a:lnTo>
                <a:lnTo>
                  <a:pt x="62070" y="75890"/>
                </a:lnTo>
                <a:lnTo>
                  <a:pt x="62090" y="75900"/>
                </a:lnTo>
                <a:lnTo>
                  <a:pt x="62120" y="75930"/>
                </a:lnTo>
                <a:lnTo>
                  <a:pt x="62150" y="75960"/>
                </a:lnTo>
                <a:lnTo>
                  <a:pt x="62170" y="76010"/>
                </a:lnTo>
                <a:lnTo>
                  <a:pt x="62170" y="76020"/>
                </a:lnTo>
                <a:lnTo>
                  <a:pt x="62170" y="76040"/>
                </a:lnTo>
                <a:lnTo>
                  <a:pt x="62170" y="76060"/>
                </a:lnTo>
                <a:lnTo>
                  <a:pt x="62170" y="76080"/>
                </a:lnTo>
                <a:lnTo>
                  <a:pt x="62180" y="76090"/>
                </a:lnTo>
                <a:lnTo>
                  <a:pt x="62200" y="76100"/>
                </a:lnTo>
                <a:lnTo>
                  <a:pt x="62200" y="76110"/>
                </a:lnTo>
                <a:lnTo>
                  <a:pt x="62260" y="76230"/>
                </a:lnTo>
                <a:lnTo>
                  <a:pt x="62240" y="76250"/>
                </a:lnTo>
                <a:lnTo>
                  <a:pt x="62220" y="76270"/>
                </a:lnTo>
                <a:lnTo>
                  <a:pt x="62180" y="76230"/>
                </a:lnTo>
                <a:lnTo>
                  <a:pt x="62170" y="76230"/>
                </a:lnTo>
                <a:lnTo>
                  <a:pt x="62150" y="76240"/>
                </a:lnTo>
                <a:lnTo>
                  <a:pt x="62140" y="76250"/>
                </a:lnTo>
                <a:lnTo>
                  <a:pt x="62130" y="76270"/>
                </a:lnTo>
                <a:lnTo>
                  <a:pt x="62130" y="76280"/>
                </a:lnTo>
                <a:lnTo>
                  <a:pt x="62110" y="76290"/>
                </a:lnTo>
                <a:lnTo>
                  <a:pt x="62060" y="76270"/>
                </a:lnTo>
                <a:lnTo>
                  <a:pt x="62040" y="76270"/>
                </a:lnTo>
                <a:lnTo>
                  <a:pt x="62010" y="76300"/>
                </a:lnTo>
                <a:lnTo>
                  <a:pt x="62000" y="76300"/>
                </a:lnTo>
                <a:lnTo>
                  <a:pt x="61930" y="76300"/>
                </a:lnTo>
                <a:lnTo>
                  <a:pt x="61900" y="76280"/>
                </a:lnTo>
                <a:lnTo>
                  <a:pt x="61880" y="76230"/>
                </a:lnTo>
                <a:lnTo>
                  <a:pt x="61870" y="76190"/>
                </a:lnTo>
                <a:lnTo>
                  <a:pt x="61860" y="76170"/>
                </a:lnTo>
                <a:lnTo>
                  <a:pt x="61860" y="76110"/>
                </a:lnTo>
                <a:lnTo>
                  <a:pt x="61870" y="76030"/>
                </a:lnTo>
                <a:lnTo>
                  <a:pt x="61880" y="75990"/>
                </a:lnTo>
                <a:lnTo>
                  <a:pt x="61870" y="75970"/>
                </a:lnTo>
                <a:lnTo>
                  <a:pt x="61810" y="75960"/>
                </a:lnTo>
                <a:lnTo>
                  <a:pt x="61600" y="75870"/>
                </a:lnTo>
                <a:lnTo>
                  <a:pt x="61450" y="75880"/>
                </a:lnTo>
                <a:lnTo>
                  <a:pt x="61470" y="75920"/>
                </a:lnTo>
                <a:lnTo>
                  <a:pt x="61770" y="76070"/>
                </a:lnTo>
                <a:lnTo>
                  <a:pt x="61790" y="76100"/>
                </a:lnTo>
                <a:lnTo>
                  <a:pt x="61810" y="76210"/>
                </a:lnTo>
                <a:lnTo>
                  <a:pt x="61820" y="76260"/>
                </a:lnTo>
                <a:lnTo>
                  <a:pt x="61820" y="76300"/>
                </a:lnTo>
                <a:lnTo>
                  <a:pt x="61810" y="76340"/>
                </a:lnTo>
                <a:lnTo>
                  <a:pt x="61830" y="76360"/>
                </a:lnTo>
                <a:lnTo>
                  <a:pt x="61850" y="76380"/>
                </a:lnTo>
                <a:lnTo>
                  <a:pt x="61820" y="76400"/>
                </a:lnTo>
                <a:lnTo>
                  <a:pt x="61780" y="76410"/>
                </a:lnTo>
                <a:lnTo>
                  <a:pt x="61740" y="76390"/>
                </a:lnTo>
                <a:lnTo>
                  <a:pt x="61710" y="76360"/>
                </a:lnTo>
                <a:lnTo>
                  <a:pt x="61720" y="76350"/>
                </a:lnTo>
                <a:lnTo>
                  <a:pt x="61720" y="76340"/>
                </a:lnTo>
                <a:lnTo>
                  <a:pt x="61730" y="76340"/>
                </a:lnTo>
                <a:lnTo>
                  <a:pt x="61700" y="76350"/>
                </a:lnTo>
                <a:lnTo>
                  <a:pt x="61650" y="76390"/>
                </a:lnTo>
                <a:lnTo>
                  <a:pt x="61620" y="76400"/>
                </a:lnTo>
                <a:lnTo>
                  <a:pt x="61580" y="76400"/>
                </a:lnTo>
                <a:lnTo>
                  <a:pt x="61570" y="76390"/>
                </a:lnTo>
                <a:lnTo>
                  <a:pt x="61550" y="76360"/>
                </a:lnTo>
                <a:lnTo>
                  <a:pt x="61540" y="76360"/>
                </a:lnTo>
                <a:lnTo>
                  <a:pt x="61510" y="76340"/>
                </a:lnTo>
                <a:lnTo>
                  <a:pt x="61490" y="76340"/>
                </a:lnTo>
                <a:lnTo>
                  <a:pt x="61460" y="76370"/>
                </a:lnTo>
                <a:lnTo>
                  <a:pt x="61440" y="76380"/>
                </a:lnTo>
                <a:lnTo>
                  <a:pt x="61400" y="76360"/>
                </a:lnTo>
                <a:lnTo>
                  <a:pt x="61370" y="76350"/>
                </a:lnTo>
                <a:lnTo>
                  <a:pt x="61350" y="76380"/>
                </a:lnTo>
                <a:lnTo>
                  <a:pt x="61360" y="76390"/>
                </a:lnTo>
                <a:lnTo>
                  <a:pt x="61380" y="76410"/>
                </a:lnTo>
                <a:lnTo>
                  <a:pt x="61350" y="76450"/>
                </a:lnTo>
                <a:lnTo>
                  <a:pt x="61280" y="76420"/>
                </a:lnTo>
                <a:lnTo>
                  <a:pt x="61260" y="76440"/>
                </a:lnTo>
                <a:lnTo>
                  <a:pt x="61250" y="76460"/>
                </a:lnTo>
                <a:lnTo>
                  <a:pt x="61230" y="76440"/>
                </a:lnTo>
                <a:lnTo>
                  <a:pt x="61200" y="76400"/>
                </a:lnTo>
                <a:lnTo>
                  <a:pt x="61190" y="76400"/>
                </a:lnTo>
                <a:lnTo>
                  <a:pt x="61180" y="76400"/>
                </a:lnTo>
                <a:lnTo>
                  <a:pt x="61170" y="76430"/>
                </a:lnTo>
                <a:lnTo>
                  <a:pt x="61160" y="76430"/>
                </a:lnTo>
                <a:lnTo>
                  <a:pt x="61140" y="76410"/>
                </a:lnTo>
                <a:lnTo>
                  <a:pt x="61120" y="76410"/>
                </a:lnTo>
                <a:lnTo>
                  <a:pt x="61070" y="76360"/>
                </a:lnTo>
                <a:lnTo>
                  <a:pt x="60850" y="76250"/>
                </a:lnTo>
                <a:lnTo>
                  <a:pt x="60810" y="76210"/>
                </a:lnTo>
                <a:lnTo>
                  <a:pt x="60840" y="76180"/>
                </a:lnTo>
                <a:lnTo>
                  <a:pt x="60870" y="76170"/>
                </a:lnTo>
                <a:lnTo>
                  <a:pt x="60930" y="76170"/>
                </a:lnTo>
                <a:lnTo>
                  <a:pt x="60900" y="76140"/>
                </a:lnTo>
                <a:lnTo>
                  <a:pt x="60860" y="76130"/>
                </a:lnTo>
                <a:lnTo>
                  <a:pt x="60820" y="76130"/>
                </a:lnTo>
                <a:lnTo>
                  <a:pt x="60790" y="76160"/>
                </a:lnTo>
                <a:lnTo>
                  <a:pt x="60780" y="76160"/>
                </a:lnTo>
                <a:lnTo>
                  <a:pt x="60770" y="76180"/>
                </a:lnTo>
                <a:lnTo>
                  <a:pt x="60760" y="76210"/>
                </a:lnTo>
                <a:lnTo>
                  <a:pt x="60770" y="76250"/>
                </a:lnTo>
                <a:lnTo>
                  <a:pt x="60790" y="76270"/>
                </a:lnTo>
                <a:lnTo>
                  <a:pt x="60830" y="76290"/>
                </a:lnTo>
                <a:lnTo>
                  <a:pt x="60850" y="76320"/>
                </a:lnTo>
                <a:lnTo>
                  <a:pt x="60830" y="76350"/>
                </a:lnTo>
                <a:lnTo>
                  <a:pt x="60800" y="76360"/>
                </a:lnTo>
                <a:lnTo>
                  <a:pt x="60680" y="76360"/>
                </a:lnTo>
                <a:lnTo>
                  <a:pt x="60660" y="76350"/>
                </a:lnTo>
                <a:lnTo>
                  <a:pt x="60640" y="76300"/>
                </a:lnTo>
                <a:lnTo>
                  <a:pt x="60640" y="76290"/>
                </a:lnTo>
                <a:lnTo>
                  <a:pt x="60650" y="76280"/>
                </a:lnTo>
                <a:lnTo>
                  <a:pt x="60570" y="76300"/>
                </a:lnTo>
                <a:lnTo>
                  <a:pt x="60560" y="76280"/>
                </a:lnTo>
                <a:lnTo>
                  <a:pt x="60560" y="76290"/>
                </a:lnTo>
                <a:lnTo>
                  <a:pt x="60560" y="76260"/>
                </a:lnTo>
                <a:lnTo>
                  <a:pt x="60550" y="76210"/>
                </a:lnTo>
                <a:lnTo>
                  <a:pt x="60550" y="76170"/>
                </a:lnTo>
                <a:lnTo>
                  <a:pt x="60550" y="76160"/>
                </a:lnTo>
                <a:lnTo>
                  <a:pt x="60560" y="76120"/>
                </a:lnTo>
                <a:lnTo>
                  <a:pt x="60570" y="76090"/>
                </a:lnTo>
                <a:lnTo>
                  <a:pt x="60580" y="76080"/>
                </a:lnTo>
                <a:lnTo>
                  <a:pt x="60580" y="76070"/>
                </a:lnTo>
                <a:lnTo>
                  <a:pt x="60560" y="76040"/>
                </a:lnTo>
                <a:lnTo>
                  <a:pt x="60550" y="76030"/>
                </a:lnTo>
                <a:lnTo>
                  <a:pt x="60530" y="76030"/>
                </a:lnTo>
                <a:lnTo>
                  <a:pt x="60520" y="76020"/>
                </a:lnTo>
                <a:lnTo>
                  <a:pt x="60510" y="75990"/>
                </a:lnTo>
                <a:lnTo>
                  <a:pt x="60530" y="75990"/>
                </a:lnTo>
                <a:lnTo>
                  <a:pt x="60550" y="75980"/>
                </a:lnTo>
                <a:lnTo>
                  <a:pt x="60560" y="75960"/>
                </a:lnTo>
                <a:lnTo>
                  <a:pt x="60560" y="75930"/>
                </a:lnTo>
                <a:lnTo>
                  <a:pt x="60570" y="75920"/>
                </a:lnTo>
                <a:lnTo>
                  <a:pt x="60590" y="75930"/>
                </a:lnTo>
                <a:lnTo>
                  <a:pt x="60610" y="75940"/>
                </a:lnTo>
                <a:lnTo>
                  <a:pt x="60690" y="75960"/>
                </a:lnTo>
                <a:lnTo>
                  <a:pt x="60710" y="75950"/>
                </a:lnTo>
                <a:lnTo>
                  <a:pt x="60740" y="75930"/>
                </a:lnTo>
                <a:lnTo>
                  <a:pt x="60720" y="75900"/>
                </a:lnTo>
                <a:lnTo>
                  <a:pt x="60700" y="75890"/>
                </a:lnTo>
                <a:lnTo>
                  <a:pt x="60670" y="75880"/>
                </a:lnTo>
                <a:lnTo>
                  <a:pt x="60360" y="75840"/>
                </a:lnTo>
                <a:lnTo>
                  <a:pt x="60350" y="75850"/>
                </a:lnTo>
                <a:lnTo>
                  <a:pt x="60330" y="75870"/>
                </a:lnTo>
                <a:lnTo>
                  <a:pt x="60320" y="75880"/>
                </a:lnTo>
                <a:lnTo>
                  <a:pt x="60290" y="75880"/>
                </a:lnTo>
                <a:lnTo>
                  <a:pt x="60270" y="75870"/>
                </a:lnTo>
                <a:lnTo>
                  <a:pt x="60250" y="75840"/>
                </a:lnTo>
                <a:lnTo>
                  <a:pt x="60250" y="75790"/>
                </a:lnTo>
                <a:lnTo>
                  <a:pt x="60240" y="75770"/>
                </a:lnTo>
                <a:lnTo>
                  <a:pt x="60200" y="75710"/>
                </a:lnTo>
                <a:lnTo>
                  <a:pt x="60180" y="75670"/>
                </a:lnTo>
                <a:lnTo>
                  <a:pt x="60180" y="75630"/>
                </a:lnTo>
                <a:lnTo>
                  <a:pt x="60190" y="75600"/>
                </a:lnTo>
                <a:lnTo>
                  <a:pt x="60180" y="75570"/>
                </a:lnTo>
                <a:lnTo>
                  <a:pt x="60160" y="75540"/>
                </a:lnTo>
                <a:lnTo>
                  <a:pt x="60120" y="75510"/>
                </a:lnTo>
                <a:lnTo>
                  <a:pt x="60100" y="75490"/>
                </a:lnTo>
                <a:lnTo>
                  <a:pt x="60100" y="75430"/>
                </a:lnTo>
                <a:lnTo>
                  <a:pt x="60110" y="75400"/>
                </a:lnTo>
                <a:lnTo>
                  <a:pt x="60130" y="75320"/>
                </a:lnTo>
                <a:lnTo>
                  <a:pt x="60140" y="75280"/>
                </a:lnTo>
                <a:lnTo>
                  <a:pt x="60110" y="75250"/>
                </a:lnTo>
                <a:lnTo>
                  <a:pt x="60100" y="75250"/>
                </a:lnTo>
                <a:lnTo>
                  <a:pt x="60080" y="75280"/>
                </a:lnTo>
                <a:lnTo>
                  <a:pt x="60040" y="75400"/>
                </a:lnTo>
                <a:lnTo>
                  <a:pt x="60020" y="75420"/>
                </a:lnTo>
                <a:lnTo>
                  <a:pt x="60010" y="75430"/>
                </a:lnTo>
                <a:lnTo>
                  <a:pt x="59950" y="75370"/>
                </a:lnTo>
                <a:lnTo>
                  <a:pt x="59930" y="75340"/>
                </a:lnTo>
                <a:lnTo>
                  <a:pt x="59940" y="75310"/>
                </a:lnTo>
                <a:lnTo>
                  <a:pt x="59960" y="75220"/>
                </a:lnTo>
                <a:lnTo>
                  <a:pt x="59920" y="75170"/>
                </a:lnTo>
                <a:lnTo>
                  <a:pt x="59920" y="75150"/>
                </a:lnTo>
                <a:lnTo>
                  <a:pt x="59910" y="75120"/>
                </a:lnTo>
                <a:lnTo>
                  <a:pt x="59910" y="75060"/>
                </a:lnTo>
                <a:lnTo>
                  <a:pt x="59900" y="75030"/>
                </a:lnTo>
                <a:lnTo>
                  <a:pt x="59890" y="74990"/>
                </a:lnTo>
                <a:lnTo>
                  <a:pt x="59850" y="74890"/>
                </a:lnTo>
                <a:lnTo>
                  <a:pt x="59830" y="74870"/>
                </a:lnTo>
                <a:lnTo>
                  <a:pt x="59800" y="74850"/>
                </a:lnTo>
                <a:lnTo>
                  <a:pt x="59770" y="74870"/>
                </a:lnTo>
                <a:lnTo>
                  <a:pt x="59760" y="74920"/>
                </a:lnTo>
                <a:lnTo>
                  <a:pt x="59760" y="75000"/>
                </a:lnTo>
                <a:lnTo>
                  <a:pt x="59780" y="75040"/>
                </a:lnTo>
                <a:lnTo>
                  <a:pt x="59810" y="75070"/>
                </a:lnTo>
                <a:lnTo>
                  <a:pt x="59840" y="75090"/>
                </a:lnTo>
                <a:lnTo>
                  <a:pt x="59860" y="75090"/>
                </a:lnTo>
                <a:lnTo>
                  <a:pt x="59840" y="75110"/>
                </a:lnTo>
                <a:lnTo>
                  <a:pt x="59830" y="75190"/>
                </a:lnTo>
                <a:lnTo>
                  <a:pt x="59810" y="75200"/>
                </a:lnTo>
                <a:lnTo>
                  <a:pt x="59720" y="75200"/>
                </a:lnTo>
                <a:lnTo>
                  <a:pt x="59690" y="75180"/>
                </a:lnTo>
                <a:lnTo>
                  <a:pt x="59760" y="75410"/>
                </a:lnTo>
                <a:lnTo>
                  <a:pt x="59800" y="75490"/>
                </a:lnTo>
                <a:lnTo>
                  <a:pt x="59850" y="75540"/>
                </a:lnTo>
                <a:lnTo>
                  <a:pt x="59970" y="75600"/>
                </a:lnTo>
                <a:lnTo>
                  <a:pt x="60030" y="75600"/>
                </a:lnTo>
                <a:lnTo>
                  <a:pt x="60050" y="75630"/>
                </a:lnTo>
                <a:lnTo>
                  <a:pt x="60070" y="75680"/>
                </a:lnTo>
                <a:lnTo>
                  <a:pt x="60080" y="75730"/>
                </a:lnTo>
                <a:lnTo>
                  <a:pt x="60100" y="75770"/>
                </a:lnTo>
                <a:lnTo>
                  <a:pt x="60100" y="75810"/>
                </a:lnTo>
                <a:lnTo>
                  <a:pt x="60190" y="76040"/>
                </a:lnTo>
                <a:lnTo>
                  <a:pt x="60170" y="76060"/>
                </a:lnTo>
                <a:lnTo>
                  <a:pt x="60150" y="76050"/>
                </a:lnTo>
                <a:lnTo>
                  <a:pt x="60120" y="76030"/>
                </a:lnTo>
                <a:lnTo>
                  <a:pt x="60040" y="75970"/>
                </a:lnTo>
                <a:lnTo>
                  <a:pt x="59870" y="75950"/>
                </a:lnTo>
                <a:lnTo>
                  <a:pt x="59820" y="75920"/>
                </a:lnTo>
                <a:lnTo>
                  <a:pt x="59810" y="75920"/>
                </a:lnTo>
                <a:lnTo>
                  <a:pt x="59810" y="75940"/>
                </a:lnTo>
                <a:lnTo>
                  <a:pt x="59810" y="75990"/>
                </a:lnTo>
                <a:lnTo>
                  <a:pt x="59810" y="76010"/>
                </a:lnTo>
                <a:lnTo>
                  <a:pt x="59820" y="76030"/>
                </a:lnTo>
                <a:lnTo>
                  <a:pt x="59840" y="76040"/>
                </a:lnTo>
                <a:lnTo>
                  <a:pt x="59850" y="76040"/>
                </a:lnTo>
                <a:lnTo>
                  <a:pt x="59880" y="75990"/>
                </a:lnTo>
                <a:lnTo>
                  <a:pt x="59900" y="75990"/>
                </a:lnTo>
                <a:lnTo>
                  <a:pt x="59940" y="76010"/>
                </a:lnTo>
                <a:lnTo>
                  <a:pt x="60080" y="76120"/>
                </a:lnTo>
                <a:lnTo>
                  <a:pt x="60080" y="76130"/>
                </a:lnTo>
                <a:lnTo>
                  <a:pt x="60070" y="76160"/>
                </a:lnTo>
                <a:lnTo>
                  <a:pt x="60160" y="76140"/>
                </a:lnTo>
                <a:lnTo>
                  <a:pt x="60210" y="76150"/>
                </a:lnTo>
                <a:lnTo>
                  <a:pt x="60230" y="76200"/>
                </a:lnTo>
                <a:lnTo>
                  <a:pt x="60240" y="76240"/>
                </a:lnTo>
                <a:lnTo>
                  <a:pt x="60260" y="76290"/>
                </a:lnTo>
                <a:lnTo>
                  <a:pt x="60270" y="76320"/>
                </a:lnTo>
                <a:lnTo>
                  <a:pt x="60270" y="76340"/>
                </a:lnTo>
                <a:lnTo>
                  <a:pt x="60260" y="76360"/>
                </a:lnTo>
                <a:lnTo>
                  <a:pt x="60260" y="76390"/>
                </a:lnTo>
                <a:lnTo>
                  <a:pt x="60270" y="76430"/>
                </a:lnTo>
                <a:lnTo>
                  <a:pt x="60240" y="76430"/>
                </a:lnTo>
                <a:lnTo>
                  <a:pt x="60180" y="76400"/>
                </a:lnTo>
                <a:lnTo>
                  <a:pt x="60170" y="76400"/>
                </a:lnTo>
                <a:lnTo>
                  <a:pt x="60140" y="76430"/>
                </a:lnTo>
                <a:lnTo>
                  <a:pt x="60120" y="76430"/>
                </a:lnTo>
                <a:lnTo>
                  <a:pt x="60120" y="76460"/>
                </a:lnTo>
                <a:lnTo>
                  <a:pt x="60140" y="76480"/>
                </a:lnTo>
                <a:lnTo>
                  <a:pt x="60170" y="76500"/>
                </a:lnTo>
                <a:lnTo>
                  <a:pt x="60160" y="76540"/>
                </a:lnTo>
                <a:lnTo>
                  <a:pt x="60150" y="76560"/>
                </a:lnTo>
                <a:lnTo>
                  <a:pt x="60140" y="76570"/>
                </a:lnTo>
                <a:lnTo>
                  <a:pt x="60160" y="76560"/>
                </a:lnTo>
                <a:lnTo>
                  <a:pt x="60190" y="76560"/>
                </a:lnTo>
                <a:lnTo>
                  <a:pt x="60180" y="76600"/>
                </a:lnTo>
                <a:lnTo>
                  <a:pt x="60170" y="76620"/>
                </a:lnTo>
                <a:lnTo>
                  <a:pt x="60160" y="76650"/>
                </a:lnTo>
                <a:lnTo>
                  <a:pt x="60160" y="76690"/>
                </a:lnTo>
                <a:lnTo>
                  <a:pt x="60170" y="76710"/>
                </a:lnTo>
                <a:lnTo>
                  <a:pt x="60210" y="76730"/>
                </a:lnTo>
                <a:lnTo>
                  <a:pt x="60230" y="76760"/>
                </a:lnTo>
                <a:lnTo>
                  <a:pt x="60210" y="76760"/>
                </a:lnTo>
                <a:lnTo>
                  <a:pt x="60150" y="76740"/>
                </a:lnTo>
                <a:lnTo>
                  <a:pt x="60150" y="76760"/>
                </a:lnTo>
                <a:lnTo>
                  <a:pt x="60160" y="76800"/>
                </a:lnTo>
                <a:lnTo>
                  <a:pt x="60160" y="76820"/>
                </a:lnTo>
                <a:lnTo>
                  <a:pt x="60130" y="76810"/>
                </a:lnTo>
                <a:lnTo>
                  <a:pt x="60100" y="76780"/>
                </a:lnTo>
                <a:lnTo>
                  <a:pt x="60080" y="76780"/>
                </a:lnTo>
                <a:lnTo>
                  <a:pt x="60070" y="76840"/>
                </a:lnTo>
                <a:lnTo>
                  <a:pt x="60090" y="76860"/>
                </a:lnTo>
                <a:lnTo>
                  <a:pt x="60120" y="76900"/>
                </a:lnTo>
                <a:lnTo>
                  <a:pt x="60140" y="76940"/>
                </a:lnTo>
                <a:lnTo>
                  <a:pt x="60120" y="76960"/>
                </a:lnTo>
                <a:lnTo>
                  <a:pt x="59990" y="76930"/>
                </a:lnTo>
                <a:lnTo>
                  <a:pt x="59950" y="76880"/>
                </a:lnTo>
                <a:lnTo>
                  <a:pt x="59930" y="76870"/>
                </a:lnTo>
                <a:lnTo>
                  <a:pt x="59840" y="76910"/>
                </a:lnTo>
                <a:lnTo>
                  <a:pt x="59740" y="76910"/>
                </a:lnTo>
                <a:lnTo>
                  <a:pt x="59720" y="76920"/>
                </a:lnTo>
                <a:lnTo>
                  <a:pt x="59720" y="76950"/>
                </a:lnTo>
                <a:lnTo>
                  <a:pt x="59730" y="76980"/>
                </a:lnTo>
                <a:lnTo>
                  <a:pt x="59740" y="77020"/>
                </a:lnTo>
                <a:lnTo>
                  <a:pt x="59700" y="77050"/>
                </a:lnTo>
                <a:lnTo>
                  <a:pt x="59620" y="77080"/>
                </a:lnTo>
                <a:lnTo>
                  <a:pt x="59580" y="77110"/>
                </a:lnTo>
                <a:lnTo>
                  <a:pt x="59590" y="77150"/>
                </a:lnTo>
                <a:lnTo>
                  <a:pt x="59580" y="77180"/>
                </a:lnTo>
                <a:lnTo>
                  <a:pt x="59560" y="77200"/>
                </a:lnTo>
                <a:lnTo>
                  <a:pt x="59490" y="77250"/>
                </a:lnTo>
                <a:lnTo>
                  <a:pt x="59480" y="77270"/>
                </a:lnTo>
                <a:lnTo>
                  <a:pt x="59480" y="77290"/>
                </a:lnTo>
                <a:lnTo>
                  <a:pt x="59470" y="77300"/>
                </a:lnTo>
                <a:lnTo>
                  <a:pt x="59440" y="77310"/>
                </a:lnTo>
                <a:lnTo>
                  <a:pt x="59420" y="77340"/>
                </a:lnTo>
                <a:lnTo>
                  <a:pt x="59360" y="77360"/>
                </a:lnTo>
                <a:lnTo>
                  <a:pt x="59330" y="77390"/>
                </a:lnTo>
                <a:lnTo>
                  <a:pt x="59200" y="77400"/>
                </a:lnTo>
                <a:lnTo>
                  <a:pt x="59120" y="77360"/>
                </a:lnTo>
                <a:lnTo>
                  <a:pt x="59100" y="77360"/>
                </a:lnTo>
                <a:lnTo>
                  <a:pt x="59070" y="77370"/>
                </a:lnTo>
                <a:lnTo>
                  <a:pt x="59050" y="77380"/>
                </a:lnTo>
                <a:lnTo>
                  <a:pt x="59050" y="77430"/>
                </a:lnTo>
                <a:lnTo>
                  <a:pt x="59060" y="77460"/>
                </a:lnTo>
                <a:lnTo>
                  <a:pt x="59080" y="77480"/>
                </a:lnTo>
                <a:lnTo>
                  <a:pt x="59100" y="77490"/>
                </a:lnTo>
                <a:lnTo>
                  <a:pt x="59160" y="77490"/>
                </a:lnTo>
                <a:lnTo>
                  <a:pt x="59180" y="77510"/>
                </a:lnTo>
                <a:lnTo>
                  <a:pt x="59200" y="77540"/>
                </a:lnTo>
                <a:lnTo>
                  <a:pt x="59190" y="77550"/>
                </a:lnTo>
                <a:lnTo>
                  <a:pt x="59160" y="77590"/>
                </a:lnTo>
                <a:lnTo>
                  <a:pt x="59160" y="77610"/>
                </a:lnTo>
                <a:lnTo>
                  <a:pt x="59150" y="77630"/>
                </a:lnTo>
                <a:lnTo>
                  <a:pt x="59140" y="77650"/>
                </a:lnTo>
                <a:lnTo>
                  <a:pt x="59130" y="77650"/>
                </a:lnTo>
                <a:lnTo>
                  <a:pt x="59110" y="77660"/>
                </a:lnTo>
                <a:lnTo>
                  <a:pt x="59070" y="77740"/>
                </a:lnTo>
                <a:lnTo>
                  <a:pt x="59050" y="77770"/>
                </a:lnTo>
                <a:lnTo>
                  <a:pt x="59020" y="77780"/>
                </a:lnTo>
                <a:lnTo>
                  <a:pt x="58990" y="77780"/>
                </a:lnTo>
                <a:lnTo>
                  <a:pt x="58970" y="77780"/>
                </a:lnTo>
                <a:lnTo>
                  <a:pt x="58930" y="77730"/>
                </a:lnTo>
                <a:lnTo>
                  <a:pt x="58920" y="77730"/>
                </a:lnTo>
                <a:lnTo>
                  <a:pt x="58890" y="77760"/>
                </a:lnTo>
                <a:lnTo>
                  <a:pt x="58900" y="77800"/>
                </a:lnTo>
                <a:lnTo>
                  <a:pt x="58920" y="77850"/>
                </a:lnTo>
                <a:lnTo>
                  <a:pt x="58950" y="77870"/>
                </a:lnTo>
                <a:lnTo>
                  <a:pt x="58910" y="77920"/>
                </a:lnTo>
                <a:lnTo>
                  <a:pt x="58960" y="77910"/>
                </a:lnTo>
                <a:lnTo>
                  <a:pt x="58980" y="77910"/>
                </a:lnTo>
                <a:lnTo>
                  <a:pt x="58990" y="77950"/>
                </a:lnTo>
                <a:lnTo>
                  <a:pt x="58980" y="77990"/>
                </a:lnTo>
                <a:lnTo>
                  <a:pt x="58950" y="78020"/>
                </a:lnTo>
                <a:lnTo>
                  <a:pt x="58910" y="78050"/>
                </a:lnTo>
                <a:lnTo>
                  <a:pt x="58910" y="78070"/>
                </a:lnTo>
                <a:lnTo>
                  <a:pt x="58980" y="78110"/>
                </a:lnTo>
                <a:lnTo>
                  <a:pt x="58990" y="78120"/>
                </a:lnTo>
                <a:lnTo>
                  <a:pt x="58980" y="78150"/>
                </a:lnTo>
                <a:lnTo>
                  <a:pt x="58970" y="78170"/>
                </a:lnTo>
                <a:lnTo>
                  <a:pt x="58950" y="78170"/>
                </a:lnTo>
                <a:lnTo>
                  <a:pt x="58940" y="78180"/>
                </a:lnTo>
                <a:lnTo>
                  <a:pt x="58920" y="78240"/>
                </a:lnTo>
                <a:lnTo>
                  <a:pt x="58910" y="78260"/>
                </a:lnTo>
                <a:lnTo>
                  <a:pt x="58890" y="78270"/>
                </a:lnTo>
                <a:lnTo>
                  <a:pt x="58860" y="78270"/>
                </a:lnTo>
                <a:lnTo>
                  <a:pt x="58840" y="78260"/>
                </a:lnTo>
                <a:lnTo>
                  <a:pt x="58840" y="78230"/>
                </a:lnTo>
                <a:lnTo>
                  <a:pt x="58850" y="78210"/>
                </a:lnTo>
                <a:lnTo>
                  <a:pt x="58840" y="78180"/>
                </a:lnTo>
                <a:lnTo>
                  <a:pt x="58820" y="78170"/>
                </a:lnTo>
                <a:lnTo>
                  <a:pt x="58810" y="78200"/>
                </a:lnTo>
                <a:lnTo>
                  <a:pt x="58800" y="78210"/>
                </a:lnTo>
                <a:lnTo>
                  <a:pt x="58750" y="78190"/>
                </a:lnTo>
                <a:lnTo>
                  <a:pt x="58750" y="78200"/>
                </a:lnTo>
                <a:lnTo>
                  <a:pt x="58750" y="78210"/>
                </a:lnTo>
                <a:lnTo>
                  <a:pt x="58750" y="78220"/>
                </a:lnTo>
                <a:lnTo>
                  <a:pt x="58750" y="78230"/>
                </a:lnTo>
                <a:lnTo>
                  <a:pt x="58730" y="78230"/>
                </a:lnTo>
                <a:lnTo>
                  <a:pt x="58700" y="78210"/>
                </a:lnTo>
                <a:lnTo>
                  <a:pt x="58680" y="78210"/>
                </a:lnTo>
                <a:lnTo>
                  <a:pt x="58660" y="78230"/>
                </a:lnTo>
                <a:lnTo>
                  <a:pt x="58690" y="78270"/>
                </a:lnTo>
                <a:lnTo>
                  <a:pt x="58680" y="78280"/>
                </a:lnTo>
                <a:lnTo>
                  <a:pt x="58710" y="78300"/>
                </a:lnTo>
                <a:lnTo>
                  <a:pt x="58840" y="78320"/>
                </a:lnTo>
                <a:lnTo>
                  <a:pt x="58840" y="78340"/>
                </a:lnTo>
                <a:lnTo>
                  <a:pt x="58820" y="78340"/>
                </a:lnTo>
                <a:lnTo>
                  <a:pt x="58780" y="78350"/>
                </a:lnTo>
                <a:lnTo>
                  <a:pt x="58780" y="78370"/>
                </a:lnTo>
                <a:lnTo>
                  <a:pt x="58800" y="78380"/>
                </a:lnTo>
                <a:lnTo>
                  <a:pt x="58820" y="78390"/>
                </a:lnTo>
                <a:lnTo>
                  <a:pt x="58830" y="78410"/>
                </a:lnTo>
                <a:lnTo>
                  <a:pt x="58810" y="78440"/>
                </a:lnTo>
                <a:lnTo>
                  <a:pt x="58830" y="78480"/>
                </a:lnTo>
                <a:lnTo>
                  <a:pt x="58870" y="78520"/>
                </a:lnTo>
                <a:lnTo>
                  <a:pt x="58890" y="78550"/>
                </a:lnTo>
                <a:lnTo>
                  <a:pt x="58770" y="78590"/>
                </a:lnTo>
                <a:lnTo>
                  <a:pt x="58700" y="78590"/>
                </a:lnTo>
                <a:lnTo>
                  <a:pt x="58690" y="78580"/>
                </a:lnTo>
                <a:lnTo>
                  <a:pt x="58680" y="78560"/>
                </a:lnTo>
                <a:lnTo>
                  <a:pt x="58670" y="78540"/>
                </a:lnTo>
                <a:lnTo>
                  <a:pt x="58660" y="78530"/>
                </a:lnTo>
                <a:lnTo>
                  <a:pt x="58650" y="78530"/>
                </a:lnTo>
                <a:lnTo>
                  <a:pt x="58650" y="78540"/>
                </a:lnTo>
                <a:lnTo>
                  <a:pt x="58590" y="78620"/>
                </a:lnTo>
                <a:lnTo>
                  <a:pt x="58580" y="78630"/>
                </a:lnTo>
                <a:lnTo>
                  <a:pt x="58600" y="78650"/>
                </a:lnTo>
                <a:lnTo>
                  <a:pt x="58660" y="78620"/>
                </a:lnTo>
                <a:lnTo>
                  <a:pt x="58680" y="78630"/>
                </a:lnTo>
                <a:lnTo>
                  <a:pt x="58740" y="78670"/>
                </a:lnTo>
                <a:lnTo>
                  <a:pt x="58720" y="78730"/>
                </a:lnTo>
                <a:lnTo>
                  <a:pt x="58710" y="78760"/>
                </a:lnTo>
                <a:lnTo>
                  <a:pt x="58710" y="78780"/>
                </a:lnTo>
                <a:lnTo>
                  <a:pt x="58740" y="78820"/>
                </a:lnTo>
                <a:lnTo>
                  <a:pt x="58720" y="78850"/>
                </a:lnTo>
                <a:lnTo>
                  <a:pt x="58710" y="78880"/>
                </a:lnTo>
                <a:lnTo>
                  <a:pt x="58700" y="78910"/>
                </a:lnTo>
                <a:lnTo>
                  <a:pt x="58710" y="78920"/>
                </a:lnTo>
                <a:lnTo>
                  <a:pt x="58720" y="78940"/>
                </a:lnTo>
                <a:lnTo>
                  <a:pt x="58730" y="78970"/>
                </a:lnTo>
                <a:lnTo>
                  <a:pt x="58720" y="78990"/>
                </a:lnTo>
                <a:lnTo>
                  <a:pt x="58710" y="78990"/>
                </a:lnTo>
                <a:lnTo>
                  <a:pt x="58660" y="78940"/>
                </a:lnTo>
                <a:lnTo>
                  <a:pt x="58650" y="78940"/>
                </a:lnTo>
                <a:lnTo>
                  <a:pt x="58600" y="78940"/>
                </a:lnTo>
                <a:lnTo>
                  <a:pt x="58610" y="78940"/>
                </a:lnTo>
                <a:lnTo>
                  <a:pt x="58590" y="78950"/>
                </a:lnTo>
                <a:lnTo>
                  <a:pt x="58580" y="78960"/>
                </a:lnTo>
                <a:lnTo>
                  <a:pt x="58570" y="78990"/>
                </a:lnTo>
                <a:lnTo>
                  <a:pt x="58570" y="79020"/>
                </a:lnTo>
                <a:lnTo>
                  <a:pt x="58560" y="79040"/>
                </a:lnTo>
                <a:lnTo>
                  <a:pt x="58540" y="79060"/>
                </a:lnTo>
                <a:lnTo>
                  <a:pt x="58440" y="79090"/>
                </a:lnTo>
                <a:lnTo>
                  <a:pt x="58400" y="79120"/>
                </a:lnTo>
                <a:lnTo>
                  <a:pt x="58370" y="79150"/>
                </a:lnTo>
                <a:lnTo>
                  <a:pt x="58420" y="79170"/>
                </a:lnTo>
                <a:lnTo>
                  <a:pt x="58460" y="79140"/>
                </a:lnTo>
                <a:lnTo>
                  <a:pt x="58490" y="79130"/>
                </a:lnTo>
                <a:lnTo>
                  <a:pt x="58530" y="79190"/>
                </a:lnTo>
                <a:lnTo>
                  <a:pt x="58520" y="79190"/>
                </a:lnTo>
                <a:lnTo>
                  <a:pt x="58530" y="79210"/>
                </a:lnTo>
                <a:lnTo>
                  <a:pt x="58500" y="79220"/>
                </a:lnTo>
                <a:lnTo>
                  <a:pt x="58280" y="79210"/>
                </a:lnTo>
                <a:lnTo>
                  <a:pt x="58300" y="79230"/>
                </a:lnTo>
                <a:lnTo>
                  <a:pt x="58360" y="79270"/>
                </a:lnTo>
                <a:lnTo>
                  <a:pt x="58370" y="79270"/>
                </a:lnTo>
                <a:lnTo>
                  <a:pt x="58390" y="79300"/>
                </a:lnTo>
                <a:lnTo>
                  <a:pt x="58400" y="79310"/>
                </a:lnTo>
                <a:lnTo>
                  <a:pt x="58370" y="79330"/>
                </a:lnTo>
                <a:lnTo>
                  <a:pt x="58340" y="79320"/>
                </a:lnTo>
                <a:lnTo>
                  <a:pt x="58310" y="79300"/>
                </a:lnTo>
                <a:lnTo>
                  <a:pt x="58280" y="79290"/>
                </a:lnTo>
                <a:lnTo>
                  <a:pt x="58250" y="79310"/>
                </a:lnTo>
                <a:lnTo>
                  <a:pt x="58260" y="79330"/>
                </a:lnTo>
                <a:lnTo>
                  <a:pt x="58280" y="79360"/>
                </a:lnTo>
                <a:lnTo>
                  <a:pt x="58310" y="79380"/>
                </a:lnTo>
                <a:lnTo>
                  <a:pt x="58300" y="79400"/>
                </a:lnTo>
                <a:lnTo>
                  <a:pt x="58270" y="79450"/>
                </a:lnTo>
                <a:lnTo>
                  <a:pt x="58260" y="79470"/>
                </a:lnTo>
                <a:lnTo>
                  <a:pt x="58240" y="79570"/>
                </a:lnTo>
                <a:lnTo>
                  <a:pt x="58230" y="79600"/>
                </a:lnTo>
                <a:lnTo>
                  <a:pt x="58240" y="79640"/>
                </a:lnTo>
                <a:lnTo>
                  <a:pt x="58250" y="79680"/>
                </a:lnTo>
                <a:lnTo>
                  <a:pt x="58260" y="79720"/>
                </a:lnTo>
                <a:lnTo>
                  <a:pt x="58260" y="79740"/>
                </a:lnTo>
                <a:lnTo>
                  <a:pt x="58280" y="79750"/>
                </a:lnTo>
                <a:lnTo>
                  <a:pt x="58290" y="79750"/>
                </a:lnTo>
                <a:lnTo>
                  <a:pt x="58310" y="79750"/>
                </a:lnTo>
                <a:lnTo>
                  <a:pt x="58320" y="79750"/>
                </a:lnTo>
                <a:lnTo>
                  <a:pt x="58320" y="79780"/>
                </a:lnTo>
                <a:lnTo>
                  <a:pt x="58310" y="79830"/>
                </a:lnTo>
                <a:lnTo>
                  <a:pt x="58280" y="79850"/>
                </a:lnTo>
                <a:lnTo>
                  <a:pt x="58270" y="79840"/>
                </a:lnTo>
                <a:lnTo>
                  <a:pt x="58270" y="79780"/>
                </a:lnTo>
                <a:lnTo>
                  <a:pt x="58230" y="79760"/>
                </a:lnTo>
                <a:lnTo>
                  <a:pt x="58220" y="79750"/>
                </a:lnTo>
                <a:lnTo>
                  <a:pt x="58200" y="79720"/>
                </a:lnTo>
                <a:lnTo>
                  <a:pt x="58190" y="79700"/>
                </a:lnTo>
                <a:lnTo>
                  <a:pt x="58180" y="79680"/>
                </a:lnTo>
                <a:lnTo>
                  <a:pt x="58170" y="79680"/>
                </a:lnTo>
                <a:lnTo>
                  <a:pt x="58170" y="79710"/>
                </a:lnTo>
                <a:lnTo>
                  <a:pt x="58200" y="79800"/>
                </a:lnTo>
                <a:lnTo>
                  <a:pt x="58210" y="79820"/>
                </a:lnTo>
                <a:lnTo>
                  <a:pt x="58210" y="79830"/>
                </a:lnTo>
                <a:lnTo>
                  <a:pt x="58200" y="79840"/>
                </a:lnTo>
                <a:lnTo>
                  <a:pt x="58190" y="79850"/>
                </a:lnTo>
                <a:lnTo>
                  <a:pt x="58180" y="79840"/>
                </a:lnTo>
                <a:lnTo>
                  <a:pt x="58170" y="79820"/>
                </a:lnTo>
                <a:lnTo>
                  <a:pt x="58160" y="79810"/>
                </a:lnTo>
                <a:lnTo>
                  <a:pt x="58150" y="79800"/>
                </a:lnTo>
                <a:lnTo>
                  <a:pt x="58160" y="79900"/>
                </a:lnTo>
                <a:lnTo>
                  <a:pt x="58140" y="79930"/>
                </a:lnTo>
                <a:lnTo>
                  <a:pt x="58090" y="79920"/>
                </a:lnTo>
                <a:lnTo>
                  <a:pt x="58100" y="79960"/>
                </a:lnTo>
                <a:lnTo>
                  <a:pt x="58090" y="79960"/>
                </a:lnTo>
                <a:lnTo>
                  <a:pt x="58090" y="79970"/>
                </a:lnTo>
                <a:lnTo>
                  <a:pt x="58100" y="80010"/>
                </a:lnTo>
                <a:lnTo>
                  <a:pt x="58100" y="80030"/>
                </a:lnTo>
                <a:lnTo>
                  <a:pt x="58070" y="80060"/>
                </a:lnTo>
                <a:lnTo>
                  <a:pt x="58060" y="80090"/>
                </a:lnTo>
                <a:lnTo>
                  <a:pt x="58040" y="80120"/>
                </a:lnTo>
                <a:lnTo>
                  <a:pt x="58030" y="80140"/>
                </a:lnTo>
                <a:lnTo>
                  <a:pt x="58040" y="80170"/>
                </a:lnTo>
                <a:lnTo>
                  <a:pt x="58000" y="80250"/>
                </a:lnTo>
                <a:lnTo>
                  <a:pt x="57980" y="80270"/>
                </a:lnTo>
                <a:lnTo>
                  <a:pt x="57960" y="80280"/>
                </a:lnTo>
                <a:lnTo>
                  <a:pt x="57950" y="80260"/>
                </a:lnTo>
                <a:lnTo>
                  <a:pt x="57950" y="80230"/>
                </a:lnTo>
                <a:lnTo>
                  <a:pt x="57970" y="80160"/>
                </a:lnTo>
                <a:lnTo>
                  <a:pt x="57980" y="80080"/>
                </a:lnTo>
                <a:lnTo>
                  <a:pt x="57990" y="80050"/>
                </a:lnTo>
                <a:lnTo>
                  <a:pt x="57990" y="80030"/>
                </a:lnTo>
                <a:lnTo>
                  <a:pt x="57980" y="80000"/>
                </a:lnTo>
                <a:lnTo>
                  <a:pt x="57960" y="80000"/>
                </a:lnTo>
                <a:lnTo>
                  <a:pt x="57950" y="80030"/>
                </a:lnTo>
                <a:lnTo>
                  <a:pt x="57950" y="80070"/>
                </a:lnTo>
                <a:lnTo>
                  <a:pt x="57950" y="80100"/>
                </a:lnTo>
                <a:lnTo>
                  <a:pt x="57900" y="80200"/>
                </a:lnTo>
                <a:lnTo>
                  <a:pt x="57880" y="80220"/>
                </a:lnTo>
                <a:lnTo>
                  <a:pt x="57870" y="80170"/>
                </a:lnTo>
                <a:lnTo>
                  <a:pt x="57850" y="80140"/>
                </a:lnTo>
                <a:lnTo>
                  <a:pt x="57850" y="80100"/>
                </a:lnTo>
                <a:lnTo>
                  <a:pt x="57860" y="80020"/>
                </a:lnTo>
                <a:lnTo>
                  <a:pt x="57860" y="79980"/>
                </a:lnTo>
                <a:lnTo>
                  <a:pt x="57850" y="79940"/>
                </a:lnTo>
                <a:lnTo>
                  <a:pt x="57840" y="79910"/>
                </a:lnTo>
                <a:lnTo>
                  <a:pt x="57830" y="79830"/>
                </a:lnTo>
                <a:lnTo>
                  <a:pt x="57820" y="79860"/>
                </a:lnTo>
                <a:lnTo>
                  <a:pt x="57810" y="79940"/>
                </a:lnTo>
                <a:lnTo>
                  <a:pt x="57820" y="79970"/>
                </a:lnTo>
                <a:lnTo>
                  <a:pt x="57820" y="79990"/>
                </a:lnTo>
                <a:lnTo>
                  <a:pt x="57780" y="80070"/>
                </a:lnTo>
                <a:lnTo>
                  <a:pt x="57760" y="80090"/>
                </a:lnTo>
                <a:lnTo>
                  <a:pt x="57730" y="80100"/>
                </a:lnTo>
                <a:lnTo>
                  <a:pt x="57720" y="80110"/>
                </a:lnTo>
                <a:lnTo>
                  <a:pt x="57760" y="80120"/>
                </a:lnTo>
                <a:lnTo>
                  <a:pt x="57780" y="80130"/>
                </a:lnTo>
                <a:lnTo>
                  <a:pt x="57790" y="80170"/>
                </a:lnTo>
                <a:lnTo>
                  <a:pt x="57780" y="80190"/>
                </a:lnTo>
                <a:lnTo>
                  <a:pt x="57740" y="80200"/>
                </a:lnTo>
                <a:lnTo>
                  <a:pt x="57730" y="80220"/>
                </a:lnTo>
                <a:lnTo>
                  <a:pt x="57750" y="80270"/>
                </a:lnTo>
                <a:lnTo>
                  <a:pt x="57820" y="80300"/>
                </a:lnTo>
                <a:lnTo>
                  <a:pt x="57840" y="80360"/>
                </a:lnTo>
                <a:lnTo>
                  <a:pt x="57800" y="80400"/>
                </a:lnTo>
                <a:lnTo>
                  <a:pt x="57790" y="80430"/>
                </a:lnTo>
                <a:lnTo>
                  <a:pt x="57780" y="80440"/>
                </a:lnTo>
                <a:lnTo>
                  <a:pt x="57730" y="80430"/>
                </a:lnTo>
                <a:lnTo>
                  <a:pt x="57710" y="80460"/>
                </a:lnTo>
                <a:lnTo>
                  <a:pt x="57710" y="80500"/>
                </a:lnTo>
                <a:lnTo>
                  <a:pt x="57700" y="80550"/>
                </a:lnTo>
                <a:lnTo>
                  <a:pt x="57690" y="80590"/>
                </a:lnTo>
                <a:lnTo>
                  <a:pt x="57670" y="80600"/>
                </a:lnTo>
                <a:lnTo>
                  <a:pt x="57670" y="80610"/>
                </a:lnTo>
                <a:lnTo>
                  <a:pt x="57650" y="80620"/>
                </a:lnTo>
                <a:lnTo>
                  <a:pt x="57610" y="80610"/>
                </a:lnTo>
                <a:lnTo>
                  <a:pt x="57590" y="80620"/>
                </a:lnTo>
                <a:lnTo>
                  <a:pt x="57580" y="80630"/>
                </a:lnTo>
                <a:lnTo>
                  <a:pt x="57550" y="80670"/>
                </a:lnTo>
                <a:lnTo>
                  <a:pt x="57550" y="80680"/>
                </a:lnTo>
                <a:lnTo>
                  <a:pt x="57560" y="80680"/>
                </a:lnTo>
                <a:lnTo>
                  <a:pt x="57570" y="80670"/>
                </a:lnTo>
                <a:lnTo>
                  <a:pt x="57580" y="80660"/>
                </a:lnTo>
                <a:lnTo>
                  <a:pt x="57590" y="80650"/>
                </a:lnTo>
                <a:lnTo>
                  <a:pt x="57600" y="80650"/>
                </a:lnTo>
                <a:lnTo>
                  <a:pt x="57620" y="80660"/>
                </a:lnTo>
                <a:lnTo>
                  <a:pt x="57630" y="80670"/>
                </a:lnTo>
                <a:lnTo>
                  <a:pt x="57630" y="80680"/>
                </a:lnTo>
                <a:lnTo>
                  <a:pt x="57620" y="80720"/>
                </a:lnTo>
                <a:lnTo>
                  <a:pt x="57610" y="80760"/>
                </a:lnTo>
                <a:lnTo>
                  <a:pt x="57600" y="80790"/>
                </a:lnTo>
                <a:lnTo>
                  <a:pt x="57580" y="80790"/>
                </a:lnTo>
                <a:lnTo>
                  <a:pt x="57570" y="80770"/>
                </a:lnTo>
                <a:lnTo>
                  <a:pt x="57540" y="80710"/>
                </a:lnTo>
                <a:lnTo>
                  <a:pt x="57530" y="80700"/>
                </a:lnTo>
                <a:lnTo>
                  <a:pt x="57520" y="80710"/>
                </a:lnTo>
                <a:lnTo>
                  <a:pt x="57510" y="80740"/>
                </a:lnTo>
                <a:lnTo>
                  <a:pt x="57520" y="80770"/>
                </a:lnTo>
                <a:lnTo>
                  <a:pt x="57520" y="80820"/>
                </a:lnTo>
                <a:lnTo>
                  <a:pt x="57530" y="80830"/>
                </a:lnTo>
                <a:lnTo>
                  <a:pt x="57530" y="80840"/>
                </a:lnTo>
                <a:lnTo>
                  <a:pt x="57530" y="80860"/>
                </a:lnTo>
                <a:lnTo>
                  <a:pt x="57490" y="80860"/>
                </a:lnTo>
                <a:lnTo>
                  <a:pt x="57480" y="80880"/>
                </a:lnTo>
                <a:lnTo>
                  <a:pt x="57470" y="80900"/>
                </a:lnTo>
                <a:lnTo>
                  <a:pt x="57450" y="80920"/>
                </a:lnTo>
                <a:lnTo>
                  <a:pt x="57430" y="80930"/>
                </a:lnTo>
                <a:lnTo>
                  <a:pt x="57420" y="80910"/>
                </a:lnTo>
                <a:lnTo>
                  <a:pt x="57410" y="80900"/>
                </a:lnTo>
                <a:lnTo>
                  <a:pt x="57410" y="80890"/>
                </a:lnTo>
                <a:lnTo>
                  <a:pt x="57420" y="80880"/>
                </a:lnTo>
                <a:lnTo>
                  <a:pt x="57420" y="80870"/>
                </a:lnTo>
                <a:lnTo>
                  <a:pt x="57430" y="80850"/>
                </a:lnTo>
                <a:lnTo>
                  <a:pt x="57420" y="80830"/>
                </a:lnTo>
                <a:lnTo>
                  <a:pt x="57410" y="80820"/>
                </a:lnTo>
                <a:lnTo>
                  <a:pt x="57400" y="80820"/>
                </a:lnTo>
                <a:lnTo>
                  <a:pt x="57390" y="80830"/>
                </a:lnTo>
                <a:lnTo>
                  <a:pt x="57380" y="80840"/>
                </a:lnTo>
                <a:lnTo>
                  <a:pt x="57310" y="80860"/>
                </a:lnTo>
                <a:lnTo>
                  <a:pt x="57320" y="80860"/>
                </a:lnTo>
                <a:lnTo>
                  <a:pt x="57310" y="80860"/>
                </a:lnTo>
                <a:lnTo>
                  <a:pt x="57310" y="80880"/>
                </a:lnTo>
                <a:lnTo>
                  <a:pt x="57330" y="80900"/>
                </a:lnTo>
                <a:lnTo>
                  <a:pt x="57340" y="80920"/>
                </a:lnTo>
                <a:lnTo>
                  <a:pt x="57320" y="80960"/>
                </a:lnTo>
                <a:lnTo>
                  <a:pt x="57300" y="80990"/>
                </a:lnTo>
                <a:lnTo>
                  <a:pt x="57280" y="80990"/>
                </a:lnTo>
                <a:lnTo>
                  <a:pt x="57130" y="80880"/>
                </a:lnTo>
                <a:lnTo>
                  <a:pt x="57110" y="80860"/>
                </a:lnTo>
                <a:lnTo>
                  <a:pt x="57130" y="80820"/>
                </a:lnTo>
                <a:lnTo>
                  <a:pt x="57140" y="80780"/>
                </a:lnTo>
                <a:lnTo>
                  <a:pt x="57140" y="80740"/>
                </a:lnTo>
                <a:lnTo>
                  <a:pt x="57140" y="80690"/>
                </a:lnTo>
                <a:lnTo>
                  <a:pt x="57130" y="80660"/>
                </a:lnTo>
                <a:lnTo>
                  <a:pt x="57120" y="80670"/>
                </a:lnTo>
                <a:lnTo>
                  <a:pt x="57080" y="80720"/>
                </a:lnTo>
                <a:lnTo>
                  <a:pt x="57080" y="80730"/>
                </a:lnTo>
                <a:lnTo>
                  <a:pt x="57070" y="80760"/>
                </a:lnTo>
                <a:lnTo>
                  <a:pt x="57070" y="80770"/>
                </a:lnTo>
                <a:lnTo>
                  <a:pt x="57050" y="80770"/>
                </a:lnTo>
                <a:lnTo>
                  <a:pt x="57040" y="80780"/>
                </a:lnTo>
                <a:lnTo>
                  <a:pt x="57030" y="80790"/>
                </a:lnTo>
                <a:lnTo>
                  <a:pt x="57020" y="80820"/>
                </a:lnTo>
                <a:lnTo>
                  <a:pt x="57030" y="80860"/>
                </a:lnTo>
                <a:lnTo>
                  <a:pt x="57030" y="80890"/>
                </a:lnTo>
                <a:lnTo>
                  <a:pt x="57010" y="80910"/>
                </a:lnTo>
                <a:lnTo>
                  <a:pt x="57020" y="80930"/>
                </a:lnTo>
                <a:lnTo>
                  <a:pt x="57030" y="80940"/>
                </a:lnTo>
                <a:lnTo>
                  <a:pt x="57040" y="80940"/>
                </a:lnTo>
                <a:lnTo>
                  <a:pt x="57060" y="80940"/>
                </a:lnTo>
                <a:lnTo>
                  <a:pt x="57110" y="80990"/>
                </a:lnTo>
                <a:lnTo>
                  <a:pt x="57190" y="81030"/>
                </a:lnTo>
                <a:lnTo>
                  <a:pt x="57210" y="81060"/>
                </a:lnTo>
                <a:lnTo>
                  <a:pt x="57180" y="81110"/>
                </a:lnTo>
                <a:lnTo>
                  <a:pt x="57130" y="81130"/>
                </a:lnTo>
                <a:lnTo>
                  <a:pt x="57030" y="81110"/>
                </a:lnTo>
                <a:lnTo>
                  <a:pt x="56900" y="81010"/>
                </a:lnTo>
                <a:lnTo>
                  <a:pt x="56860" y="80990"/>
                </a:lnTo>
                <a:lnTo>
                  <a:pt x="56830" y="80990"/>
                </a:lnTo>
                <a:lnTo>
                  <a:pt x="56810" y="80990"/>
                </a:lnTo>
                <a:lnTo>
                  <a:pt x="56800" y="80980"/>
                </a:lnTo>
                <a:lnTo>
                  <a:pt x="56810" y="80960"/>
                </a:lnTo>
                <a:lnTo>
                  <a:pt x="56810" y="80930"/>
                </a:lnTo>
                <a:lnTo>
                  <a:pt x="56810" y="80900"/>
                </a:lnTo>
                <a:lnTo>
                  <a:pt x="56800" y="80890"/>
                </a:lnTo>
                <a:lnTo>
                  <a:pt x="56790" y="80900"/>
                </a:lnTo>
                <a:lnTo>
                  <a:pt x="56770" y="80910"/>
                </a:lnTo>
                <a:lnTo>
                  <a:pt x="56740" y="80960"/>
                </a:lnTo>
                <a:lnTo>
                  <a:pt x="56750" y="80970"/>
                </a:lnTo>
                <a:lnTo>
                  <a:pt x="56750" y="80990"/>
                </a:lnTo>
                <a:lnTo>
                  <a:pt x="56660" y="80990"/>
                </a:lnTo>
                <a:lnTo>
                  <a:pt x="56640" y="80970"/>
                </a:lnTo>
                <a:lnTo>
                  <a:pt x="56620" y="80890"/>
                </a:lnTo>
                <a:lnTo>
                  <a:pt x="56600" y="80870"/>
                </a:lnTo>
                <a:lnTo>
                  <a:pt x="56580" y="80860"/>
                </a:lnTo>
                <a:lnTo>
                  <a:pt x="56560" y="80830"/>
                </a:lnTo>
                <a:lnTo>
                  <a:pt x="56510" y="80740"/>
                </a:lnTo>
                <a:lnTo>
                  <a:pt x="56490" y="80720"/>
                </a:lnTo>
                <a:lnTo>
                  <a:pt x="56470" y="80700"/>
                </a:lnTo>
                <a:lnTo>
                  <a:pt x="56450" y="80680"/>
                </a:lnTo>
                <a:lnTo>
                  <a:pt x="56450" y="80670"/>
                </a:lnTo>
                <a:lnTo>
                  <a:pt x="56460" y="80660"/>
                </a:lnTo>
                <a:lnTo>
                  <a:pt x="56480" y="80650"/>
                </a:lnTo>
                <a:lnTo>
                  <a:pt x="56500" y="80640"/>
                </a:lnTo>
                <a:lnTo>
                  <a:pt x="56510" y="80610"/>
                </a:lnTo>
                <a:lnTo>
                  <a:pt x="56430" y="80620"/>
                </a:lnTo>
                <a:lnTo>
                  <a:pt x="56410" y="80610"/>
                </a:lnTo>
                <a:lnTo>
                  <a:pt x="56390" y="80620"/>
                </a:lnTo>
                <a:lnTo>
                  <a:pt x="56360" y="80670"/>
                </a:lnTo>
                <a:lnTo>
                  <a:pt x="56370" y="80670"/>
                </a:lnTo>
                <a:lnTo>
                  <a:pt x="56380" y="80680"/>
                </a:lnTo>
                <a:lnTo>
                  <a:pt x="56390" y="80710"/>
                </a:lnTo>
                <a:lnTo>
                  <a:pt x="56410" y="80730"/>
                </a:lnTo>
                <a:lnTo>
                  <a:pt x="56430" y="80740"/>
                </a:lnTo>
                <a:lnTo>
                  <a:pt x="56440" y="80750"/>
                </a:lnTo>
                <a:lnTo>
                  <a:pt x="56470" y="80790"/>
                </a:lnTo>
                <a:lnTo>
                  <a:pt x="56480" y="80810"/>
                </a:lnTo>
                <a:lnTo>
                  <a:pt x="56510" y="80850"/>
                </a:lnTo>
                <a:lnTo>
                  <a:pt x="56520" y="80850"/>
                </a:lnTo>
                <a:lnTo>
                  <a:pt x="56540" y="80850"/>
                </a:lnTo>
                <a:lnTo>
                  <a:pt x="56550" y="80860"/>
                </a:lnTo>
                <a:lnTo>
                  <a:pt x="56560" y="80870"/>
                </a:lnTo>
                <a:lnTo>
                  <a:pt x="56570" y="80890"/>
                </a:lnTo>
                <a:lnTo>
                  <a:pt x="56570" y="80910"/>
                </a:lnTo>
                <a:lnTo>
                  <a:pt x="56560" y="80920"/>
                </a:lnTo>
                <a:lnTo>
                  <a:pt x="56570" y="80940"/>
                </a:lnTo>
                <a:lnTo>
                  <a:pt x="56560" y="80970"/>
                </a:lnTo>
                <a:lnTo>
                  <a:pt x="56540" y="81000"/>
                </a:lnTo>
                <a:lnTo>
                  <a:pt x="56500" y="81030"/>
                </a:lnTo>
                <a:lnTo>
                  <a:pt x="56500" y="81040"/>
                </a:lnTo>
                <a:lnTo>
                  <a:pt x="56570" y="81030"/>
                </a:lnTo>
                <a:lnTo>
                  <a:pt x="56590" y="81030"/>
                </a:lnTo>
                <a:lnTo>
                  <a:pt x="56610" y="81040"/>
                </a:lnTo>
                <a:lnTo>
                  <a:pt x="56630" y="81070"/>
                </a:lnTo>
                <a:lnTo>
                  <a:pt x="56650" y="81080"/>
                </a:lnTo>
                <a:lnTo>
                  <a:pt x="56680" y="81090"/>
                </a:lnTo>
                <a:lnTo>
                  <a:pt x="56700" y="81090"/>
                </a:lnTo>
                <a:lnTo>
                  <a:pt x="56700" y="81110"/>
                </a:lnTo>
                <a:lnTo>
                  <a:pt x="56660" y="81130"/>
                </a:lnTo>
                <a:lnTo>
                  <a:pt x="56580" y="81150"/>
                </a:lnTo>
                <a:lnTo>
                  <a:pt x="56540" y="81200"/>
                </a:lnTo>
                <a:lnTo>
                  <a:pt x="56610" y="81180"/>
                </a:lnTo>
                <a:lnTo>
                  <a:pt x="56620" y="81190"/>
                </a:lnTo>
                <a:lnTo>
                  <a:pt x="56630" y="81220"/>
                </a:lnTo>
                <a:lnTo>
                  <a:pt x="56640" y="81240"/>
                </a:lnTo>
                <a:lnTo>
                  <a:pt x="56650" y="81260"/>
                </a:lnTo>
                <a:lnTo>
                  <a:pt x="56660" y="81290"/>
                </a:lnTo>
                <a:lnTo>
                  <a:pt x="56670" y="81330"/>
                </a:lnTo>
                <a:lnTo>
                  <a:pt x="56670" y="81350"/>
                </a:lnTo>
                <a:lnTo>
                  <a:pt x="56670" y="81380"/>
                </a:lnTo>
                <a:lnTo>
                  <a:pt x="56660" y="81410"/>
                </a:lnTo>
                <a:lnTo>
                  <a:pt x="56660" y="81440"/>
                </a:lnTo>
                <a:lnTo>
                  <a:pt x="56640" y="81440"/>
                </a:lnTo>
                <a:lnTo>
                  <a:pt x="56610" y="81420"/>
                </a:lnTo>
                <a:lnTo>
                  <a:pt x="56600" y="81400"/>
                </a:lnTo>
                <a:lnTo>
                  <a:pt x="56610" y="81350"/>
                </a:lnTo>
                <a:lnTo>
                  <a:pt x="56600" y="81340"/>
                </a:lnTo>
                <a:lnTo>
                  <a:pt x="56590" y="81330"/>
                </a:lnTo>
                <a:lnTo>
                  <a:pt x="56580" y="81300"/>
                </a:lnTo>
                <a:lnTo>
                  <a:pt x="56580" y="81290"/>
                </a:lnTo>
                <a:lnTo>
                  <a:pt x="56570" y="81260"/>
                </a:lnTo>
                <a:lnTo>
                  <a:pt x="56570" y="81250"/>
                </a:lnTo>
                <a:lnTo>
                  <a:pt x="56550" y="81230"/>
                </a:lnTo>
                <a:lnTo>
                  <a:pt x="56530" y="81220"/>
                </a:lnTo>
                <a:lnTo>
                  <a:pt x="56500" y="81220"/>
                </a:lnTo>
                <a:lnTo>
                  <a:pt x="56480" y="81230"/>
                </a:lnTo>
                <a:lnTo>
                  <a:pt x="56500" y="81260"/>
                </a:lnTo>
                <a:lnTo>
                  <a:pt x="56530" y="81270"/>
                </a:lnTo>
                <a:lnTo>
                  <a:pt x="56540" y="81280"/>
                </a:lnTo>
                <a:lnTo>
                  <a:pt x="56550" y="81300"/>
                </a:lnTo>
                <a:lnTo>
                  <a:pt x="56560" y="81370"/>
                </a:lnTo>
                <a:lnTo>
                  <a:pt x="56540" y="81410"/>
                </a:lnTo>
                <a:lnTo>
                  <a:pt x="56500" y="81410"/>
                </a:lnTo>
                <a:lnTo>
                  <a:pt x="56430" y="81390"/>
                </a:lnTo>
                <a:lnTo>
                  <a:pt x="56400" y="81360"/>
                </a:lnTo>
                <a:lnTo>
                  <a:pt x="56360" y="81360"/>
                </a:lnTo>
                <a:lnTo>
                  <a:pt x="56320" y="81390"/>
                </a:lnTo>
                <a:lnTo>
                  <a:pt x="56300" y="81450"/>
                </a:lnTo>
                <a:lnTo>
                  <a:pt x="56330" y="81450"/>
                </a:lnTo>
                <a:lnTo>
                  <a:pt x="56380" y="81430"/>
                </a:lnTo>
                <a:lnTo>
                  <a:pt x="56410" y="81420"/>
                </a:lnTo>
                <a:lnTo>
                  <a:pt x="56510" y="81470"/>
                </a:lnTo>
                <a:lnTo>
                  <a:pt x="56530" y="81490"/>
                </a:lnTo>
                <a:lnTo>
                  <a:pt x="56490" y="81510"/>
                </a:lnTo>
                <a:lnTo>
                  <a:pt x="56440" y="81520"/>
                </a:lnTo>
                <a:lnTo>
                  <a:pt x="56360" y="81490"/>
                </a:lnTo>
                <a:lnTo>
                  <a:pt x="56340" y="81490"/>
                </a:lnTo>
                <a:lnTo>
                  <a:pt x="56340" y="81500"/>
                </a:lnTo>
                <a:lnTo>
                  <a:pt x="56350" y="81510"/>
                </a:lnTo>
                <a:lnTo>
                  <a:pt x="56360" y="81520"/>
                </a:lnTo>
                <a:lnTo>
                  <a:pt x="56330" y="81520"/>
                </a:lnTo>
                <a:lnTo>
                  <a:pt x="56310" y="81530"/>
                </a:lnTo>
                <a:lnTo>
                  <a:pt x="56300" y="81560"/>
                </a:lnTo>
                <a:lnTo>
                  <a:pt x="56320" y="81560"/>
                </a:lnTo>
                <a:lnTo>
                  <a:pt x="56350" y="81570"/>
                </a:lnTo>
                <a:lnTo>
                  <a:pt x="56370" y="81570"/>
                </a:lnTo>
                <a:lnTo>
                  <a:pt x="56370" y="81590"/>
                </a:lnTo>
                <a:lnTo>
                  <a:pt x="56360" y="81590"/>
                </a:lnTo>
                <a:lnTo>
                  <a:pt x="56350" y="81590"/>
                </a:lnTo>
                <a:lnTo>
                  <a:pt x="56330" y="81600"/>
                </a:lnTo>
                <a:lnTo>
                  <a:pt x="56320" y="81610"/>
                </a:lnTo>
                <a:lnTo>
                  <a:pt x="56320" y="81620"/>
                </a:lnTo>
                <a:lnTo>
                  <a:pt x="56330" y="81630"/>
                </a:lnTo>
                <a:lnTo>
                  <a:pt x="56340" y="81650"/>
                </a:lnTo>
                <a:lnTo>
                  <a:pt x="56350" y="81660"/>
                </a:lnTo>
                <a:lnTo>
                  <a:pt x="56350" y="81670"/>
                </a:lnTo>
                <a:lnTo>
                  <a:pt x="56260" y="81750"/>
                </a:lnTo>
                <a:lnTo>
                  <a:pt x="56200" y="81770"/>
                </a:lnTo>
                <a:lnTo>
                  <a:pt x="56200" y="81790"/>
                </a:lnTo>
                <a:lnTo>
                  <a:pt x="56200" y="81800"/>
                </a:lnTo>
                <a:lnTo>
                  <a:pt x="56210" y="81810"/>
                </a:lnTo>
                <a:lnTo>
                  <a:pt x="56170" y="81870"/>
                </a:lnTo>
                <a:lnTo>
                  <a:pt x="56150" y="81880"/>
                </a:lnTo>
                <a:lnTo>
                  <a:pt x="56140" y="81870"/>
                </a:lnTo>
                <a:lnTo>
                  <a:pt x="56110" y="81840"/>
                </a:lnTo>
                <a:lnTo>
                  <a:pt x="56090" y="81850"/>
                </a:lnTo>
                <a:lnTo>
                  <a:pt x="56070" y="81870"/>
                </a:lnTo>
                <a:lnTo>
                  <a:pt x="56040" y="81880"/>
                </a:lnTo>
                <a:lnTo>
                  <a:pt x="56020" y="81860"/>
                </a:lnTo>
                <a:lnTo>
                  <a:pt x="56040" y="81810"/>
                </a:lnTo>
                <a:lnTo>
                  <a:pt x="56050" y="81770"/>
                </a:lnTo>
                <a:lnTo>
                  <a:pt x="56040" y="81760"/>
                </a:lnTo>
                <a:lnTo>
                  <a:pt x="56000" y="81810"/>
                </a:lnTo>
                <a:lnTo>
                  <a:pt x="55980" y="81830"/>
                </a:lnTo>
                <a:lnTo>
                  <a:pt x="55970" y="81800"/>
                </a:lnTo>
                <a:lnTo>
                  <a:pt x="55980" y="81770"/>
                </a:lnTo>
                <a:lnTo>
                  <a:pt x="55990" y="81740"/>
                </a:lnTo>
                <a:lnTo>
                  <a:pt x="55990" y="81710"/>
                </a:lnTo>
                <a:lnTo>
                  <a:pt x="55980" y="81690"/>
                </a:lnTo>
                <a:lnTo>
                  <a:pt x="55970" y="81700"/>
                </a:lnTo>
                <a:lnTo>
                  <a:pt x="55950" y="81730"/>
                </a:lnTo>
                <a:lnTo>
                  <a:pt x="55940" y="81740"/>
                </a:lnTo>
                <a:lnTo>
                  <a:pt x="55930" y="81750"/>
                </a:lnTo>
                <a:lnTo>
                  <a:pt x="55900" y="81740"/>
                </a:lnTo>
                <a:lnTo>
                  <a:pt x="55900" y="81760"/>
                </a:lnTo>
                <a:lnTo>
                  <a:pt x="55920" y="81770"/>
                </a:lnTo>
                <a:lnTo>
                  <a:pt x="55910" y="81810"/>
                </a:lnTo>
                <a:lnTo>
                  <a:pt x="55920" y="81860"/>
                </a:lnTo>
                <a:lnTo>
                  <a:pt x="55910" y="81890"/>
                </a:lnTo>
                <a:lnTo>
                  <a:pt x="55910" y="81910"/>
                </a:lnTo>
                <a:lnTo>
                  <a:pt x="55920" y="81930"/>
                </a:lnTo>
                <a:lnTo>
                  <a:pt x="55880" y="81920"/>
                </a:lnTo>
                <a:lnTo>
                  <a:pt x="55860" y="81890"/>
                </a:lnTo>
                <a:lnTo>
                  <a:pt x="55860" y="81830"/>
                </a:lnTo>
                <a:lnTo>
                  <a:pt x="55850" y="81670"/>
                </a:lnTo>
                <a:lnTo>
                  <a:pt x="55860" y="81610"/>
                </a:lnTo>
                <a:lnTo>
                  <a:pt x="55870" y="81560"/>
                </a:lnTo>
                <a:lnTo>
                  <a:pt x="55900" y="81520"/>
                </a:lnTo>
                <a:lnTo>
                  <a:pt x="55880" y="81490"/>
                </a:lnTo>
                <a:lnTo>
                  <a:pt x="55850" y="81490"/>
                </a:lnTo>
                <a:lnTo>
                  <a:pt x="55790" y="81520"/>
                </a:lnTo>
                <a:lnTo>
                  <a:pt x="55720" y="81500"/>
                </a:lnTo>
                <a:lnTo>
                  <a:pt x="55690" y="81500"/>
                </a:lnTo>
                <a:lnTo>
                  <a:pt x="55660" y="81540"/>
                </a:lnTo>
                <a:lnTo>
                  <a:pt x="55670" y="81560"/>
                </a:lnTo>
                <a:lnTo>
                  <a:pt x="55690" y="81570"/>
                </a:lnTo>
                <a:lnTo>
                  <a:pt x="55710" y="81580"/>
                </a:lnTo>
                <a:lnTo>
                  <a:pt x="55730" y="81590"/>
                </a:lnTo>
                <a:lnTo>
                  <a:pt x="55740" y="81590"/>
                </a:lnTo>
                <a:lnTo>
                  <a:pt x="55750" y="81580"/>
                </a:lnTo>
                <a:lnTo>
                  <a:pt x="55760" y="81580"/>
                </a:lnTo>
                <a:lnTo>
                  <a:pt x="55770" y="81590"/>
                </a:lnTo>
                <a:lnTo>
                  <a:pt x="55760" y="81600"/>
                </a:lnTo>
                <a:lnTo>
                  <a:pt x="55760" y="81610"/>
                </a:lnTo>
                <a:lnTo>
                  <a:pt x="55750" y="81620"/>
                </a:lnTo>
                <a:lnTo>
                  <a:pt x="55720" y="81730"/>
                </a:lnTo>
                <a:lnTo>
                  <a:pt x="55710" y="81750"/>
                </a:lnTo>
                <a:lnTo>
                  <a:pt x="55560" y="81810"/>
                </a:lnTo>
                <a:lnTo>
                  <a:pt x="55500" y="81870"/>
                </a:lnTo>
                <a:lnTo>
                  <a:pt x="55480" y="81880"/>
                </a:lnTo>
                <a:lnTo>
                  <a:pt x="55330" y="81880"/>
                </a:lnTo>
                <a:lnTo>
                  <a:pt x="55340" y="81910"/>
                </a:lnTo>
                <a:lnTo>
                  <a:pt x="55360" y="81910"/>
                </a:lnTo>
                <a:lnTo>
                  <a:pt x="55390" y="81910"/>
                </a:lnTo>
                <a:lnTo>
                  <a:pt x="55410" y="81910"/>
                </a:lnTo>
                <a:lnTo>
                  <a:pt x="55390" y="81990"/>
                </a:lnTo>
                <a:lnTo>
                  <a:pt x="55380" y="82010"/>
                </a:lnTo>
                <a:lnTo>
                  <a:pt x="55360" y="82030"/>
                </a:lnTo>
                <a:lnTo>
                  <a:pt x="55250" y="82100"/>
                </a:lnTo>
                <a:lnTo>
                  <a:pt x="55230" y="82110"/>
                </a:lnTo>
                <a:lnTo>
                  <a:pt x="55210" y="82100"/>
                </a:lnTo>
                <a:lnTo>
                  <a:pt x="55200" y="82070"/>
                </a:lnTo>
                <a:lnTo>
                  <a:pt x="55220" y="82030"/>
                </a:lnTo>
                <a:lnTo>
                  <a:pt x="55200" y="82000"/>
                </a:lnTo>
                <a:lnTo>
                  <a:pt x="55210" y="82000"/>
                </a:lnTo>
                <a:lnTo>
                  <a:pt x="55210" y="81990"/>
                </a:lnTo>
                <a:lnTo>
                  <a:pt x="55210" y="81970"/>
                </a:lnTo>
                <a:lnTo>
                  <a:pt x="55200" y="81950"/>
                </a:lnTo>
                <a:lnTo>
                  <a:pt x="55180" y="81930"/>
                </a:lnTo>
                <a:lnTo>
                  <a:pt x="55180" y="81920"/>
                </a:lnTo>
                <a:lnTo>
                  <a:pt x="55180" y="81890"/>
                </a:lnTo>
                <a:lnTo>
                  <a:pt x="55170" y="81880"/>
                </a:lnTo>
                <a:lnTo>
                  <a:pt x="55170" y="81870"/>
                </a:lnTo>
                <a:lnTo>
                  <a:pt x="55150" y="81860"/>
                </a:lnTo>
                <a:lnTo>
                  <a:pt x="55140" y="81850"/>
                </a:lnTo>
                <a:lnTo>
                  <a:pt x="55140" y="81810"/>
                </a:lnTo>
                <a:lnTo>
                  <a:pt x="55160" y="81760"/>
                </a:lnTo>
                <a:lnTo>
                  <a:pt x="55180" y="81710"/>
                </a:lnTo>
                <a:lnTo>
                  <a:pt x="55190" y="81680"/>
                </a:lnTo>
                <a:lnTo>
                  <a:pt x="55190" y="81660"/>
                </a:lnTo>
                <a:lnTo>
                  <a:pt x="55200" y="81610"/>
                </a:lnTo>
                <a:lnTo>
                  <a:pt x="55210" y="81580"/>
                </a:lnTo>
                <a:lnTo>
                  <a:pt x="55200" y="81560"/>
                </a:lnTo>
                <a:lnTo>
                  <a:pt x="55190" y="81550"/>
                </a:lnTo>
                <a:lnTo>
                  <a:pt x="55170" y="81550"/>
                </a:lnTo>
                <a:lnTo>
                  <a:pt x="55160" y="81560"/>
                </a:lnTo>
                <a:lnTo>
                  <a:pt x="55140" y="81590"/>
                </a:lnTo>
                <a:lnTo>
                  <a:pt x="55140" y="81630"/>
                </a:lnTo>
                <a:lnTo>
                  <a:pt x="55140" y="81680"/>
                </a:lnTo>
                <a:lnTo>
                  <a:pt x="55150" y="81730"/>
                </a:lnTo>
                <a:lnTo>
                  <a:pt x="55130" y="81740"/>
                </a:lnTo>
                <a:lnTo>
                  <a:pt x="55120" y="81720"/>
                </a:lnTo>
                <a:lnTo>
                  <a:pt x="55100" y="81690"/>
                </a:lnTo>
                <a:lnTo>
                  <a:pt x="55080" y="81670"/>
                </a:lnTo>
                <a:lnTo>
                  <a:pt x="55070" y="81690"/>
                </a:lnTo>
                <a:lnTo>
                  <a:pt x="55080" y="81720"/>
                </a:lnTo>
                <a:lnTo>
                  <a:pt x="55110" y="81790"/>
                </a:lnTo>
                <a:lnTo>
                  <a:pt x="55100" y="81820"/>
                </a:lnTo>
                <a:lnTo>
                  <a:pt x="55080" y="81840"/>
                </a:lnTo>
                <a:lnTo>
                  <a:pt x="55090" y="81870"/>
                </a:lnTo>
                <a:lnTo>
                  <a:pt x="55110" y="81910"/>
                </a:lnTo>
                <a:lnTo>
                  <a:pt x="55120" y="81950"/>
                </a:lnTo>
                <a:lnTo>
                  <a:pt x="55110" y="81960"/>
                </a:lnTo>
                <a:lnTo>
                  <a:pt x="55000" y="81940"/>
                </a:lnTo>
                <a:lnTo>
                  <a:pt x="55000" y="81960"/>
                </a:lnTo>
                <a:lnTo>
                  <a:pt x="55110" y="82030"/>
                </a:lnTo>
                <a:lnTo>
                  <a:pt x="55150" y="82050"/>
                </a:lnTo>
                <a:lnTo>
                  <a:pt x="55140" y="82110"/>
                </a:lnTo>
                <a:lnTo>
                  <a:pt x="55130" y="82160"/>
                </a:lnTo>
                <a:lnTo>
                  <a:pt x="55100" y="82190"/>
                </a:lnTo>
                <a:lnTo>
                  <a:pt x="55070" y="82200"/>
                </a:lnTo>
                <a:lnTo>
                  <a:pt x="55050" y="82180"/>
                </a:lnTo>
                <a:lnTo>
                  <a:pt x="55020" y="82150"/>
                </a:lnTo>
                <a:lnTo>
                  <a:pt x="54990" y="82120"/>
                </a:lnTo>
                <a:lnTo>
                  <a:pt x="54970" y="82130"/>
                </a:lnTo>
                <a:lnTo>
                  <a:pt x="54970" y="82150"/>
                </a:lnTo>
                <a:lnTo>
                  <a:pt x="55030" y="82200"/>
                </a:lnTo>
                <a:lnTo>
                  <a:pt x="55050" y="82230"/>
                </a:lnTo>
                <a:lnTo>
                  <a:pt x="55060" y="82240"/>
                </a:lnTo>
                <a:lnTo>
                  <a:pt x="55080" y="82250"/>
                </a:lnTo>
                <a:lnTo>
                  <a:pt x="55050" y="82270"/>
                </a:lnTo>
                <a:lnTo>
                  <a:pt x="55030" y="82260"/>
                </a:lnTo>
                <a:lnTo>
                  <a:pt x="54770" y="82060"/>
                </a:lnTo>
                <a:lnTo>
                  <a:pt x="54690" y="81940"/>
                </a:lnTo>
                <a:lnTo>
                  <a:pt x="54660" y="81930"/>
                </a:lnTo>
                <a:lnTo>
                  <a:pt x="54600" y="81890"/>
                </a:lnTo>
                <a:lnTo>
                  <a:pt x="54560" y="81850"/>
                </a:lnTo>
                <a:lnTo>
                  <a:pt x="54550" y="81840"/>
                </a:lnTo>
                <a:lnTo>
                  <a:pt x="54540" y="81850"/>
                </a:lnTo>
                <a:lnTo>
                  <a:pt x="54540" y="81900"/>
                </a:lnTo>
                <a:lnTo>
                  <a:pt x="54530" y="81910"/>
                </a:lnTo>
                <a:lnTo>
                  <a:pt x="54510" y="81930"/>
                </a:lnTo>
                <a:lnTo>
                  <a:pt x="54470" y="81930"/>
                </a:lnTo>
                <a:lnTo>
                  <a:pt x="54450" y="81940"/>
                </a:lnTo>
                <a:lnTo>
                  <a:pt x="54430" y="81970"/>
                </a:lnTo>
                <a:lnTo>
                  <a:pt x="54420" y="82000"/>
                </a:lnTo>
                <a:lnTo>
                  <a:pt x="54410" y="82010"/>
                </a:lnTo>
                <a:lnTo>
                  <a:pt x="54380" y="82000"/>
                </a:lnTo>
                <a:lnTo>
                  <a:pt x="54380" y="81980"/>
                </a:lnTo>
                <a:lnTo>
                  <a:pt x="54400" y="81970"/>
                </a:lnTo>
                <a:lnTo>
                  <a:pt x="54410" y="81940"/>
                </a:lnTo>
                <a:lnTo>
                  <a:pt x="54420" y="81900"/>
                </a:lnTo>
                <a:lnTo>
                  <a:pt x="54430" y="81880"/>
                </a:lnTo>
                <a:lnTo>
                  <a:pt x="54440" y="81860"/>
                </a:lnTo>
                <a:lnTo>
                  <a:pt x="54470" y="81840"/>
                </a:lnTo>
                <a:lnTo>
                  <a:pt x="54480" y="81830"/>
                </a:lnTo>
                <a:lnTo>
                  <a:pt x="54490" y="81810"/>
                </a:lnTo>
                <a:lnTo>
                  <a:pt x="54500" y="81770"/>
                </a:lnTo>
                <a:lnTo>
                  <a:pt x="54510" y="81760"/>
                </a:lnTo>
                <a:lnTo>
                  <a:pt x="54460" y="81730"/>
                </a:lnTo>
                <a:lnTo>
                  <a:pt x="54440" y="81710"/>
                </a:lnTo>
                <a:lnTo>
                  <a:pt x="54460" y="81670"/>
                </a:lnTo>
                <a:lnTo>
                  <a:pt x="54450" y="81670"/>
                </a:lnTo>
                <a:lnTo>
                  <a:pt x="54430" y="81660"/>
                </a:lnTo>
                <a:lnTo>
                  <a:pt x="54420" y="81640"/>
                </a:lnTo>
                <a:lnTo>
                  <a:pt x="54430" y="81610"/>
                </a:lnTo>
                <a:lnTo>
                  <a:pt x="54440" y="81590"/>
                </a:lnTo>
                <a:lnTo>
                  <a:pt x="54480" y="81550"/>
                </a:lnTo>
                <a:lnTo>
                  <a:pt x="54500" y="81530"/>
                </a:lnTo>
                <a:lnTo>
                  <a:pt x="54590" y="81540"/>
                </a:lnTo>
                <a:lnTo>
                  <a:pt x="54570" y="81520"/>
                </a:lnTo>
                <a:lnTo>
                  <a:pt x="54600" y="81450"/>
                </a:lnTo>
                <a:lnTo>
                  <a:pt x="54620" y="81430"/>
                </a:lnTo>
                <a:lnTo>
                  <a:pt x="54640" y="81420"/>
                </a:lnTo>
                <a:lnTo>
                  <a:pt x="54680" y="81440"/>
                </a:lnTo>
                <a:lnTo>
                  <a:pt x="54690" y="81430"/>
                </a:lnTo>
                <a:lnTo>
                  <a:pt x="54690" y="81410"/>
                </a:lnTo>
                <a:lnTo>
                  <a:pt x="54690" y="81390"/>
                </a:lnTo>
                <a:lnTo>
                  <a:pt x="54680" y="81370"/>
                </a:lnTo>
                <a:lnTo>
                  <a:pt x="54680" y="81360"/>
                </a:lnTo>
                <a:lnTo>
                  <a:pt x="54680" y="81340"/>
                </a:lnTo>
                <a:lnTo>
                  <a:pt x="54680" y="81320"/>
                </a:lnTo>
                <a:lnTo>
                  <a:pt x="54680" y="81300"/>
                </a:lnTo>
                <a:lnTo>
                  <a:pt x="54690" y="81280"/>
                </a:lnTo>
                <a:lnTo>
                  <a:pt x="54700" y="81270"/>
                </a:lnTo>
                <a:lnTo>
                  <a:pt x="54740" y="81200"/>
                </a:lnTo>
                <a:lnTo>
                  <a:pt x="54770" y="81170"/>
                </a:lnTo>
                <a:lnTo>
                  <a:pt x="54800" y="81150"/>
                </a:lnTo>
                <a:lnTo>
                  <a:pt x="54930" y="80970"/>
                </a:lnTo>
                <a:lnTo>
                  <a:pt x="54950" y="80970"/>
                </a:lnTo>
                <a:lnTo>
                  <a:pt x="54990" y="80980"/>
                </a:lnTo>
                <a:lnTo>
                  <a:pt x="55010" y="80970"/>
                </a:lnTo>
                <a:lnTo>
                  <a:pt x="55030" y="80960"/>
                </a:lnTo>
                <a:lnTo>
                  <a:pt x="55070" y="80920"/>
                </a:lnTo>
                <a:lnTo>
                  <a:pt x="55070" y="80910"/>
                </a:lnTo>
                <a:lnTo>
                  <a:pt x="55050" y="80860"/>
                </a:lnTo>
                <a:lnTo>
                  <a:pt x="55020" y="80850"/>
                </a:lnTo>
                <a:lnTo>
                  <a:pt x="54850" y="80910"/>
                </a:lnTo>
                <a:lnTo>
                  <a:pt x="54820" y="80900"/>
                </a:lnTo>
                <a:lnTo>
                  <a:pt x="54780" y="80850"/>
                </a:lnTo>
                <a:lnTo>
                  <a:pt x="54750" y="80840"/>
                </a:lnTo>
                <a:lnTo>
                  <a:pt x="54730" y="80850"/>
                </a:lnTo>
                <a:lnTo>
                  <a:pt x="54690" y="80900"/>
                </a:lnTo>
                <a:lnTo>
                  <a:pt x="54660" y="80910"/>
                </a:lnTo>
                <a:lnTo>
                  <a:pt x="54620" y="80890"/>
                </a:lnTo>
                <a:lnTo>
                  <a:pt x="54540" y="80840"/>
                </a:lnTo>
                <a:lnTo>
                  <a:pt x="54480" y="80820"/>
                </a:lnTo>
                <a:lnTo>
                  <a:pt x="54430" y="80780"/>
                </a:lnTo>
                <a:lnTo>
                  <a:pt x="54420" y="80750"/>
                </a:lnTo>
                <a:lnTo>
                  <a:pt x="54400" y="80720"/>
                </a:lnTo>
                <a:lnTo>
                  <a:pt x="54400" y="80690"/>
                </a:lnTo>
                <a:lnTo>
                  <a:pt x="54390" y="80610"/>
                </a:lnTo>
                <a:lnTo>
                  <a:pt x="54380" y="80600"/>
                </a:lnTo>
                <a:lnTo>
                  <a:pt x="54380" y="80610"/>
                </a:lnTo>
                <a:lnTo>
                  <a:pt x="54370" y="80640"/>
                </a:lnTo>
                <a:lnTo>
                  <a:pt x="54370" y="80670"/>
                </a:lnTo>
                <a:lnTo>
                  <a:pt x="54370" y="80690"/>
                </a:lnTo>
                <a:lnTo>
                  <a:pt x="54370" y="80750"/>
                </a:lnTo>
                <a:lnTo>
                  <a:pt x="54360" y="80770"/>
                </a:lnTo>
                <a:lnTo>
                  <a:pt x="54340" y="80780"/>
                </a:lnTo>
                <a:lnTo>
                  <a:pt x="54310" y="80790"/>
                </a:lnTo>
                <a:lnTo>
                  <a:pt x="54300" y="80770"/>
                </a:lnTo>
                <a:lnTo>
                  <a:pt x="54290" y="80760"/>
                </a:lnTo>
                <a:lnTo>
                  <a:pt x="54280" y="80750"/>
                </a:lnTo>
                <a:lnTo>
                  <a:pt x="54280" y="80740"/>
                </a:lnTo>
                <a:lnTo>
                  <a:pt x="54240" y="80750"/>
                </a:lnTo>
                <a:lnTo>
                  <a:pt x="54140" y="80730"/>
                </a:lnTo>
                <a:lnTo>
                  <a:pt x="54100" y="80760"/>
                </a:lnTo>
                <a:lnTo>
                  <a:pt x="54090" y="80790"/>
                </a:lnTo>
                <a:lnTo>
                  <a:pt x="54090" y="80820"/>
                </a:lnTo>
                <a:lnTo>
                  <a:pt x="54090" y="80860"/>
                </a:lnTo>
                <a:lnTo>
                  <a:pt x="54480" y="80980"/>
                </a:lnTo>
                <a:lnTo>
                  <a:pt x="54500" y="80990"/>
                </a:lnTo>
                <a:lnTo>
                  <a:pt x="54530" y="81030"/>
                </a:lnTo>
                <a:lnTo>
                  <a:pt x="54550" y="81040"/>
                </a:lnTo>
                <a:lnTo>
                  <a:pt x="54550" y="81060"/>
                </a:lnTo>
                <a:lnTo>
                  <a:pt x="54490" y="81140"/>
                </a:lnTo>
                <a:lnTo>
                  <a:pt x="54470" y="81160"/>
                </a:lnTo>
                <a:lnTo>
                  <a:pt x="54450" y="81170"/>
                </a:lnTo>
                <a:lnTo>
                  <a:pt x="54430" y="81150"/>
                </a:lnTo>
                <a:lnTo>
                  <a:pt x="54420" y="81130"/>
                </a:lnTo>
                <a:lnTo>
                  <a:pt x="54440" y="81110"/>
                </a:lnTo>
                <a:lnTo>
                  <a:pt x="54440" y="81090"/>
                </a:lnTo>
                <a:lnTo>
                  <a:pt x="54330" y="81110"/>
                </a:lnTo>
                <a:lnTo>
                  <a:pt x="54310" y="81100"/>
                </a:lnTo>
                <a:lnTo>
                  <a:pt x="54280" y="81090"/>
                </a:lnTo>
                <a:lnTo>
                  <a:pt x="54260" y="81080"/>
                </a:lnTo>
                <a:lnTo>
                  <a:pt x="54240" y="81110"/>
                </a:lnTo>
                <a:lnTo>
                  <a:pt x="54290" y="81150"/>
                </a:lnTo>
                <a:lnTo>
                  <a:pt x="54330" y="81200"/>
                </a:lnTo>
                <a:lnTo>
                  <a:pt x="54370" y="81200"/>
                </a:lnTo>
                <a:lnTo>
                  <a:pt x="54380" y="81220"/>
                </a:lnTo>
                <a:lnTo>
                  <a:pt x="54350" y="81250"/>
                </a:lnTo>
                <a:lnTo>
                  <a:pt x="54370" y="81260"/>
                </a:lnTo>
                <a:lnTo>
                  <a:pt x="54370" y="81280"/>
                </a:lnTo>
                <a:lnTo>
                  <a:pt x="54360" y="81300"/>
                </a:lnTo>
                <a:lnTo>
                  <a:pt x="54350" y="81320"/>
                </a:lnTo>
                <a:lnTo>
                  <a:pt x="54340" y="81320"/>
                </a:lnTo>
                <a:lnTo>
                  <a:pt x="54320" y="81330"/>
                </a:lnTo>
                <a:lnTo>
                  <a:pt x="54310" y="81330"/>
                </a:lnTo>
                <a:lnTo>
                  <a:pt x="54300" y="81350"/>
                </a:lnTo>
                <a:lnTo>
                  <a:pt x="54280" y="81390"/>
                </a:lnTo>
                <a:lnTo>
                  <a:pt x="54270" y="81420"/>
                </a:lnTo>
                <a:lnTo>
                  <a:pt x="54250" y="81440"/>
                </a:lnTo>
                <a:lnTo>
                  <a:pt x="54230" y="81450"/>
                </a:lnTo>
                <a:lnTo>
                  <a:pt x="54200" y="81460"/>
                </a:lnTo>
                <a:lnTo>
                  <a:pt x="54180" y="81470"/>
                </a:lnTo>
                <a:lnTo>
                  <a:pt x="54170" y="81470"/>
                </a:lnTo>
                <a:lnTo>
                  <a:pt x="54160" y="81460"/>
                </a:lnTo>
                <a:lnTo>
                  <a:pt x="54160" y="81450"/>
                </a:lnTo>
                <a:lnTo>
                  <a:pt x="54150" y="81430"/>
                </a:lnTo>
                <a:lnTo>
                  <a:pt x="54150" y="81420"/>
                </a:lnTo>
                <a:lnTo>
                  <a:pt x="54130" y="81430"/>
                </a:lnTo>
                <a:lnTo>
                  <a:pt x="54120" y="81450"/>
                </a:lnTo>
                <a:lnTo>
                  <a:pt x="54130" y="81480"/>
                </a:lnTo>
                <a:lnTo>
                  <a:pt x="54150" y="81500"/>
                </a:lnTo>
                <a:lnTo>
                  <a:pt x="54170" y="81510"/>
                </a:lnTo>
                <a:lnTo>
                  <a:pt x="54220" y="81510"/>
                </a:lnTo>
                <a:lnTo>
                  <a:pt x="54260" y="81480"/>
                </a:lnTo>
                <a:lnTo>
                  <a:pt x="54270" y="81490"/>
                </a:lnTo>
                <a:lnTo>
                  <a:pt x="54280" y="81520"/>
                </a:lnTo>
                <a:lnTo>
                  <a:pt x="54280" y="81560"/>
                </a:lnTo>
                <a:lnTo>
                  <a:pt x="54270" y="81580"/>
                </a:lnTo>
                <a:lnTo>
                  <a:pt x="54250" y="81600"/>
                </a:lnTo>
                <a:lnTo>
                  <a:pt x="54230" y="81610"/>
                </a:lnTo>
                <a:lnTo>
                  <a:pt x="54240" y="81640"/>
                </a:lnTo>
                <a:lnTo>
                  <a:pt x="54240" y="81680"/>
                </a:lnTo>
                <a:lnTo>
                  <a:pt x="54250" y="81730"/>
                </a:lnTo>
                <a:lnTo>
                  <a:pt x="54250" y="81780"/>
                </a:lnTo>
                <a:lnTo>
                  <a:pt x="54250" y="81830"/>
                </a:lnTo>
                <a:lnTo>
                  <a:pt x="54240" y="81860"/>
                </a:lnTo>
                <a:lnTo>
                  <a:pt x="54210" y="81890"/>
                </a:lnTo>
                <a:lnTo>
                  <a:pt x="54170" y="81910"/>
                </a:lnTo>
                <a:lnTo>
                  <a:pt x="54160" y="81910"/>
                </a:lnTo>
                <a:lnTo>
                  <a:pt x="54160" y="81880"/>
                </a:lnTo>
                <a:lnTo>
                  <a:pt x="54170" y="81840"/>
                </a:lnTo>
                <a:lnTo>
                  <a:pt x="54160" y="81810"/>
                </a:lnTo>
                <a:lnTo>
                  <a:pt x="54150" y="81790"/>
                </a:lnTo>
                <a:lnTo>
                  <a:pt x="54140" y="81800"/>
                </a:lnTo>
                <a:lnTo>
                  <a:pt x="54120" y="81840"/>
                </a:lnTo>
                <a:lnTo>
                  <a:pt x="54110" y="81840"/>
                </a:lnTo>
                <a:lnTo>
                  <a:pt x="54110" y="81830"/>
                </a:lnTo>
                <a:lnTo>
                  <a:pt x="54110" y="81810"/>
                </a:lnTo>
                <a:lnTo>
                  <a:pt x="54110" y="81800"/>
                </a:lnTo>
                <a:lnTo>
                  <a:pt x="54100" y="81790"/>
                </a:lnTo>
                <a:lnTo>
                  <a:pt x="54090" y="81800"/>
                </a:lnTo>
                <a:lnTo>
                  <a:pt x="54080" y="81810"/>
                </a:lnTo>
                <a:lnTo>
                  <a:pt x="54070" y="81780"/>
                </a:lnTo>
                <a:lnTo>
                  <a:pt x="54050" y="81780"/>
                </a:lnTo>
                <a:lnTo>
                  <a:pt x="54040" y="81800"/>
                </a:lnTo>
                <a:lnTo>
                  <a:pt x="54050" y="81840"/>
                </a:lnTo>
                <a:lnTo>
                  <a:pt x="54060" y="81850"/>
                </a:lnTo>
                <a:lnTo>
                  <a:pt x="54090" y="81870"/>
                </a:lnTo>
                <a:lnTo>
                  <a:pt x="54090" y="81890"/>
                </a:lnTo>
                <a:lnTo>
                  <a:pt x="54090" y="81900"/>
                </a:lnTo>
                <a:lnTo>
                  <a:pt x="54090" y="81920"/>
                </a:lnTo>
                <a:lnTo>
                  <a:pt x="54080" y="81940"/>
                </a:lnTo>
                <a:lnTo>
                  <a:pt x="54070" y="81940"/>
                </a:lnTo>
                <a:lnTo>
                  <a:pt x="53960" y="81940"/>
                </a:lnTo>
                <a:lnTo>
                  <a:pt x="53920" y="81920"/>
                </a:lnTo>
                <a:lnTo>
                  <a:pt x="53880" y="81860"/>
                </a:lnTo>
                <a:lnTo>
                  <a:pt x="53890" y="81840"/>
                </a:lnTo>
                <a:lnTo>
                  <a:pt x="53890" y="81810"/>
                </a:lnTo>
                <a:lnTo>
                  <a:pt x="53890" y="81790"/>
                </a:lnTo>
                <a:lnTo>
                  <a:pt x="53860" y="81760"/>
                </a:lnTo>
                <a:lnTo>
                  <a:pt x="53850" y="81710"/>
                </a:lnTo>
                <a:lnTo>
                  <a:pt x="53840" y="81690"/>
                </a:lnTo>
                <a:lnTo>
                  <a:pt x="53830" y="81690"/>
                </a:lnTo>
                <a:lnTo>
                  <a:pt x="53810" y="81660"/>
                </a:lnTo>
                <a:lnTo>
                  <a:pt x="53790" y="81660"/>
                </a:lnTo>
                <a:lnTo>
                  <a:pt x="53770" y="81660"/>
                </a:lnTo>
                <a:lnTo>
                  <a:pt x="53760" y="81660"/>
                </a:lnTo>
                <a:lnTo>
                  <a:pt x="53750" y="81670"/>
                </a:lnTo>
                <a:lnTo>
                  <a:pt x="53780" y="81760"/>
                </a:lnTo>
                <a:lnTo>
                  <a:pt x="53780" y="81790"/>
                </a:lnTo>
                <a:lnTo>
                  <a:pt x="53780" y="81830"/>
                </a:lnTo>
                <a:lnTo>
                  <a:pt x="53780" y="81870"/>
                </a:lnTo>
                <a:lnTo>
                  <a:pt x="53770" y="81890"/>
                </a:lnTo>
                <a:lnTo>
                  <a:pt x="53780" y="81930"/>
                </a:lnTo>
                <a:lnTo>
                  <a:pt x="53800" y="81950"/>
                </a:lnTo>
                <a:lnTo>
                  <a:pt x="53940" y="82050"/>
                </a:lnTo>
                <a:lnTo>
                  <a:pt x="53960" y="82080"/>
                </a:lnTo>
                <a:lnTo>
                  <a:pt x="53960" y="82090"/>
                </a:lnTo>
                <a:lnTo>
                  <a:pt x="53960" y="82110"/>
                </a:lnTo>
                <a:lnTo>
                  <a:pt x="54000" y="82120"/>
                </a:lnTo>
                <a:lnTo>
                  <a:pt x="54110" y="82160"/>
                </a:lnTo>
                <a:lnTo>
                  <a:pt x="54130" y="82180"/>
                </a:lnTo>
                <a:lnTo>
                  <a:pt x="54130" y="82210"/>
                </a:lnTo>
                <a:lnTo>
                  <a:pt x="54130" y="82240"/>
                </a:lnTo>
                <a:lnTo>
                  <a:pt x="54120" y="82270"/>
                </a:lnTo>
                <a:lnTo>
                  <a:pt x="54110" y="82280"/>
                </a:lnTo>
                <a:lnTo>
                  <a:pt x="54040" y="82260"/>
                </a:lnTo>
                <a:lnTo>
                  <a:pt x="54050" y="82290"/>
                </a:lnTo>
                <a:lnTo>
                  <a:pt x="54060" y="82310"/>
                </a:lnTo>
                <a:lnTo>
                  <a:pt x="54070" y="82330"/>
                </a:lnTo>
                <a:lnTo>
                  <a:pt x="54060" y="82330"/>
                </a:lnTo>
                <a:lnTo>
                  <a:pt x="54070" y="82350"/>
                </a:lnTo>
                <a:lnTo>
                  <a:pt x="54070" y="82360"/>
                </a:lnTo>
                <a:lnTo>
                  <a:pt x="54070" y="82380"/>
                </a:lnTo>
                <a:lnTo>
                  <a:pt x="54050" y="82410"/>
                </a:lnTo>
                <a:lnTo>
                  <a:pt x="54050" y="82430"/>
                </a:lnTo>
                <a:lnTo>
                  <a:pt x="54050" y="82440"/>
                </a:lnTo>
                <a:lnTo>
                  <a:pt x="54050" y="82460"/>
                </a:lnTo>
                <a:lnTo>
                  <a:pt x="54060" y="82480"/>
                </a:lnTo>
                <a:lnTo>
                  <a:pt x="54040" y="82480"/>
                </a:lnTo>
                <a:lnTo>
                  <a:pt x="54020" y="82460"/>
                </a:lnTo>
                <a:lnTo>
                  <a:pt x="54010" y="82450"/>
                </a:lnTo>
                <a:lnTo>
                  <a:pt x="54000" y="82430"/>
                </a:lnTo>
                <a:lnTo>
                  <a:pt x="53980" y="82440"/>
                </a:lnTo>
                <a:lnTo>
                  <a:pt x="53990" y="82460"/>
                </a:lnTo>
                <a:lnTo>
                  <a:pt x="54010" y="82500"/>
                </a:lnTo>
                <a:lnTo>
                  <a:pt x="54020" y="82510"/>
                </a:lnTo>
                <a:lnTo>
                  <a:pt x="54010" y="82580"/>
                </a:lnTo>
                <a:lnTo>
                  <a:pt x="53990" y="82600"/>
                </a:lnTo>
                <a:lnTo>
                  <a:pt x="53950" y="82590"/>
                </a:lnTo>
                <a:lnTo>
                  <a:pt x="53920" y="82570"/>
                </a:lnTo>
                <a:lnTo>
                  <a:pt x="53920" y="82550"/>
                </a:lnTo>
                <a:lnTo>
                  <a:pt x="53910" y="82550"/>
                </a:lnTo>
                <a:lnTo>
                  <a:pt x="53870" y="82550"/>
                </a:lnTo>
                <a:lnTo>
                  <a:pt x="53860" y="82550"/>
                </a:lnTo>
                <a:lnTo>
                  <a:pt x="53850" y="82560"/>
                </a:lnTo>
                <a:lnTo>
                  <a:pt x="53840" y="82570"/>
                </a:lnTo>
                <a:lnTo>
                  <a:pt x="53830" y="82560"/>
                </a:lnTo>
                <a:lnTo>
                  <a:pt x="53820" y="82540"/>
                </a:lnTo>
                <a:lnTo>
                  <a:pt x="53810" y="82530"/>
                </a:lnTo>
                <a:lnTo>
                  <a:pt x="53800" y="82550"/>
                </a:lnTo>
                <a:lnTo>
                  <a:pt x="53790" y="82640"/>
                </a:lnTo>
                <a:lnTo>
                  <a:pt x="53780" y="82680"/>
                </a:lnTo>
                <a:lnTo>
                  <a:pt x="53770" y="82690"/>
                </a:lnTo>
                <a:lnTo>
                  <a:pt x="53760" y="82700"/>
                </a:lnTo>
                <a:lnTo>
                  <a:pt x="53750" y="82710"/>
                </a:lnTo>
                <a:lnTo>
                  <a:pt x="53730" y="82700"/>
                </a:lnTo>
                <a:lnTo>
                  <a:pt x="53730" y="82680"/>
                </a:lnTo>
                <a:lnTo>
                  <a:pt x="53720" y="82660"/>
                </a:lnTo>
                <a:lnTo>
                  <a:pt x="53730" y="82650"/>
                </a:lnTo>
                <a:lnTo>
                  <a:pt x="53730" y="82620"/>
                </a:lnTo>
                <a:lnTo>
                  <a:pt x="53740" y="82560"/>
                </a:lnTo>
                <a:lnTo>
                  <a:pt x="53750" y="82540"/>
                </a:lnTo>
                <a:lnTo>
                  <a:pt x="53780" y="82520"/>
                </a:lnTo>
                <a:lnTo>
                  <a:pt x="53800" y="82500"/>
                </a:lnTo>
                <a:lnTo>
                  <a:pt x="53780" y="82490"/>
                </a:lnTo>
                <a:lnTo>
                  <a:pt x="53740" y="82510"/>
                </a:lnTo>
                <a:lnTo>
                  <a:pt x="53720" y="82500"/>
                </a:lnTo>
                <a:lnTo>
                  <a:pt x="53720" y="82480"/>
                </a:lnTo>
                <a:lnTo>
                  <a:pt x="53710" y="82450"/>
                </a:lnTo>
                <a:lnTo>
                  <a:pt x="53710" y="82430"/>
                </a:lnTo>
                <a:lnTo>
                  <a:pt x="53700" y="82420"/>
                </a:lnTo>
                <a:lnTo>
                  <a:pt x="53690" y="82430"/>
                </a:lnTo>
                <a:lnTo>
                  <a:pt x="53690" y="82450"/>
                </a:lnTo>
                <a:lnTo>
                  <a:pt x="53700" y="82460"/>
                </a:lnTo>
                <a:lnTo>
                  <a:pt x="53690" y="82500"/>
                </a:lnTo>
                <a:lnTo>
                  <a:pt x="53680" y="82510"/>
                </a:lnTo>
                <a:lnTo>
                  <a:pt x="53680" y="82530"/>
                </a:lnTo>
                <a:lnTo>
                  <a:pt x="53680" y="82550"/>
                </a:lnTo>
                <a:lnTo>
                  <a:pt x="53690" y="82570"/>
                </a:lnTo>
                <a:lnTo>
                  <a:pt x="53690" y="82580"/>
                </a:lnTo>
                <a:lnTo>
                  <a:pt x="53690" y="82600"/>
                </a:lnTo>
                <a:lnTo>
                  <a:pt x="53670" y="82610"/>
                </a:lnTo>
                <a:lnTo>
                  <a:pt x="53660" y="82600"/>
                </a:lnTo>
                <a:lnTo>
                  <a:pt x="53640" y="82580"/>
                </a:lnTo>
                <a:lnTo>
                  <a:pt x="53630" y="82570"/>
                </a:lnTo>
                <a:lnTo>
                  <a:pt x="53640" y="82550"/>
                </a:lnTo>
                <a:lnTo>
                  <a:pt x="53650" y="82500"/>
                </a:lnTo>
                <a:lnTo>
                  <a:pt x="53630" y="82490"/>
                </a:lnTo>
                <a:lnTo>
                  <a:pt x="53600" y="82490"/>
                </a:lnTo>
                <a:lnTo>
                  <a:pt x="53590" y="82490"/>
                </a:lnTo>
                <a:lnTo>
                  <a:pt x="53600" y="82510"/>
                </a:lnTo>
                <a:lnTo>
                  <a:pt x="53600" y="82530"/>
                </a:lnTo>
                <a:lnTo>
                  <a:pt x="53540" y="82540"/>
                </a:lnTo>
                <a:lnTo>
                  <a:pt x="53530" y="82530"/>
                </a:lnTo>
                <a:lnTo>
                  <a:pt x="53510" y="82510"/>
                </a:lnTo>
                <a:lnTo>
                  <a:pt x="53500" y="82480"/>
                </a:lnTo>
                <a:lnTo>
                  <a:pt x="53480" y="82460"/>
                </a:lnTo>
                <a:lnTo>
                  <a:pt x="53460" y="82480"/>
                </a:lnTo>
                <a:lnTo>
                  <a:pt x="53450" y="82540"/>
                </a:lnTo>
                <a:lnTo>
                  <a:pt x="53480" y="82580"/>
                </a:lnTo>
                <a:lnTo>
                  <a:pt x="53520" y="82600"/>
                </a:lnTo>
                <a:lnTo>
                  <a:pt x="53560" y="82610"/>
                </a:lnTo>
                <a:lnTo>
                  <a:pt x="53570" y="82600"/>
                </a:lnTo>
                <a:lnTo>
                  <a:pt x="53580" y="82600"/>
                </a:lnTo>
                <a:lnTo>
                  <a:pt x="53590" y="82610"/>
                </a:lnTo>
                <a:lnTo>
                  <a:pt x="53600" y="82620"/>
                </a:lnTo>
                <a:lnTo>
                  <a:pt x="53600" y="82660"/>
                </a:lnTo>
                <a:lnTo>
                  <a:pt x="53600" y="82670"/>
                </a:lnTo>
                <a:lnTo>
                  <a:pt x="53630" y="82710"/>
                </a:lnTo>
                <a:lnTo>
                  <a:pt x="53630" y="82750"/>
                </a:lnTo>
                <a:lnTo>
                  <a:pt x="53620" y="82770"/>
                </a:lnTo>
                <a:lnTo>
                  <a:pt x="53610" y="82760"/>
                </a:lnTo>
                <a:lnTo>
                  <a:pt x="53580" y="82730"/>
                </a:lnTo>
                <a:lnTo>
                  <a:pt x="53560" y="82720"/>
                </a:lnTo>
                <a:lnTo>
                  <a:pt x="53470" y="82720"/>
                </a:lnTo>
                <a:lnTo>
                  <a:pt x="53450" y="82710"/>
                </a:lnTo>
                <a:lnTo>
                  <a:pt x="53420" y="82660"/>
                </a:lnTo>
                <a:lnTo>
                  <a:pt x="53400" y="82650"/>
                </a:lnTo>
                <a:lnTo>
                  <a:pt x="53390" y="82650"/>
                </a:lnTo>
                <a:lnTo>
                  <a:pt x="53380" y="82660"/>
                </a:lnTo>
                <a:lnTo>
                  <a:pt x="53370" y="82670"/>
                </a:lnTo>
                <a:lnTo>
                  <a:pt x="53350" y="82740"/>
                </a:lnTo>
                <a:lnTo>
                  <a:pt x="53320" y="82770"/>
                </a:lnTo>
                <a:lnTo>
                  <a:pt x="53290" y="82760"/>
                </a:lnTo>
                <a:lnTo>
                  <a:pt x="53260" y="82730"/>
                </a:lnTo>
                <a:lnTo>
                  <a:pt x="53270" y="82730"/>
                </a:lnTo>
                <a:lnTo>
                  <a:pt x="53280" y="82720"/>
                </a:lnTo>
                <a:lnTo>
                  <a:pt x="53250" y="82720"/>
                </a:lnTo>
                <a:lnTo>
                  <a:pt x="53220" y="82740"/>
                </a:lnTo>
                <a:lnTo>
                  <a:pt x="53160" y="82800"/>
                </a:lnTo>
                <a:lnTo>
                  <a:pt x="53160" y="82750"/>
                </a:lnTo>
                <a:lnTo>
                  <a:pt x="53160" y="82730"/>
                </a:lnTo>
                <a:lnTo>
                  <a:pt x="53150" y="82700"/>
                </a:lnTo>
                <a:lnTo>
                  <a:pt x="53120" y="82600"/>
                </a:lnTo>
                <a:lnTo>
                  <a:pt x="53110" y="82570"/>
                </a:lnTo>
                <a:lnTo>
                  <a:pt x="53090" y="82530"/>
                </a:lnTo>
                <a:lnTo>
                  <a:pt x="53080" y="82510"/>
                </a:lnTo>
                <a:lnTo>
                  <a:pt x="53070" y="82520"/>
                </a:lnTo>
                <a:lnTo>
                  <a:pt x="53060" y="82530"/>
                </a:lnTo>
                <a:lnTo>
                  <a:pt x="53050" y="82530"/>
                </a:lnTo>
                <a:lnTo>
                  <a:pt x="53000" y="82460"/>
                </a:lnTo>
                <a:lnTo>
                  <a:pt x="52950" y="82440"/>
                </a:lnTo>
                <a:lnTo>
                  <a:pt x="52910" y="82410"/>
                </a:lnTo>
                <a:lnTo>
                  <a:pt x="52890" y="82330"/>
                </a:lnTo>
                <a:lnTo>
                  <a:pt x="52860" y="82390"/>
                </a:lnTo>
                <a:lnTo>
                  <a:pt x="52870" y="82420"/>
                </a:lnTo>
                <a:lnTo>
                  <a:pt x="52900" y="82440"/>
                </a:lnTo>
                <a:lnTo>
                  <a:pt x="52930" y="82460"/>
                </a:lnTo>
                <a:lnTo>
                  <a:pt x="52940" y="82480"/>
                </a:lnTo>
                <a:lnTo>
                  <a:pt x="52960" y="82550"/>
                </a:lnTo>
                <a:lnTo>
                  <a:pt x="52980" y="82590"/>
                </a:lnTo>
                <a:lnTo>
                  <a:pt x="52990" y="82610"/>
                </a:lnTo>
                <a:lnTo>
                  <a:pt x="52980" y="82650"/>
                </a:lnTo>
                <a:lnTo>
                  <a:pt x="53000" y="82640"/>
                </a:lnTo>
                <a:lnTo>
                  <a:pt x="53020" y="82650"/>
                </a:lnTo>
                <a:lnTo>
                  <a:pt x="53030" y="82670"/>
                </a:lnTo>
                <a:lnTo>
                  <a:pt x="53030" y="82710"/>
                </a:lnTo>
                <a:lnTo>
                  <a:pt x="53020" y="82730"/>
                </a:lnTo>
                <a:lnTo>
                  <a:pt x="53010" y="82740"/>
                </a:lnTo>
                <a:lnTo>
                  <a:pt x="52970" y="82730"/>
                </a:lnTo>
                <a:lnTo>
                  <a:pt x="52960" y="82720"/>
                </a:lnTo>
                <a:lnTo>
                  <a:pt x="52940" y="82670"/>
                </a:lnTo>
                <a:lnTo>
                  <a:pt x="52920" y="82670"/>
                </a:lnTo>
                <a:lnTo>
                  <a:pt x="52910" y="82680"/>
                </a:lnTo>
                <a:lnTo>
                  <a:pt x="52910" y="82720"/>
                </a:lnTo>
                <a:lnTo>
                  <a:pt x="52910" y="82750"/>
                </a:lnTo>
                <a:lnTo>
                  <a:pt x="52920" y="82780"/>
                </a:lnTo>
                <a:lnTo>
                  <a:pt x="52920" y="82810"/>
                </a:lnTo>
                <a:lnTo>
                  <a:pt x="52910" y="82820"/>
                </a:lnTo>
                <a:lnTo>
                  <a:pt x="52890" y="82820"/>
                </a:lnTo>
                <a:lnTo>
                  <a:pt x="52880" y="82800"/>
                </a:lnTo>
                <a:lnTo>
                  <a:pt x="52880" y="82770"/>
                </a:lnTo>
                <a:lnTo>
                  <a:pt x="52880" y="82740"/>
                </a:lnTo>
                <a:lnTo>
                  <a:pt x="52880" y="82710"/>
                </a:lnTo>
                <a:lnTo>
                  <a:pt x="52890" y="82680"/>
                </a:lnTo>
                <a:lnTo>
                  <a:pt x="52890" y="82650"/>
                </a:lnTo>
                <a:lnTo>
                  <a:pt x="52890" y="82630"/>
                </a:lnTo>
                <a:lnTo>
                  <a:pt x="52890" y="82620"/>
                </a:lnTo>
                <a:lnTo>
                  <a:pt x="52880" y="82630"/>
                </a:lnTo>
                <a:lnTo>
                  <a:pt x="52880" y="82640"/>
                </a:lnTo>
                <a:lnTo>
                  <a:pt x="52870" y="82680"/>
                </a:lnTo>
                <a:lnTo>
                  <a:pt x="52860" y="82690"/>
                </a:lnTo>
                <a:lnTo>
                  <a:pt x="52840" y="82720"/>
                </a:lnTo>
                <a:lnTo>
                  <a:pt x="52850" y="82770"/>
                </a:lnTo>
                <a:lnTo>
                  <a:pt x="52840" y="82810"/>
                </a:lnTo>
                <a:lnTo>
                  <a:pt x="52830" y="82830"/>
                </a:lnTo>
                <a:lnTo>
                  <a:pt x="52810" y="82830"/>
                </a:lnTo>
                <a:lnTo>
                  <a:pt x="52780" y="82820"/>
                </a:lnTo>
                <a:lnTo>
                  <a:pt x="52760" y="82790"/>
                </a:lnTo>
                <a:lnTo>
                  <a:pt x="52720" y="82720"/>
                </a:lnTo>
                <a:lnTo>
                  <a:pt x="52730" y="82710"/>
                </a:lnTo>
                <a:lnTo>
                  <a:pt x="52740" y="82700"/>
                </a:lnTo>
                <a:lnTo>
                  <a:pt x="52740" y="82680"/>
                </a:lnTo>
                <a:lnTo>
                  <a:pt x="52720" y="82680"/>
                </a:lnTo>
                <a:lnTo>
                  <a:pt x="52700" y="82670"/>
                </a:lnTo>
                <a:lnTo>
                  <a:pt x="52680" y="82640"/>
                </a:lnTo>
                <a:lnTo>
                  <a:pt x="52690" y="82610"/>
                </a:lnTo>
                <a:lnTo>
                  <a:pt x="52700" y="82590"/>
                </a:lnTo>
                <a:lnTo>
                  <a:pt x="52720" y="82560"/>
                </a:lnTo>
                <a:lnTo>
                  <a:pt x="52720" y="82550"/>
                </a:lnTo>
                <a:lnTo>
                  <a:pt x="52700" y="82530"/>
                </a:lnTo>
                <a:lnTo>
                  <a:pt x="52680" y="82550"/>
                </a:lnTo>
                <a:lnTo>
                  <a:pt x="52660" y="82570"/>
                </a:lnTo>
                <a:lnTo>
                  <a:pt x="52650" y="82580"/>
                </a:lnTo>
                <a:lnTo>
                  <a:pt x="52630" y="82560"/>
                </a:lnTo>
                <a:lnTo>
                  <a:pt x="52590" y="82500"/>
                </a:lnTo>
                <a:lnTo>
                  <a:pt x="52570" y="82480"/>
                </a:lnTo>
                <a:lnTo>
                  <a:pt x="52560" y="82480"/>
                </a:lnTo>
                <a:lnTo>
                  <a:pt x="52540" y="82500"/>
                </a:lnTo>
                <a:lnTo>
                  <a:pt x="52520" y="82510"/>
                </a:lnTo>
                <a:lnTo>
                  <a:pt x="52520" y="82530"/>
                </a:lnTo>
                <a:lnTo>
                  <a:pt x="52530" y="82560"/>
                </a:lnTo>
                <a:lnTo>
                  <a:pt x="52590" y="82630"/>
                </a:lnTo>
                <a:lnTo>
                  <a:pt x="52570" y="82650"/>
                </a:lnTo>
                <a:lnTo>
                  <a:pt x="52550" y="82630"/>
                </a:lnTo>
                <a:lnTo>
                  <a:pt x="52520" y="82600"/>
                </a:lnTo>
                <a:lnTo>
                  <a:pt x="52500" y="82580"/>
                </a:lnTo>
                <a:lnTo>
                  <a:pt x="52470" y="82590"/>
                </a:lnTo>
                <a:lnTo>
                  <a:pt x="52450" y="82620"/>
                </a:lnTo>
                <a:lnTo>
                  <a:pt x="52450" y="82650"/>
                </a:lnTo>
                <a:lnTo>
                  <a:pt x="52480" y="82680"/>
                </a:lnTo>
                <a:lnTo>
                  <a:pt x="52480" y="82700"/>
                </a:lnTo>
                <a:lnTo>
                  <a:pt x="52430" y="82700"/>
                </a:lnTo>
                <a:lnTo>
                  <a:pt x="52410" y="82710"/>
                </a:lnTo>
                <a:lnTo>
                  <a:pt x="52390" y="82730"/>
                </a:lnTo>
                <a:lnTo>
                  <a:pt x="52500" y="82780"/>
                </a:lnTo>
                <a:lnTo>
                  <a:pt x="52510" y="82800"/>
                </a:lnTo>
                <a:lnTo>
                  <a:pt x="52510" y="82830"/>
                </a:lnTo>
                <a:lnTo>
                  <a:pt x="52500" y="82850"/>
                </a:lnTo>
                <a:lnTo>
                  <a:pt x="52480" y="82850"/>
                </a:lnTo>
                <a:lnTo>
                  <a:pt x="52440" y="82810"/>
                </a:lnTo>
                <a:lnTo>
                  <a:pt x="52420" y="82800"/>
                </a:lnTo>
                <a:lnTo>
                  <a:pt x="52410" y="82820"/>
                </a:lnTo>
                <a:lnTo>
                  <a:pt x="52410" y="82850"/>
                </a:lnTo>
                <a:lnTo>
                  <a:pt x="52410" y="82890"/>
                </a:lnTo>
                <a:lnTo>
                  <a:pt x="52420" y="82910"/>
                </a:lnTo>
                <a:lnTo>
                  <a:pt x="52400" y="82930"/>
                </a:lnTo>
                <a:lnTo>
                  <a:pt x="52380" y="82930"/>
                </a:lnTo>
                <a:lnTo>
                  <a:pt x="52350" y="82920"/>
                </a:lnTo>
                <a:lnTo>
                  <a:pt x="52230" y="82800"/>
                </a:lnTo>
                <a:lnTo>
                  <a:pt x="52210" y="82760"/>
                </a:lnTo>
                <a:lnTo>
                  <a:pt x="52200" y="82740"/>
                </a:lnTo>
                <a:lnTo>
                  <a:pt x="52180" y="82730"/>
                </a:lnTo>
                <a:lnTo>
                  <a:pt x="52160" y="82740"/>
                </a:lnTo>
                <a:lnTo>
                  <a:pt x="52140" y="82750"/>
                </a:lnTo>
                <a:lnTo>
                  <a:pt x="52120" y="82780"/>
                </a:lnTo>
                <a:lnTo>
                  <a:pt x="52110" y="82800"/>
                </a:lnTo>
                <a:lnTo>
                  <a:pt x="52110" y="82820"/>
                </a:lnTo>
                <a:lnTo>
                  <a:pt x="52120" y="82830"/>
                </a:lnTo>
                <a:lnTo>
                  <a:pt x="52140" y="82850"/>
                </a:lnTo>
                <a:lnTo>
                  <a:pt x="52150" y="82860"/>
                </a:lnTo>
                <a:lnTo>
                  <a:pt x="52160" y="82890"/>
                </a:lnTo>
                <a:lnTo>
                  <a:pt x="52170" y="82910"/>
                </a:lnTo>
                <a:lnTo>
                  <a:pt x="52170" y="82920"/>
                </a:lnTo>
                <a:lnTo>
                  <a:pt x="52190" y="82930"/>
                </a:lnTo>
                <a:lnTo>
                  <a:pt x="52190" y="82950"/>
                </a:lnTo>
                <a:lnTo>
                  <a:pt x="52150" y="82930"/>
                </a:lnTo>
                <a:lnTo>
                  <a:pt x="52100" y="82900"/>
                </a:lnTo>
                <a:lnTo>
                  <a:pt x="52050" y="82890"/>
                </a:lnTo>
                <a:lnTo>
                  <a:pt x="52010" y="82910"/>
                </a:lnTo>
                <a:lnTo>
                  <a:pt x="52030" y="82980"/>
                </a:lnTo>
                <a:lnTo>
                  <a:pt x="52090" y="83030"/>
                </a:lnTo>
                <a:lnTo>
                  <a:pt x="52260" y="83090"/>
                </a:lnTo>
                <a:lnTo>
                  <a:pt x="52300" y="83080"/>
                </a:lnTo>
                <a:lnTo>
                  <a:pt x="52340" y="83090"/>
                </a:lnTo>
                <a:lnTo>
                  <a:pt x="52390" y="83130"/>
                </a:lnTo>
                <a:lnTo>
                  <a:pt x="52400" y="83110"/>
                </a:lnTo>
                <a:lnTo>
                  <a:pt x="52420" y="83120"/>
                </a:lnTo>
                <a:lnTo>
                  <a:pt x="52440" y="83150"/>
                </a:lnTo>
                <a:lnTo>
                  <a:pt x="52450" y="83180"/>
                </a:lnTo>
                <a:lnTo>
                  <a:pt x="52370" y="83150"/>
                </a:lnTo>
                <a:lnTo>
                  <a:pt x="52340" y="83160"/>
                </a:lnTo>
                <a:lnTo>
                  <a:pt x="52340" y="83230"/>
                </a:lnTo>
                <a:lnTo>
                  <a:pt x="52290" y="83250"/>
                </a:lnTo>
                <a:lnTo>
                  <a:pt x="52280" y="83270"/>
                </a:lnTo>
                <a:lnTo>
                  <a:pt x="52290" y="83290"/>
                </a:lnTo>
                <a:lnTo>
                  <a:pt x="52340" y="83340"/>
                </a:lnTo>
                <a:lnTo>
                  <a:pt x="52360" y="83370"/>
                </a:lnTo>
                <a:lnTo>
                  <a:pt x="52360" y="83410"/>
                </a:lnTo>
                <a:lnTo>
                  <a:pt x="52360" y="83430"/>
                </a:lnTo>
                <a:lnTo>
                  <a:pt x="52340" y="83440"/>
                </a:lnTo>
                <a:lnTo>
                  <a:pt x="52340" y="83450"/>
                </a:lnTo>
                <a:lnTo>
                  <a:pt x="52340" y="83460"/>
                </a:lnTo>
                <a:lnTo>
                  <a:pt x="52350" y="83480"/>
                </a:lnTo>
                <a:lnTo>
                  <a:pt x="52360" y="83500"/>
                </a:lnTo>
                <a:lnTo>
                  <a:pt x="52380" y="83500"/>
                </a:lnTo>
                <a:lnTo>
                  <a:pt x="52400" y="83510"/>
                </a:lnTo>
                <a:lnTo>
                  <a:pt x="52390" y="83450"/>
                </a:lnTo>
                <a:lnTo>
                  <a:pt x="52410" y="83450"/>
                </a:lnTo>
                <a:lnTo>
                  <a:pt x="52460" y="83490"/>
                </a:lnTo>
                <a:lnTo>
                  <a:pt x="52460" y="83510"/>
                </a:lnTo>
                <a:lnTo>
                  <a:pt x="52440" y="83510"/>
                </a:lnTo>
                <a:lnTo>
                  <a:pt x="52440" y="83530"/>
                </a:lnTo>
                <a:lnTo>
                  <a:pt x="52450" y="83530"/>
                </a:lnTo>
                <a:lnTo>
                  <a:pt x="52460" y="83530"/>
                </a:lnTo>
                <a:lnTo>
                  <a:pt x="52470" y="83540"/>
                </a:lnTo>
                <a:lnTo>
                  <a:pt x="52450" y="83560"/>
                </a:lnTo>
                <a:lnTo>
                  <a:pt x="52400" y="83560"/>
                </a:lnTo>
                <a:lnTo>
                  <a:pt x="52370" y="83570"/>
                </a:lnTo>
                <a:lnTo>
                  <a:pt x="52360" y="83570"/>
                </a:lnTo>
                <a:lnTo>
                  <a:pt x="52360" y="83560"/>
                </a:lnTo>
                <a:lnTo>
                  <a:pt x="52350" y="83550"/>
                </a:lnTo>
                <a:lnTo>
                  <a:pt x="52340" y="83530"/>
                </a:lnTo>
                <a:lnTo>
                  <a:pt x="52320" y="83520"/>
                </a:lnTo>
                <a:lnTo>
                  <a:pt x="52310" y="83530"/>
                </a:lnTo>
                <a:lnTo>
                  <a:pt x="52300" y="83550"/>
                </a:lnTo>
                <a:lnTo>
                  <a:pt x="52300" y="83580"/>
                </a:lnTo>
                <a:lnTo>
                  <a:pt x="52300" y="83610"/>
                </a:lnTo>
                <a:lnTo>
                  <a:pt x="52310" y="83620"/>
                </a:lnTo>
                <a:lnTo>
                  <a:pt x="52300" y="83640"/>
                </a:lnTo>
                <a:lnTo>
                  <a:pt x="52290" y="83660"/>
                </a:lnTo>
                <a:lnTo>
                  <a:pt x="52280" y="83670"/>
                </a:lnTo>
                <a:lnTo>
                  <a:pt x="52270" y="83670"/>
                </a:lnTo>
                <a:lnTo>
                  <a:pt x="52230" y="83660"/>
                </a:lnTo>
                <a:lnTo>
                  <a:pt x="52220" y="83660"/>
                </a:lnTo>
                <a:lnTo>
                  <a:pt x="52200" y="83670"/>
                </a:lnTo>
                <a:lnTo>
                  <a:pt x="52190" y="83690"/>
                </a:lnTo>
                <a:lnTo>
                  <a:pt x="52260" y="83710"/>
                </a:lnTo>
                <a:lnTo>
                  <a:pt x="52310" y="83740"/>
                </a:lnTo>
                <a:lnTo>
                  <a:pt x="52280" y="83780"/>
                </a:lnTo>
                <a:lnTo>
                  <a:pt x="52260" y="83790"/>
                </a:lnTo>
                <a:lnTo>
                  <a:pt x="52200" y="83770"/>
                </a:lnTo>
                <a:lnTo>
                  <a:pt x="52140" y="83740"/>
                </a:lnTo>
                <a:lnTo>
                  <a:pt x="52100" y="83740"/>
                </a:lnTo>
                <a:lnTo>
                  <a:pt x="52110" y="83790"/>
                </a:lnTo>
                <a:lnTo>
                  <a:pt x="52100" y="83810"/>
                </a:lnTo>
                <a:lnTo>
                  <a:pt x="52150" y="83830"/>
                </a:lnTo>
                <a:lnTo>
                  <a:pt x="52170" y="83840"/>
                </a:lnTo>
                <a:lnTo>
                  <a:pt x="52160" y="83870"/>
                </a:lnTo>
                <a:lnTo>
                  <a:pt x="52190" y="83890"/>
                </a:lnTo>
                <a:lnTo>
                  <a:pt x="52260" y="83880"/>
                </a:lnTo>
                <a:lnTo>
                  <a:pt x="52290" y="83900"/>
                </a:lnTo>
                <a:lnTo>
                  <a:pt x="52270" y="83920"/>
                </a:lnTo>
                <a:lnTo>
                  <a:pt x="52250" y="83920"/>
                </a:lnTo>
                <a:lnTo>
                  <a:pt x="52220" y="83910"/>
                </a:lnTo>
                <a:lnTo>
                  <a:pt x="52200" y="83900"/>
                </a:lnTo>
                <a:lnTo>
                  <a:pt x="52090" y="83930"/>
                </a:lnTo>
                <a:lnTo>
                  <a:pt x="52070" y="83940"/>
                </a:lnTo>
                <a:lnTo>
                  <a:pt x="52060" y="83960"/>
                </a:lnTo>
                <a:lnTo>
                  <a:pt x="52060" y="84000"/>
                </a:lnTo>
                <a:lnTo>
                  <a:pt x="52060" y="84040"/>
                </a:lnTo>
                <a:lnTo>
                  <a:pt x="52070" y="84060"/>
                </a:lnTo>
                <a:lnTo>
                  <a:pt x="52060" y="84080"/>
                </a:lnTo>
                <a:lnTo>
                  <a:pt x="52030" y="84070"/>
                </a:lnTo>
                <a:lnTo>
                  <a:pt x="52040" y="84060"/>
                </a:lnTo>
                <a:lnTo>
                  <a:pt x="52040" y="84030"/>
                </a:lnTo>
                <a:lnTo>
                  <a:pt x="52000" y="84040"/>
                </a:lnTo>
                <a:lnTo>
                  <a:pt x="51980" y="84050"/>
                </a:lnTo>
                <a:lnTo>
                  <a:pt x="51970" y="84080"/>
                </a:lnTo>
                <a:lnTo>
                  <a:pt x="51960" y="84130"/>
                </a:lnTo>
                <a:lnTo>
                  <a:pt x="51940" y="84130"/>
                </a:lnTo>
                <a:lnTo>
                  <a:pt x="51920" y="84110"/>
                </a:lnTo>
                <a:lnTo>
                  <a:pt x="51930" y="84080"/>
                </a:lnTo>
                <a:lnTo>
                  <a:pt x="51900" y="84040"/>
                </a:lnTo>
                <a:lnTo>
                  <a:pt x="51870" y="83980"/>
                </a:lnTo>
                <a:lnTo>
                  <a:pt x="51850" y="83940"/>
                </a:lnTo>
                <a:lnTo>
                  <a:pt x="51810" y="83920"/>
                </a:lnTo>
                <a:lnTo>
                  <a:pt x="51850" y="84010"/>
                </a:lnTo>
                <a:lnTo>
                  <a:pt x="51860" y="84040"/>
                </a:lnTo>
                <a:lnTo>
                  <a:pt x="51850" y="84060"/>
                </a:lnTo>
                <a:lnTo>
                  <a:pt x="51820" y="84060"/>
                </a:lnTo>
                <a:lnTo>
                  <a:pt x="51800" y="84040"/>
                </a:lnTo>
                <a:lnTo>
                  <a:pt x="51780" y="84030"/>
                </a:lnTo>
                <a:lnTo>
                  <a:pt x="51750" y="83960"/>
                </a:lnTo>
                <a:lnTo>
                  <a:pt x="51660" y="83890"/>
                </a:lnTo>
                <a:lnTo>
                  <a:pt x="51620" y="83840"/>
                </a:lnTo>
                <a:lnTo>
                  <a:pt x="51630" y="83800"/>
                </a:lnTo>
                <a:lnTo>
                  <a:pt x="51620" y="83790"/>
                </a:lnTo>
                <a:lnTo>
                  <a:pt x="51590" y="83790"/>
                </a:lnTo>
                <a:lnTo>
                  <a:pt x="51570" y="83800"/>
                </a:lnTo>
                <a:lnTo>
                  <a:pt x="51570" y="83810"/>
                </a:lnTo>
                <a:lnTo>
                  <a:pt x="51550" y="83870"/>
                </a:lnTo>
                <a:lnTo>
                  <a:pt x="51560" y="83890"/>
                </a:lnTo>
                <a:lnTo>
                  <a:pt x="51550" y="83910"/>
                </a:lnTo>
                <a:lnTo>
                  <a:pt x="51520" y="84000"/>
                </a:lnTo>
                <a:lnTo>
                  <a:pt x="51530" y="84040"/>
                </a:lnTo>
                <a:lnTo>
                  <a:pt x="51520" y="84060"/>
                </a:lnTo>
                <a:lnTo>
                  <a:pt x="51500" y="84060"/>
                </a:lnTo>
                <a:lnTo>
                  <a:pt x="51490" y="84020"/>
                </a:lnTo>
                <a:lnTo>
                  <a:pt x="51450" y="83970"/>
                </a:lnTo>
                <a:lnTo>
                  <a:pt x="51460" y="83960"/>
                </a:lnTo>
                <a:lnTo>
                  <a:pt x="51460" y="83950"/>
                </a:lnTo>
                <a:lnTo>
                  <a:pt x="51460" y="83940"/>
                </a:lnTo>
                <a:lnTo>
                  <a:pt x="51380" y="83900"/>
                </a:lnTo>
                <a:lnTo>
                  <a:pt x="51350" y="83900"/>
                </a:lnTo>
                <a:lnTo>
                  <a:pt x="51370" y="83980"/>
                </a:lnTo>
                <a:lnTo>
                  <a:pt x="51350" y="83980"/>
                </a:lnTo>
                <a:lnTo>
                  <a:pt x="51280" y="83940"/>
                </a:lnTo>
                <a:lnTo>
                  <a:pt x="51210" y="83920"/>
                </a:lnTo>
                <a:lnTo>
                  <a:pt x="51170" y="83900"/>
                </a:lnTo>
                <a:lnTo>
                  <a:pt x="51150" y="83850"/>
                </a:lnTo>
                <a:lnTo>
                  <a:pt x="51140" y="83820"/>
                </a:lnTo>
                <a:lnTo>
                  <a:pt x="51120" y="83820"/>
                </a:lnTo>
                <a:lnTo>
                  <a:pt x="51110" y="83840"/>
                </a:lnTo>
                <a:lnTo>
                  <a:pt x="51100" y="83850"/>
                </a:lnTo>
                <a:lnTo>
                  <a:pt x="51090" y="83890"/>
                </a:lnTo>
                <a:lnTo>
                  <a:pt x="51090" y="83920"/>
                </a:lnTo>
                <a:lnTo>
                  <a:pt x="51100" y="83940"/>
                </a:lnTo>
                <a:lnTo>
                  <a:pt x="51140" y="83970"/>
                </a:lnTo>
                <a:lnTo>
                  <a:pt x="51190" y="84070"/>
                </a:lnTo>
                <a:lnTo>
                  <a:pt x="51220" y="84100"/>
                </a:lnTo>
                <a:lnTo>
                  <a:pt x="51210" y="84120"/>
                </a:lnTo>
                <a:lnTo>
                  <a:pt x="51210" y="84130"/>
                </a:lnTo>
                <a:lnTo>
                  <a:pt x="51230" y="84160"/>
                </a:lnTo>
                <a:lnTo>
                  <a:pt x="51240" y="84190"/>
                </a:lnTo>
                <a:lnTo>
                  <a:pt x="51230" y="84220"/>
                </a:lnTo>
                <a:lnTo>
                  <a:pt x="51210" y="84230"/>
                </a:lnTo>
                <a:lnTo>
                  <a:pt x="51090" y="84180"/>
                </a:lnTo>
                <a:lnTo>
                  <a:pt x="51070" y="84190"/>
                </a:lnTo>
                <a:lnTo>
                  <a:pt x="51070" y="84230"/>
                </a:lnTo>
                <a:lnTo>
                  <a:pt x="51080" y="84240"/>
                </a:lnTo>
                <a:lnTo>
                  <a:pt x="51100" y="84280"/>
                </a:lnTo>
                <a:lnTo>
                  <a:pt x="51110" y="84300"/>
                </a:lnTo>
                <a:lnTo>
                  <a:pt x="51150" y="84400"/>
                </a:lnTo>
                <a:lnTo>
                  <a:pt x="51160" y="84410"/>
                </a:lnTo>
                <a:lnTo>
                  <a:pt x="51170" y="84420"/>
                </a:lnTo>
                <a:lnTo>
                  <a:pt x="51210" y="84430"/>
                </a:lnTo>
                <a:lnTo>
                  <a:pt x="51230" y="84440"/>
                </a:lnTo>
                <a:lnTo>
                  <a:pt x="51230" y="84460"/>
                </a:lnTo>
                <a:lnTo>
                  <a:pt x="51260" y="84450"/>
                </a:lnTo>
                <a:lnTo>
                  <a:pt x="51340" y="84470"/>
                </a:lnTo>
                <a:lnTo>
                  <a:pt x="51330" y="84480"/>
                </a:lnTo>
                <a:lnTo>
                  <a:pt x="51300" y="84520"/>
                </a:lnTo>
                <a:lnTo>
                  <a:pt x="51290" y="84520"/>
                </a:lnTo>
                <a:lnTo>
                  <a:pt x="51260" y="84520"/>
                </a:lnTo>
                <a:lnTo>
                  <a:pt x="51240" y="84530"/>
                </a:lnTo>
                <a:lnTo>
                  <a:pt x="51230" y="84540"/>
                </a:lnTo>
                <a:lnTo>
                  <a:pt x="51340" y="84590"/>
                </a:lnTo>
                <a:lnTo>
                  <a:pt x="51350" y="84630"/>
                </a:lnTo>
                <a:lnTo>
                  <a:pt x="51430" y="84730"/>
                </a:lnTo>
                <a:lnTo>
                  <a:pt x="51460" y="84750"/>
                </a:lnTo>
                <a:lnTo>
                  <a:pt x="51490" y="84750"/>
                </a:lnTo>
                <a:lnTo>
                  <a:pt x="51520" y="84760"/>
                </a:lnTo>
                <a:lnTo>
                  <a:pt x="51540" y="84800"/>
                </a:lnTo>
                <a:lnTo>
                  <a:pt x="51530" y="84860"/>
                </a:lnTo>
                <a:lnTo>
                  <a:pt x="51600" y="84860"/>
                </a:lnTo>
                <a:lnTo>
                  <a:pt x="51620" y="84880"/>
                </a:lnTo>
                <a:lnTo>
                  <a:pt x="51630" y="84930"/>
                </a:lnTo>
                <a:lnTo>
                  <a:pt x="51630" y="84950"/>
                </a:lnTo>
                <a:lnTo>
                  <a:pt x="51630" y="84960"/>
                </a:lnTo>
                <a:lnTo>
                  <a:pt x="51620" y="84960"/>
                </a:lnTo>
                <a:lnTo>
                  <a:pt x="51610" y="84960"/>
                </a:lnTo>
                <a:lnTo>
                  <a:pt x="51620" y="84980"/>
                </a:lnTo>
                <a:lnTo>
                  <a:pt x="51620" y="85000"/>
                </a:lnTo>
                <a:lnTo>
                  <a:pt x="51620" y="85030"/>
                </a:lnTo>
                <a:lnTo>
                  <a:pt x="51630" y="85070"/>
                </a:lnTo>
                <a:lnTo>
                  <a:pt x="51630" y="85080"/>
                </a:lnTo>
                <a:lnTo>
                  <a:pt x="51640" y="85130"/>
                </a:lnTo>
                <a:lnTo>
                  <a:pt x="51650" y="85240"/>
                </a:lnTo>
                <a:lnTo>
                  <a:pt x="51660" y="85280"/>
                </a:lnTo>
                <a:lnTo>
                  <a:pt x="51610" y="85350"/>
                </a:lnTo>
                <a:lnTo>
                  <a:pt x="51590" y="85390"/>
                </a:lnTo>
                <a:lnTo>
                  <a:pt x="51620" y="85410"/>
                </a:lnTo>
                <a:lnTo>
                  <a:pt x="51650" y="85410"/>
                </a:lnTo>
                <a:lnTo>
                  <a:pt x="51820" y="85500"/>
                </a:lnTo>
                <a:lnTo>
                  <a:pt x="51840" y="85530"/>
                </a:lnTo>
                <a:lnTo>
                  <a:pt x="51850" y="85550"/>
                </a:lnTo>
                <a:lnTo>
                  <a:pt x="51860" y="85560"/>
                </a:lnTo>
                <a:lnTo>
                  <a:pt x="51860" y="85600"/>
                </a:lnTo>
                <a:lnTo>
                  <a:pt x="51860" y="85620"/>
                </a:lnTo>
                <a:lnTo>
                  <a:pt x="51870" y="85630"/>
                </a:lnTo>
                <a:lnTo>
                  <a:pt x="51870" y="85640"/>
                </a:lnTo>
                <a:lnTo>
                  <a:pt x="51860" y="85660"/>
                </a:lnTo>
                <a:lnTo>
                  <a:pt x="51840" y="85670"/>
                </a:lnTo>
                <a:lnTo>
                  <a:pt x="51810" y="85680"/>
                </a:lnTo>
                <a:lnTo>
                  <a:pt x="51800" y="85690"/>
                </a:lnTo>
                <a:lnTo>
                  <a:pt x="51790" y="85660"/>
                </a:lnTo>
                <a:lnTo>
                  <a:pt x="51770" y="85640"/>
                </a:lnTo>
                <a:lnTo>
                  <a:pt x="51750" y="85640"/>
                </a:lnTo>
                <a:lnTo>
                  <a:pt x="51730" y="85660"/>
                </a:lnTo>
                <a:lnTo>
                  <a:pt x="51720" y="85680"/>
                </a:lnTo>
                <a:lnTo>
                  <a:pt x="51710" y="85690"/>
                </a:lnTo>
                <a:lnTo>
                  <a:pt x="51710" y="85700"/>
                </a:lnTo>
                <a:lnTo>
                  <a:pt x="51690" y="85710"/>
                </a:lnTo>
                <a:lnTo>
                  <a:pt x="51680" y="85700"/>
                </a:lnTo>
                <a:lnTo>
                  <a:pt x="51670" y="85680"/>
                </a:lnTo>
                <a:lnTo>
                  <a:pt x="51670" y="85660"/>
                </a:lnTo>
                <a:lnTo>
                  <a:pt x="51680" y="85640"/>
                </a:lnTo>
                <a:lnTo>
                  <a:pt x="51680" y="85630"/>
                </a:lnTo>
                <a:lnTo>
                  <a:pt x="51620" y="85600"/>
                </a:lnTo>
                <a:lnTo>
                  <a:pt x="51610" y="85590"/>
                </a:lnTo>
                <a:lnTo>
                  <a:pt x="51600" y="85560"/>
                </a:lnTo>
                <a:lnTo>
                  <a:pt x="51590" y="85570"/>
                </a:lnTo>
                <a:lnTo>
                  <a:pt x="51560" y="85600"/>
                </a:lnTo>
                <a:lnTo>
                  <a:pt x="51540" y="85590"/>
                </a:lnTo>
                <a:lnTo>
                  <a:pt x="51520" y="85570"/>
                </a:lnTo>
                <a:lnTo>
                  <a:pt x="51500" y="85570"/>
                </a:lnTo>
                <a:lnTo>
                  <a:pt x="51490" y="85570"/>
                </a:lnTo>
                <a:lnTo>
                  <a:pt x="51470" y="85590"/>
                </a:lnTo>
                <a:lnTo>
                  <a:pt x="51450" y="85600"/>
                </a:lnTo>
                <a:lnTo>
                  <a:pt x="51460" y="85580"/>
                </a:lnTo>
                <a:lnTo>
                  <a:pt x="51420" y="85570"/>
                </a:lnTo>
                <a:lnTo>
                  <a:pt x="51390" y="85590"/>
                </a:lnTo>
                <a:lnTo>
                  <a:pt x="51290" y="85700"/>
                </a:lnTo>
                <a:lnTo>
                  <a:pt x="51260" y="85720"/>
                </a:lnTo>
                <a:lnTo>
                  <a:pt x="51140" y="85750"/>
                </a:lnTo>
                <a:lnTo>
                  <a:pt x="50890" y="85710"/>
                </a:lnTo>
                <a:lnTo>
                  <a:pt x="50890" y="85700"/>
                </a:lnTo>
                <a:lnTo>
                  <a:pt x="50900" y="85680"/>
                </a:lnTo>
                <a:lnTo>
                  <a:pt x="50870" y="85660"/>
                </a:lnTo>
                <a:lnTo>
                  <a:pt x="50760" y="85710"/>
                </a:lnTo>
                <a:lnTo>
                  <a:pt x="50720" y="85710"/>
                </a:lnTo>
                <a:lnTo>
                  <a:pt x="50700" y="85720"/>
                </a:lnTo>
                <a:lnTo>
                  <a:pt x="50680" y="85760"/>
                </a:lnTo>
                <a:lnTo>
                  <a:pt x="50650" y="85820"/>
                </a:lnTo>
                <a:lnTo>
                  <a:pt x="50650" y="85850"/>
                </a:lnTo>
                <a:lnTo>
                  <a:pt x="50670" y="85870"/>
                </a:lnTo>
                <a:lnTo>
                  <a:pt x="50690" y="85880"/>
                </a:lnTo>
                <a:lnTo>
                  <a:pt x="50760" y="85880"/>
                </a:lnTo>
                <a:lnTo>
                  <a:pt x="50780" y="85900"/>
                </a:lnTo>
                <a:lnTo>
                  <a:pt x="50770" y="85940"/>
                </a:lnTo>
                <a:lnTo>
                  <a:pt x="50760" y="85960"/>
                </a:lnTo>
                <a:lnTo>
                  <a:pt x="50770" y="85980"/>
                </a:lnTo>
                <a:lnTo>
                  <a:pt x="50820" y="86050"/>
                </a:lnTo>
                <a:lnTo>
                  <a:pt x="50830" y="86060"/>
                </a:lnTo>
                <a:lnTo>
                  <a:pt x="51130" y="86120"/>
                </a:lnTo>
                <a:lnTo>
                  <a:pt x="51160" y="86140"/>
                </a:lnTo>
                <a:lnTo>
                  <a:pt x="51180" y="86170"/>
                </a:lnTo>
                <a:lnTo>
                  <a:pt x="51200" y="86240"/>
                </a:lnTo>
                <a:lnTo>
                  <a:pt x="51220" y="86270"/>
                </a:lnTo>
                <a:lnTo>
                  <a:pt x="51240" y="86280"/>
                </a:lnTo>
                <a:lnTo>
                  <a:pt x="51260" y="86280"/>
                </a:lnTo>
                <a:lnTo>
                  <a:pt x="51290" y="86250"/>
                </a:lnTo>
                <a:lnTo>
                  <a:pt x="51300" y="86220"/>
                </a:lnTo>
                <a:lnTo>
                  <a:pt x="51280" y="86190"/>
                </a:lnTo>
                <a:lnTo>
                  <a:pt x="51260" y="86170"/>
                </a:lnTo>
                <a:lnTo>
                  <a:pt x="51270" y="86140"/>
                </a:lnTo>
                <a:lnTo>
                  <a:pt x="51290" y="86110"/>
                </a:lnTo>
                <a:lnTo>
                  <a:pt x="51300" y="86090"/>
                </a:lnTo>
                <a:lnTo>
                  <a:pt x="51310" y="86100"/>
                </a:lnTo>
                <a:lnTo>
                  <a:pt x="51340" y="86080"/>
                </a:lnTo>
                <a:lnTo>
                  <a:pt x="51460" y="86090"/>
                </a:lnTo>
                <a:lnTo>
                  <a:pt x="51470" y="86120"/>
                </a:lnTo>
                <a:lnTo>
                  <a:pt x="51480" y="86120"/>
                </a:lnTo>
                <a:lnTo>
                  <a:pt x="51490" y="86120"/>
                </a:lnTo>
                <a:lnTo>
                  <a:pt x="51490" y="86110"/>
                </a:lnTo>
                <a:lnTo>
                  <a:pt x="51500" y="86100"/>
                </a:lnTo>
                <a:lnTo>
                  <a:pt x="51510" y="86100"/>
                </a:lnTo>
                <a:lnTo>
                  <a:pt x="51530" y="86120"/>
                </a:lnTo>
                <a:lnTo>
                  <a:pt x="51540" y="86140"/>
                </a:lnTo>
                <a:lnTo>
                  <a:pt x="51550" y="86160"/>
                </a:lnTo>
                <a:lnTo>
                  <a:pt x="51630" y="86190"/>
                </a:lnTo>
                <a:lnTo>
                  <a:pt x="51660" y="86220"/>
                </a:lnTo>
                <a:lnTo>
                  <a:pt x="51680" y="86270"/>
                </a:lnTo>
                <a:lnTo>
                  <a:pt x="51680" y="86310"/>
                </a:lnTo>
                <a:lnTo>
                  <a:pt x="51680" y="86330"/>
                </a:lnTo>
                <a:lnTo>
                  <a:pt x="51650" y="86350"/>
                </a:lnTo>
                <a:lnTo>
                  <a:pt x="51630" y="86370"/>
                </a:lnTo>
                <a:lnTo>
                  <a:pt x="51610" y="86390"/>
                </a:lnTo>
                <a:lnTo>
                  <a:pt x="51590" y="86420"/>
                </a:lnTo>
                <a:lnTo>
                  <a:pt x="51580" y="86440"/>
                </a:lnTo>
                <a:lnTo>
                  <a:pt x="51580" y="86470"/>
                </a:lnTo>
                <a:lnTo>
                  <a:pt x="51620" y="86510"/>
                </a:lnTo>
                <a:lnTo>
                  <a:pt x="51600" y="86540"/>
                </a:lnTo>
                <a:lnTo>
                  <a:pt x="51580" y="86550"/>
                </a:lnTo>
                <a:lnTo>
                  <a:pt x="51560" y="86530"/>
                </a:lnTo>
                <a:lnTo>
                  <a:pt x="51510" y="86480"/>
                </a:lnTo>
                <a:lnTo>
                  <a:pt x="51490" y="86480"/>
                </a:lnTo>
                <a:lnTo>
                  <a:pt x="51480" y="86510"/>
                </a:lnTo>
                <a:lnTo>
                  <a:pt x="51500" y="86530"/>
                </a:lnTo>
                <a:lnTo>
                  <a:pt x="51480" y="86550"/>
                </a:lnTo>
                <a:lnTo>
                  <a:pt x="51380" y="86580"/>
                </a:lnTo>
                <a:lnTo>
                  <a:pt x="51410" y="86610"/>
                </a:lnTo>
                <a:lnTo>
                  <a:pt x="51460" y="86620"/>
                </a:lnTo>
                <a:lnTo>
                  <a:pt x="51510" y="86620"/>
                </a:lnTo>
                <a:lnTo>
                  <a:pt x="51550" y="86590"/>
                </a:lnTo>
                <a:lnTo>
                  <a:pt x="51590" y="86620"/>
                </a:lnTo>
                <a:lnTo>
                  <a:pt x="51600" y="86640"/>
                </a:lnTo>
                <a:lnTo>
                  <a:pt x="51600" y="86670"/>
                </a:lnTo>
                <a:lnTo>
                  <a:pt x="51600" y="86690"/>
                </a:lnTo>
                <a:lnTo>
                  <a:pt x="51610" y="86720"/>
                </a:lnTo>
                <a:lnTo>
                  <a:pt x="51620" y="86730"/>
                </a:lnTo>
                <a:lnTo>
                  <a:pt x="51630" y="86730"/>
                </a:lnTo>
                <a:lnTo>
                  <a:pt x="51630" y="86750"/>
                </a:lnTo>
                <a:lnTo>
                  <a:pt x="51620" y="86770"/>
                </a:lnTo>
                <a:lnTo>
                  <a:pt x="51630" y="86800"/>
                </a:lnTo>
                <a:lnTo>
                  <a:pt x="51660" y="86840"/>
                </a:lnTo>
                <a:lnTo>
                  <a:pt x="51660" y="86860"/>
                </a:lnTo>
                <a:lnTo>
                  <a:pt x="51630" y="86870"/>
                </a:lnTo>
                <a:lnTo>
                  <a:pt x="51610" y="86910"/>
                </a:lnTo>
                <a:lnTo>
                  <a:pt x="51610" y="86940"/>
                </a:lnTo>
                <a:lnTo>
                  <a:pt x="51640" y="86950"/>
                </a:lnTo>
                <a:lnTo>
                  <a:pt x="51640" y="86970"/>
                </a:lnTo>
                <a:lnTo>
                  <a:pt x="51630" y="86970"/>
                </a:lnTo>
                <a:lnTo>
                  <a:pt x="51620" y="86980"/>
                </a:lnTo>
                <a:lnTo>
                  <a:pt x="51640" y="86990"/>
                </a:lnTo>
                <a:lnTo>
                  <a:pt x="51650" y="87040"/>
                </a:lnTo>
                <a:lnTo>
                  <a:pt x="51660" y="87050"/>
                </a:lnTo>
                <a:lnTo>
                  <a:pt x="51690" y="87050"/>
                </a:lnTo>
                <a:lnTo>
                  <a:pt x="51700" y="87060"/>
                </a:lnTo>
                <a:lnTo>
                  <a:pt x="51710" y="87090"/>
                </a:lnTo>
                <a:lnTo>
                  <a:pt x="51700" y="87160"/>
                </a:lnTo>
                <a:lnTo>
                  <a:pt x="51660" y="87190"/>
                </a:lnTo>
                <a:lnTo>
                  <a:pt x="51580" y="87180"/>
                </a:lnTo>
                <a:lnTo>
                  <a:pt x="51590" y="87160"/>
                </a:lnTo>
                <a:lnTo>
                  <a:pt x="51590" y="87150"/>
                </a:lnTo>
                <a:lnTo>
                  <a:pt x="51600" y="87140"/>
                </a:lnTo>
                <a:lnTo>
                  <a:pt x="51580" y="87120"/>
                </a:lnTo>
                <a:lnTo>
                  <a:pt x="51550" y="87130"/>
                </a:lnTo>
                <a:lnTo>
                  <a:pt x="51520" y="87150"/>
                </a:lnTo>
                <a:lnTo>
                  <a:pt x="51530" y="87200"/>
                </a:lnTo>
                <a:lnTo>
                  <a:pt x="51220" y="87140"/>
                </a:lnTo>
                <a:lnTo>
                  <a:pt x="51140" y="87100"/>
                </a:lnTo>
                <a:lnTo>
                  <a:pt x="51080" y="87040"/>
                </a:lnTo>
                <a:lnTo>
                  <a:pt x="50900" y="86990"/>
                </a:lnTo>
                <a:lnTo>
                  <a:pt x="50870" y="86960"/>
                </a:lnTo>
                <a:lnTo>
                  <a:pt x="50840" y="86930"/>
                </a:lnTo>
                <a:lnTo>
                  <a:pt x="50810" y="86870"/>
                </a:lnTo>
                <a:lnTo>
                  <a:pt x="50810" y="86860"/>
                </a:lnTo>
                <a:lnTo>
                  <a:pt x="50800" y="86830"/>
                </a:lnTo>
                <a:lnTo>
                  <a:pt x="50800" y="86810"/>
                </a:lnTo>
                <a:lnTo>
                  <a:pt x="50790" y="86800"/>
                </a:lnTo>
                <a:lnTo>
                  <a:pt x="50780" y="86780"/>
                </a:lnTo>
                <a:lnTo>
                  <a:pt x="50760" y="86780"/>
                </a:lnTo>
                <a:lnTo>
                  <a:pt x="50750" y="86780"/>
                </a:lnTo>
                <a:lnTo>
                  <a:pt x="50730" y="86790"/>
                </a:lnTo>
                <a:lnTo>
                  <a:pt x="50730" y="86810"/>
                </a:lnTo>
                <a:lnTo>
                  <a:pt x="50730" y="86830"/>
                </a:lnTo>
                <a:lnTo>
                  <a:pt x="50720" y="86870"/>
                </a:lnTo>
                <a:lnTo>
                  <a:pt x="50690" y="86900"/>
                </a:lnTo>
                <a:lnTo>
                  <a:pt x="50620" y="86920"/>
                </a:lnTo>
                <a:lnTo>
                  <a:pt x="50600" y="86940"/>
                </a:lnTo>
                <a:lnTo>
                  <a:pt x="50590" y="86950"/>
                </a:lnTo>
                <a:lnTo>
                  <a:pt x="50590" y="86970"/>
                </a:lnTo>
                <a:lnTo>
                  <a:pt x="50600" y="86990"/>
                </a:lnTo>
                <a:lnTo>
                  <a:pt x="50610" y="87010"/>
                </a:lnTo>
                <a:lnTo>
                  <a:pt x="50630" y="87020"/>
                </a:lnTo>
                <a:lnTo>
                  <a:pt x="50640" y="87030"/>
                </a:lnTo>
                <a:lnTo>
                  <a:pt x="50650" y="87030"/>
                </a:lnTo>
                <a:lnTo>
                  <a:pt x="50680" y="87000"/>
                </a:lnTo>
                <a:lnTo>
                  <a:pt x="50690" y="87000"/>
                </a:lnTo>
                <a:lnTo>
                  <a:pt x="50750" y="87000"/>
                </a:lnTo>
                <a:lnTo>
                  <a:pt x="50780" y="87010"/>
                </a:lnTo>
                <a:lnTo>
                  <a:pt x="50820" y="87050"/>
                </a:lnTo>
                <a:lnTo>
                  <a:pt x="50880" y="87070"/>
                </a:lnTo>
                <a:lnTo>
                  <a:pt x="50980" y="87150"/>
                </a:lnTo>
                <a:lnTo>
                  <a:pt x="51000" y="87170"/>
                </a:lnTo>
                <a:lnTo>
                  <a:pt x="51260" y="87210"/>
                </a:lnTo>
                <a:lnTo>
                  <a:pt x="51310" y="87240"/>
                </a:lnTo>
                <a:lnTo>
                  <a:pt x="51340" y="87250"/>
                </a:lnTo>
                <a:lnTo>
                  <a:pt x="51380" y="87390"/>
                </a:lnTo>
                <a:lnTo>
                  <a:pt x="51330" y="87390"/>
                </a:lnTo>
                <a:lnTo>
                  <a:pt x="51350" y="87420"/>
                </a:lnTo>
                <a:lnTo>
                  <a:pt x="51370" y="87440"/>
                </a:lnTo>
                <a:lnTo>
                  <a:pt x="51400" y="87440"/>
                </a:lnTo>
                <a:lnTo>
                  <a:pt x="51420" y="87430"/>
                </a:lnTo>
                <a:lnTo>
                  <a:pt x="51430" y="87430"/>
                </a:lnTo>
                <a:lnTo>
                  <a:pt x="51430" y="87420"/>
                </a:lnTo>
                <a:lnTo>
                  <a:pt x="51440" y="87410"/>
                </a:lnTo>
                <a:lnTo>
                  <a:pt x="51460" y="87400"/>
                </a:lnTo>
                <a:lnTo>
                  <a:pt x="51470" y="87410"/>
                </a:lnTo>
                <a:lnTo>
                  <a:pt x="51480" y="87410"/>
                </a:lnTo>
                <a:lnTo>
                  <a:pt x="51490" y="87400"/>
                </a:lnTo>
                <a:lnTo>
                  <a:pt x="51490" y="87420"/>
                </a:lnTo>
                <a:lnTo>
                  <a:pt x="51480" y="87430"/>
                </a:lnTo>
                <a:lnTo>
                  <a:pt x="51460" y="87460"/>
                </a:lnTo>
                <a:lnTo>
                  <a:pt x="51480" y="87520"/>
                </a:lnTo>
                <a:lnTo>
                  <a:pt x="51470" y="87560"/>
                </a:lnTo>
                <a:lnTo>
                  <a:pt x="51450" y="87600"/>
                </a:lnTo>
                <a:lnTo>
                  <a:pt x="51420" y="87600"/>
                </a:lnTo>
                <a:lnTo>
                  <a:pt x="51400" y="87580"/>
                </a:lnTo>
                <a:lnTo>
                  <a:pt x="51390" y="87550"/>
                </a:lnTo>
                <a:lnTo>
                  <a:pt x="51370" y="87530"/>
                </a:lnTo>
                <a:lnTo>
                  <a:pt x="51350" y="87550"/>
                </a:lnTo>
                <a:lnTo>
                  <a:pt x="51350" y="87570"/>
                </a:lnTo>
                <a:lnTo>
                  <a:pt x="51360" y="87590"/>
                </a:lnTo>
                <a:lnTo>
                  <a:pt x="51350" y="87590"/>
                </a:lnTo>
                <a:lnTo>
                  <a:pt x="51340" y="87580"/>
                </a:lnTo>
                <a:lnTo>
                  <a:pt x="51320" y="87580"/>
                </a:lnTo>
                <a:lnTo>
                  <a:pt x="51310" y="87570"/>
                </a:lnTo>
                <a:lnTo>
                  <a:pt x="51300" y="87560"/>
                </a:lnTo>
                <a:lnTo>
                  <a:pt x="51290" y="87520"/>
                </a:lnTo>
                <a:lnTo>
                  <a:pt x="51280" y="87510"/>
                </a:lnTo>
                <a:lnTo>
                  <a:pt x="51280" y="87530"/>
                </a:lnTo>
                <a:lnTo>
                  <a:pt x="51280" y="87550"/>
                </a:lnTo>
                <a:lnTo>
                  <a:pt x="51270" y="87570"/>
                </a:lnTo>
                <a:lnTo>
                  <a:pt x="51260" y="87560"/>
                </a:lnTo>
                <a:lnTo>
                  <a:pt x="51250" y="87550"/>
                </a:lnTo>
                <a:lnTo>
                  <a:pt x="51250" y="87540"/>
                </a:lnTo>
                <a:lnTo>
                  <a:pt x="51250" y="87520"/>
                </a:lnTo>
                <a:lnTo>
                  <a:pt x="51210" y="87460"/>
                </a:lnTo>
                <a:lnTo>
                  <a:pt x="51200" y="87460"/>
                </a:lnTo>
                <a:lnTo>
                  <a:pt x="51200" y="87480"/>
                </a:lnTo>
                <a:lnTo>
                  <a:pt x="51200" y="87490"/>
                </a:lnTo>
                <a:lnTo>
                  <a:pt x="51210" y="87510"/>
                </a:lnTo>
                <a:lnTo>
                  <a:pt x="51230" y="87550"/>
                </a:lnTo>
                <a:lnTo>
                  <a:pt x="51190" y="87570"/>
                </a:lnTo>
                <a:lnTo>
                  <a:pt x="51120" y="87550"/>
                </a:lnTo>
                <a:lnTo>
                  <a:pt x="51080" y="87540"/>
                </a:lnTo>
                <a:lnTo>
                  <a:pt x="51090" y="87570"/>
                </a:lnTo>
                <a:lnTo>
                  <a:pt x="51110" y="87590"/>
                </a:lnTo>
                <a:lnTo>
                  <a:pt x="51160" y="87590"/>
                </a:lnTo>
                <a:lnTo>
                  <a:pt x="51170" y="87600"/>
                </a:lnTo>
                <a:lnTo>
                  <a:pt x="51200" y="87660"/>
                </a:lnTo>
                <a:lnTo>
                  <a:pt x="51220" y="87680"/>
                </a:lnTo>
                <a:lnTo>
                  <a:pt x="51210" y="87710"/>
                </a:lnTo>
                <a:lnTo>
                  <a:pt x="51180" y="87730"/>
                </a:lnTo>
                <a:lnTo>
                  <a:pt x="51150" y="87720"/>
                </a:lnTo>
                <a:lnTo>
                  <a:pt x="51130" y="87710"/>
                </a:lnTo>
                <a:lnTo>
                  <a:pt x="51110" y="87690"/>
                </a:lnTo>
                <a:lnTo>
                  <a:pt x="51030" y="87530"/>
                </a:lnTo>
                <a:lnTo>
                  <a:pt x="51010" y="87500"/>
                </a:lnTo>
                <a:lnTo>
                  <a:pt x="50960" y="87460"/>
                </a:lnTo>
                <a:lnTo>
                  <a:pt x="50940" y="87450"/>
                </a:lnTo>
                <a:lnTo>
                  <a:pt x="50930" y="87460"/>
                </a:lnTo>
                <a:lnTo>
                  <a:pt x="50940" y="87480"/>
                </a:lnTo>
                <a:lnTo>
                  <a:pt x="50940" y="87500"/>
                </a:lnTo>
                <a:lnTo>
                  <a:pt x="50940" y="87510"/>
                </a:lnTo>
                <a:lnTo>
                  <a:pt x="50930" y="87530"/>
                </a:lnTo>
                <a:lnTo>
                  <a:pt x="50950" y="87540"/>
                </a:lnTo>
                <a:lnTo>
                  <a:pt x="51000" y="87560"/>
                </a:lnTo>
                <a:lnTo>
                  <a:pt x="51020" y="87590"/>
                </a:lnTo>
                <a:lnTo>
                  <a:pt x="51030" y="87610"/>
                </a:lnTo>
                <a:lnTo>
                  <a:pt x="51040" y="87660"/>
                </a:lnTo>
                <a:lnTo>
                  <a:pt x="51050" y="87690"/>
                </a:lnTo>
                <a:lnTo>
                  <a:pt x="51050" y="87710"/>
                </a:lnTo>
                <a:lnTo>
                  <a:pt x="51070" y="87720"/>
                </a:lnTo>
                <a:lnTo>
                  <a:pt x="51110" y="87760"/>
                </a:lnTo>
                <a:lnTo>
                  <a:pt x="51140" y="87770"/>
                </a:lnTo>
                <a:lnTo>
                  <a:pt x="51190" y="87770"/>
                </a:lnTo>
                <a:lnTo>
                  <a:pt x="51210" y="87780"/>
                </a:lnTo>
                <a:lnTo>
                  <a:pt x="51220" y="87800"/>
                </a:lnTo>
                <a:lnTo>
                  <a:pt x="51210" y="87820"/>
                </a:lnTo>
                <a:lnTo>
                  <a:pt x="51190" y="87820"/>
                </a:lnTo>
                <a:lnTo>
                  <a:pt x="51160" y="87820"/>
                </a:lnTo>
                <a:lnTo>
                  <a:pt x="51140" y="87820"/>
                </a:lnTo>
                <a:lnTo>
                  <a:pt x="51110" y="87850"/>
                </a:lnTo>
                <a:lnTo>
                  <a:pt x="51090" y="87850"/>
                </a:lnTo>
                <a:lnTo>
                  <a:pt x="51050" y="87850"/>
                </a:lnTo>
                <a:lnTo>
                  <a:pt x="51040" y="87840"/>
                </a:lnTo>
                <a:lnTo>
                  <a:pt x="51040" y="87820"/>
                </a:lnTo>
                <a:lnTo>
                  <a:pt x="51020" y="87750"/>
                </a:lnTo>
                <a:lnTo>
                  <a:pt x="51020" y="87740"/>
                </a:lnTo>
                <a:lnTo>
                  <a:pt x="51000" y="87720"/>
                </a:lnTo>
                <a:lnTo>
                  <a:pt x="50930" y="87630"/>
                </a:lnTo>
                <a:lnTo>
                  <a:pt x="50900" y="87570"/>
                </a:lnTo>
                <a:lnTo>
                  <a:pt x="50840" y="87510"/>
                </a:lnTo>
                <a:lnTo>
                  <a:pt x="50820" y="87470"/>
                </a:lnTo>
                <a:lnTo>
                  <a:pt x="50810" y="87450"/>
                </a:lnTo>
                <a:lnTo>
                  <a:pt x="50790" y="87450"/>
                </a:lnTo>
                <a:lnTo>
                  <a:pt x="50900" y="87640"/>
                </a:lnTo>
                <a:lnTo>
                  <a:pt x="50930" y="87730"/>
                </a:lnTo>
                <a:lnTo>
                  <a:pt x="50960" y="87760"/>
                </a:lnTo>
                <a:lnTo>
                  <a:pt x="50980" y="87780"/>
                </a:lnTo>
                <a:lnTo>
                  <a:pt x="50980" y="87820"/>
                </a:lnTo>
                <a:lnTo>
                  <a:pt x="50830" y="87700"/>
                </a:lnTo>
                <a:lnTo>
                  <a:pt x="50780" y="87630"/>
                </a:lnTo>
                <a:lnTo>
                  <a:pt x="50730" y="87530"/>
                </a:lnTo>
                <a:lnTo>
                  <a:pt x="50730" y="87550"/>
                </a:lnTo>
                <a:lnTo>
                  <a:pt x="50730" y="87590"/>
                </a:lnTo>
                <a:lnTo>
                  <a:pt x="50720" y="87640"/>
                </a:lnTo>
                <a:lnTo>
                  <a:pt x="50710" y="87630"/>
                </a:lnTo>
                <a:lnTo>
                  <a:pt x="50710" y="87650"/>
                </a:lnTo>
                <a:lnTo>
                  <a:pt x="50690" y="87640"/>
                </a:lnTo>
                <a:lnTo>
                  <a:pt x="50680" y="87620"/>
                </a:lnTo>
                <a:lnTo>
                  <a:pt x="50660" y="87620"/>
                </a:lnTo>
                <a:lnTo>
                  <a:pt x="50640" y="87620"/>
                </a:lnTo>
                <a:lnTo>
                  <a:pt x="50640" y="87630"/>
                </a:lnTo>
                <a:lnTo>
                  <a:pt x="50650" y="87630"/>
                </a:lnTo>
                <a:lnTo>
                  <a:pt x="50660" y="87630"/>
                </a:lnTo>
                <a:lnTo>
                  <a:pt x="50670" y="87650"/>
                </a:lnTo>
                <a:lnTo>
                  <a:pt x="50680" y="87660"/>
                </a:lnTo>
                <a:lnTo>
                  <a:pt x="50710" y="87670"/>
                </a:lnTo>
                <a:lnTo>
                  <a:pt x="50860" y="87770"/>
                </a:lnTo>
                <a:lnTo>
                  <a:pt x="50970" y="87890"/>
                </a:lnTo>
                <a:lnTo>
                  <a:pt x="51060" y="87950"/>
                </a:lnTo>
                <a:lnTo>
                  <a:pt x="51080" y="87980"/>
                </a:lnTo>
                <a:lnTo>
                  <a:pt x="51110" y="88020"/>
                </a:lnTo>
                <a:lnTo>
                  <a:pt x="51110" y="88030"/>
                </a:lnTo>
                <a:lnTo>
                  <a:pt x="51090" y="88030"/>
                </a:lnTo>
                <a:lnTo>
                  <a:pt x="51040" y="87970"/>
                </a:lnTo>
                <a:lnTo>
                  <a:pt x="51020" y="87960"/>
                </a:lnTo>
                <a:lnTo>
                  <a:pt x="50860" y="87890"/>
                </a:lnTo>
                <a:lnTo>
                  <a:pt x="50850" y="87880"/>
                </a:lnTo>
                <a:lnTo>
                  <a:pt x="50840" y="87860"/>
                </a:lnTo>
                <a:lnTo>
                  <a:pt x="50830" y="87830"/>
                </a:lnTo>
                <a:lnTo>
                  <a:pt x="50840" y="87820"/>
                </a:lnTo>
                <a:lnTo>
                  <a:pt x="50820" y="87780"/>
                </a:lnTo>
                <a:lnTo>
                  <a:pt x="50790" y="87770"/>
                </a:lnTo>
                <a:lnTo>
                  <a:pt x="50720" y="87770"/>
                </a:lnTo>
                <a:lnTo>
                  <a:pt x="50690" y="87760"/>
                </a:lnTo>
                <a:lnTo>
                  <a:pt x="50550" y="87580"/>
                </a:lnTo>
                <a:lnTo>
                  <a:pt x="50520" y="87500"/>
                </a:lnTo>
                <a:lnTo>
                  <a:pt x="50500" y="87480"/>
                </a:lnTo>
                <a:lnTo>
                  <a:pt x="50490" y="87480"/>
                </a:lnTo>
                <a:lnTo>
                  <a:pt x="50460" y="87490"/>
                </a:lnTo>
                <a:lnTo>
                  <a:pt x="50460" y="87510"/>
                </a:lnTo>
                <a:lnTo>
                  <a:pt x="50460" y="87520"/>
                </a:lnTo>
                <a:lnTo>
                  <a:pt x="50470" y="87530"/>
                </a:lnTo>
                <a:lnTo>
                  <a:pt x="50470" y="87540"/>
                </a:lnTo>
                <a:lnTo>
                  <a:pt x="50450" y="87580"/>
                </a:lnTo>
                <a:lnTo>
                  <a:pt x="50330" y="87650"/>
                </a:lnTo>
                <a:lnTo>
                  <a:pt x="50320" y="87670"/>
                </a:lnTo>
                <a:lnTo>
                  <a:pt x="50310" y="87680"/>
                </a:lnTo>
                <a:lnTo>
                  <a:pt x="50310" y="87700"/>
                </a:lnTo>
                <a:lnTo>
                  <a:pt x="50320" y="87730"/>
                </a:lnTo>
                <a:lnTo>
                  <a:pt x="50360" y="87810"/>
                </a:lnTo>
                <a:lnTo>
                  <a:pt x="50360" y="87830"/>
                </a:lnTo>
                <a:lnTo>
                  <a:pt x="50390" y="87830"/>
                </a:lnTo>
                <a:lnTo>
                  <a:pt x="50540" y="87930"/>
                </a:lnTo>
                <a:lnTo>
                  <a:pt x="50540" y="87950"/>
                </a:lnTo>
                <a:lnTo>
                  <a:pt x="50540" y="87970"/>
                </a:lnTo>
                <a:lnTo>
                  <a:pt x="50530" y="87990"/>
                </a:lnTo>
                <a:lnTo>
                  <a:pt x="50520" y="87990"/>
                </a:lnTo>
                <a:lnTo>
                  <a:pt x="50430" y="87940"/>
                </a:lnTo>
                <a:lnTo>
                  <a:pt x="50410" y="87960"/>
                </a:lnTo>
                <a:lnTo>
                  <a:pt x="50410" y="87970"/>
                </a:lnTo>
                <a:lnTo>
                  <a:pt x="50440" y="87990"/>
                </a:lnTo>
                <a:lnTo>
                  <a:pt x="50450" y="88000"/>
                </a:lnTo>
                <a:lnTo>
                  <a:pt x="50470" y="88020"/>
                </a:lnTo>
                <a:lnTo>
                  <a:pt x="50460" y="88030"/>
                </a:lnTo>
                <a:lnTo>
                  <a:pt x="50460" y="88040"/>
                </a:lnTo>
                <a:lnTo>
                  <a:pt x="50460" y="88050"/>
                </a:lnTo>
                <a:lnTo>
                  <a:pt x="50480" y="88030"/>
                </a:lnTo>
                <a:lnTo>
                  <a:pt x="50550" y="88010"/>
                </a:lnTo>
                <a:lnTo>
                  <a:pt x="50580" y="88020"/>
                </a:lnTo>
                <a:lnTo>
                  <a:pt x="50600" y="88040"/>
                </a:lnTo>
                <a:lnTo>
                  <a:pt x="50630" y="88070"/>
                </a:lnTo>
                <a:lnTo>
                  <a:pt x="50650" y="88110"/>
                </a:lnTo>
                <a:lnTo>
                  <a:pt x="50650" y="88140"/>
                </a:lnTo>
                <a:lnTo>
                  <a:pt x="50730" y="88190"/>
                </a:lnTo>
                <a:lnTo>
                  <a:pt x="50750" y="88220"/>
                </a:lnTo>
                <a:lnTo>
                  <a:pt x="50750" y="88260"/>
                </a:lnTo>
                <a:lnTo>
                  <a:pt x="50730" y="88300"/>
                </a:lnTo>
                <a:lnTo>
                  <a:pt x="50730" y="88340"/>
                </a:lnTo>
                <a:lnTo>
                  <a:pt x="50740" y="88380"/>
                </a:lnTo>
                <a:lnTo>
                  <a:pt x="50780" y="88400"/>
                </a:lnTo>
                <a:lnTo>
                  <a:pt x="50790" y="88410"/>
                </a:lnTo>
                <a:lnTo>
                  <a:pt x="50790" y="88440"/>
                </a:lnTo>
                <a:lnTo>
                  <a:pt x="50780" y="88450"/>
                </a:lnTo>
                <a:lnTo>
                  <a:pt x="50750" y="88460"/>
                </a:lnTo>
                <a:lnTo>
                  <a:pt x="50700" y="88500"/>
                </a:lnTo>
                <a:lnTo>
                  <a:pt x="50670" y="88500"/>
                </a:lnTo>
                <a:lnTo>
                  <a:pt x="50640" y="88480"/>
                </a:lnTo>
                <a:lnTo>
                  <a:pt x="50610" y="88410"/>
                </a:lnTo>
                <a:lnTo>
                  <a:pt x="50600" y="88400"/>
                </a:lnTo>
                <a:lnTo>
                  <a:pt x="50400" y="88240"/>
                </a:lnTo>
                <a:lnTo>
                  <a:pt x="50310" y="88220"/>
                </a:lnTo>
                <a:lnTo>
                  <a:pt x="50200" y="88160"/>
                </a:lnTo>
                <a:lnTo>
                  <a:pt x="50220" y="88200"/>
                </a:lnTo>
                <a:lnTo>
                  <a:pt x="50250" y="88230"/>
                </a:lnTo>
                <a:lnTo>
                  <a:pt x="50360" y="88280"/>
                </a:lnTo>
                <a:lnTo>
                  <a:pt x="50480" y="88410"/>
                </a:lnTo>
                <a:lnTo>
                  <a:pt x="50540" y="88440"/>
                </a:lnTo>
                <a:lnTo>
                  <a:pt x="50600" y="88510"/>
                </a:lnTo>
                <a:lnTo>
                  <a:pt x="50670" y="88600"/>
                </a:lnTo>
                <a:lnTo>
                  <a:pt x="50680" y="88620"/>
                </a:lnTo>
                <a:lnTo>
                  <a:pt x="50690" y="88640"/>
                </a:lnTo>
                <a:lnTo>
                  <a:pt x="50550" y="88630"/>
                </a:lnTo>
                <a:lnTo>
                  <a:pt x="50500" y="88580"/>
                </a:lnTo>
                <a:lnTo>
                  <a:pt x="50480" y="88570"/>
                </a:lnTo>
                <a:lnTo>
                  <a:pt x="50450" y="88580"/>
                </a:lnTo>
                <a:lnTo>
                  <a:pt x="50500" y="88620"/>
                </a:lnTo>
                <a:lnTo>
                  <a:pt x="50510" y="88630"/>
                </a:lnTo>
                <a:lnTo>
                  <a:pt x="50490" y="88640"/>
                </a:lnTo>
                <a:lnTo>
                  <a:pt x="50460" y="88640"/>
                </a:lnTo>
                <a:lnTo>
                  <a:pt x="50380" y="88610"/>
                </a:lnTo>
                <a:lnTo>
                  <a:pt x="50360" y="88600"/>
                </a:lnTo>
                <a:lnTo>
                  <a:pt x="50350" y="88560"/>
                </a:lnTo>
                <a:lnTo>
                  <a:pt x="50340" y="88520"/>
                </a:lnTo>
                <a:lnTo>
                  <a:pt x="50330" y="88510"/>
                </a:lnTo>
                <a:lnTo>
                  <a:pt x="50290" y="88490"/>
                </a:lnTo>
                <a:lnTo>
                  <a:pt x="50260" y="88490"/>
                </a:lnTo>
                <a:lnTo>
                  <a:pt x="50250" y="88520"/>
                </a:lnTo>
                <a:lnTo>
                  <a:pt x="50250" y="88530"/>
                </a:lnTo>
                <a:lnTo>
                  <a:pt x="50260" y="88530"/>
                </a:lnTo>
                <a:lnTo>
                  <a:pt x="50280" y="88550"/>
                </a:lnTo>
                <a:lnTo>
                  <a:pt x="50260" y="88570"/>
                </a:lnTo>
                <a:lnTo>
                  <a:pt x="50240" y="88550"/>
                </a:lnTo>
                <a:lnTo>
                  <a:pt x="50200" y="88480"/>
                </a:lnTo>
                <a:lnTo>
                  <a:pt x="50170" y="88380"/>
                </a:lnTo>
                <a:lnTo>
                  <a:pt x="50140" y="88330"/>
                </a:lnTo>
                <a:lnTo>
                  <a:pt x="50110" y="88290"/>
                </a:lnTo>
                <a:lnTo>
                  <a:pt x="50070" y="88260"/>
                </a:lnTo>
                <a:lnTo>
                  <a:pt x="50040" y="88260"/>
                </a:lnTo>
                <a:lnTo>
                  <a:pt x="50050" y="88280"/>
                </a:lnTo>
                <a:lnTo>
                  <a:pt x="50070" y="88320"/>
                </a:lnTo>
                <a:lnTo>
                  <a:pt x="50080" y="88370"/>
                </a:lnTo>
                <a:lnTo>
                  <a:pt x="50090" y="88400"/>
                </a:lnTo>
                <a:lnTo>
                  <a:pt x="50080" y="88440"/>
                </a:lnTo>
                <a:lnTo>
                  <a:pt x="50060" y="88450"/>
                </a:lnTo>
                <a:lnTo>
                  <a:pt x="50040" y="88460"/>
                </a:lnTo>
                <a:lnTo>
                  <a:pt x="50010" y="88480"/>
                </a:lnTo>
                <a:lnTo>
                  <a:pt x="50040" y="88500"/>
                </a:lnTo>
                <a:lnTo>
                  <a:pt x="50110" y="88510"/>
                </a:lnTo>
                <a:lnTo>
                  <a:pt x="50140" y="88520"/>
                </a:lnTo>
                <a:lnTo>
                  <a:pt x="50190" y="88580"/>
                </a:lnTo>
                <a:lnTo>
                  <a:pt x="50210" y="88620"/>
                </a:lnTo>
                <a:lnTo>
                  <a:pt x="50210" y="88660"/>
                </a:lnTo>
                <a:lnTo>
                  <a:pt x="50470" y="88670"/>
                </a:lnTo>
                <a:lnTo>
                  <a:pt x="50480" y="88680"/>
                </a:lnTo>
                <a:lnTo>
                  <a:pt x="50520" y="88720"/>
                </a:lnTo>
                <a:lnTo>
                  <a:pt x="50530" y="88730"/>
                </a:lnTo>
                <a:lnTo>
                  <a:pt x="50550" y="88730"/>
                </a:lnTo>
                <a:lnTo>
                  <a:pt x="50580" y="88730"/>
                </a:lnTo>
                <a:lnTo>
                  <a:pt x="50600" y="88730"/>
                </a:lnTo>
                <a:lnTo>
                  <a:pt x="50610" y="88760"/>
                </a:lnTo>
                <a:lnTo>
                  <a:pt x="50600" y="88770"/>
                </a:lnTo>
                <a:lnTo>
                  <a:pt x="50600" y="88790"/>
                </a:lnTo>
                <a:lnTo>
                  <a:pt x="50600" y="88810"/>
                </a:lnTo>
                <a:lnTo>
                  <a:pt x="50610" y="88830"/>
                </a:lnTo>
                <a:lnTo>
                  <a:pt x="50580" y="88880"/>
                </a:lnTo>
                <a:lnTo>
                  <a:pt x="50540" y="88910"/>
                </a:lnTo>
                <a:lnTo>
                  <a:pt x="50500" y="88910"/>
                </a:lnTo>
                <a:lnTo>
                  <a:pt x="50460" y="88880"/>
                </a:lnTo>
                <a:lnTo>
                  <a:pt x="50450" y="88860"/>
                </a:lnTo>
                <a:lnTo>
                  <a:pt x="50440" y="88860"/>
                </a:lnTo>
                <a:lnTo>
                  <a:pt x="50430" y="88910"/>
                </a:lnTo>
                <a:lnTo>
                  <a:pt x="50460" y="88980"/>
                </a:lnTo>
                <a:lnTo>
                  <a:pt x="50450" y="88980"/>
                </a:lnTo>
                <a:lnTo>
                  <a:pt x="50440" y="88990"/>
                </a:lnTo>
                <a:lnTo>
                  <a:pt x="50440" y="88980"/>
                </a:lnTo>
                <a:lnTo>
                  <a:pt x="50420" y="88980"/>
                </a:lnTo>
                <a:lnTo>
                  <a:pt x="50410" y="88980"/>
                </a:lnTo>
                <a:lnTo>
                  <a:pt x="50400" y="88990"/>
                </a:lnTo>
                <a:lnTo>
                  <a:pt x="50430" y="89010"/>
                </a:lnTo>
                <a:lnTo>
                  <a:pt x="50460" y="89030"/>
                </a:lnTo>
                <a:lnTo>
                  <a:pt x="50470" y="89050"/>
                </a:lnTo>
                <a:lnTo>
                  <a:pt x="50470" y="89060"/>
                </a:lnTo>
                <a:lnTo>
                  <a:pt x="50420" y="89070"/>
                </a:lnTo>
                <a:lnTo>
                  <a:pt x="50400" y="89090"/>
                </a:lnTo>
                <a:lnTo>
                  <a:pt x="50380" y="89090"/>
                </a:lnTo>
                <a:lnTo>
                  <a:pt x="50290" y="89060"/>
                </a:lnTo>
                <a:lnTo>
                  <a:pt x="50240" y="89050"/>
                </a:lnTo>
                <a:lnTo>
                  <a:pt x="50230" y="89040"/>
                </a:lnTo>
                <a:lnTo>
                  <a:pt x="50230" y="89020"/>
                </a:lnTo>
                <a:lnTo>
                  <a:pt x="50220" y="89000"/>
                </a:lnTo>
                <a:lnTo>
                  <a:pt x="50210" y="88990"/>
                </a:lnTo>
                <a:lnTo>
                  <a:pt x="50200" y="89000"/>
                </a:lnTo>
                <a:lnTo>
                  <a:pt x="50200" y="89020"/>
                </a:lnTo>
                <a:lnTo>
                  <a:pt x="50210" y="89070"/>
                </a:lnTo>
                <a:lnTo>
                  <a:pt x="50200" y="89170"/>
                </a:lnTo>
                <a:lnTo>
                  <a:pt x="50160" y="89180"/>
                </a:lnTo>
                <a:lnTo>
                  <a:pt x="50050" y="89130"/>
                </a:lnTo>
                <a:lnTo>
                  <a:pt x="49900" y="89120"/>
                </a:lnTo>
                <a:lnTo>
                  <a:pt x="49880" y="89110"/>
                </a:lnTo>
                <a:lnTo>
                  <a:pt x="49860" y="89080"/>
                </a:lnTo>
                <a:lnTo>
                  <a:pt x="49870" y="89040"/>
                </a:lnTo>
                <a:lnTo>
                  <a:pt x="49880" y="89010"/>
                </a:lnTo>
                <a:lnTo>
                  <a:pt x="49910" y="89000"/>
                </a:lnTo>
                <a:lnTo>
                  <a:pt x="49930" y="88990"/>
                </a:lnTo>
                <a:lnTo>
                  <a:pt x="49960" y="88990"/>
                </a:lnTo>
                <a:lnTo>
                  <a:pt x="49960" y="88980"/>
                </a:lnTo>
                <a:lnTo>
                  <a:pt x="49870" y="88980"/>
                </a:lnTo>
                <a:lnTo>
                  <a:pt x="49850" y="88960"/>
                </a:lnTo>
                <a:lnTo>
                  <a:pt x="49860" y="88930"/>
                </a:lnTo>
                <a:lnTo>
                  <a:pt x="49890" y="88900"/>
                </a:lnTo>
                <a:lnTo>
                  <a:pt x="49920" y="88870"/>
                </a:lnTo>
                <a:lnTo>
                  <a:pt x="49940" y="88850"/>
                </a:lnTo>
                <a:lnTo>
                  <a:pt x="49910" y="88840"/>
                </a:lnTo>
                <a:lnTo>
                  <a:pt x="49880" y="88850"/>
                </a:lnTo>
                <a:lnTo>
                  <a:pt x="49850" y="88870"/>
                </a:lnTo>
                <a:lnTo>
                  <a:pt x="49820" y="88910"/>
                </a:lnTo>
                <a:lnTo>
                  <a:pt x="49810" y="88910"/>
                </a:lnTo>
                <a:lnTo>
                  <a:pt x="49800" y="88900"/>
                </a:lnTo>
                <a:lnTo>
                  <a:pt x="49780" y="88900"/>
                </a:lnTo>
                <a:lnTo>
                  <a:pt x="49780" y="88920"/>
                </a:lnTo>
                <a:lnTo>
                  <a:pt x="49780" y="88960"/>
                </a:lnTo>
                <a:lnTo>
                  <a:pt x="49790" y="88970"/>
                </a:lnTo>
                <a:lnTo>
                  <a:pt x="49790" y="88990"/>
                </a:lnTo>
                <a:lnTo>
                  <a:pt x="49780" y="89010"/>
                </a:lnTo>
                <a:lnTo>
                  <a:pt x="49760" y="89020"/>
                </a:lnTo>
                <a:lnTo>
                  <a:pt x="49730" y="89020"/>
                </a:lnTo>
                <a:lnTo>
                  <a:pt x="49700" y="89010"/>
                </a:lnTo>
                <a:lnTo>
                  <a:pt x="49670" y="89000"/>
                </a:lnTo>
                <a:lnTo>
                  <a:pt x="49640" y="88980"/>
                </a:lnTo>
                <a:lnTo>
                  <a:pt x="49620" y="89000"/>
                </a:lnTo>
                <a:lnTo>
                  <a:pt x="49610" y="89040"/>
                </a:lnTo>
                <a:lnTo>
                  <a:pt x="49640" y="89070"/>
                </a:lnTo>
                <a:lnTo>
                  <a:pt x="49670" y="89080"/>
                </a:lnTo>
                <a:lnTo>
                  <a:pt x="49760" y="89070"/>
                </a:lnTo>
                <a:lnTo>
                  <a:pt x="49790" y="89080"/>
                </a:lnTo>
                <a:lnTo>
                  <a:pt x="49800" y="89100"/>
                </a:lnTo>
                <a:lnTo>
                  <a:pt x="49790" y="89120"/>
                </a:lnTo>
                <a:lnTo>
                  <a:pt x="49740" y="89190"/>
                </a:lnTo>
                <a:lnTo>
                  <a:pt x="49730" y="89210"/>
                </a:lnTo>
                <a:lnTo>
                  <a:pt x="49720" y="89200"/>
                </a:lnTo>
                <a:lnTo>
                  <a:pt x="49710" y="89190"/>
                </a:lnTo>
                <a:lnTo>
                  <a:pt x="49700" y="89170"/>
                </a:lnTo>
                <a:lnTo>
                  <a:pt x="49690" y="89150"/>
                </a:lnTo>
                <a:lnTo>
                  <a:pt x="49690" y="89130"/>
                </a:lnTo>
                <a:lnTo>
                  <a:pt x="49680" y="89120"/>
                </a:lnTo>
                <a:lnTo>
                  <a:pt x="49670" y="89110"/>
                </a:lnTo>
                <a:lnTo>
                  <a:pt x="49660" y="89100"/>
                </a:lnTo>
                <a:lnTo>
                  <a:pt x="49650" y="89100"/>
                </a:lnTo>
                <a:lnTo>
                  <a:pt x="49640" y="89100"/>
                </a:lnTo>
                <a:lnTo>
                  <a:pt x="49640" y="89120"/>
                </a:lnTo>
                <a:lnTo>
                  <a:pt x="49720" y="89320"/>
                </a:lnTo>
                <a:lnTo>
                  <a:pt x="49730" y="89380"/>
                </a:lnTo>
                <a:lnTo>
                  <a:pt x="49710" y="89370"/>
                </a:lnTo>
                <a:lnTo>
                  <a:pt x="49700" y="89350"/>
                </a:lnTo>
                <a:lnTo>
                  <a:pt x="49690" y="89330"/>
                </a:lnTo>
                <a:lnTo>
                  <a:pt x="49680" y="89310"/>
                </a:lnTo>
                <a:lnTo>
                  <a:pt x="49670" y="89290"/>
                </a:lnTo>
                <a:lnTo>
                  <a:pt x="49650" y="89280"/>
                </a:lnTo>
                <a:lnTo>
                  <a:pt x="49640" y="89270"/>
                </a:lnTo>
                <a:lnTo>
                  <a:pt x="49640" y="89250"/>
                </a:lnTo>
                <a:lnTo>
                  <a:pt x="49630" y="89240"/>
                </a:lnTo>
                <a:lnTo>
                  <a:pt x="49610" y="89230"/>
                </a:lnTo>
                <a:lnTo>
                  <a:pt x="49600" y="89240"/>
                </a:lnTo>
                <a:lnTo>
                  <a:pt x="49600" y="89270"/>
                </a:lnTo>
                <a:lnTo>
                  <a:pt x="49600" y="89300"/>
                </a:lnTo>
                <a:lnTo>
                  <a:pt x="49620" y="89320"/>
                </a:lnTo>
                <a:lnTo>
                  <a:pt x="49650" y="89350"/>
                </a:lnTo>
                <a:lnTo>
                  <a:pt x="49630" y="89380"/>
                </a:lnTo>
                <a:lnTo>
                  <a:pt x="49610" y="89400"/>
                </a:lnTo>
                <a:lnTo>
                  <a:pt x="49590" y="89410"/>
                </a:lnTo>
                <a:lnTo>
                  <a:pt x="49560" y="89410"/>
                </a:lnTo>
                <a:lnTo>
                  <a:pt x="49570" y="89390"/>
                </a:lnTo>
                <a:lnTo>
                  <a:pt x="49580" y="89360"/>
                </a:lnTo>
                <a:lnTo>
                  <a:pt x="49570" y="89330"/>
                </a:lnTo>
                <a:lnTo>
                  <a:pt x="49570" y="89320"/>
                </a:lnTo>
                <a:lnTo>
                  <a:pt x="49560" y="89310"/>
                </a:lnTo>
                <a:lnTo>
                  <a:pt x="49530" y="89220"/>
                </a:lnTo>
                <a:lnTo>
                  <a:pt x="49520" y="89210"/>
                </a:lnTo>
                <a:lnTo>
                  <a:pt x="49500" y="89200"/>
                </a:lnTo>
                <a:lnTo>
                  <a:pt x="49490" y="89220"/>
                </a:lnTo>
                <a:lnTo>
                  <a:pt x="49490" y="89250"/>
                </a:lnTo>
                <a:lnTo>
                  <a:pt x="49490" y="89270"/>
                </a:lnTo>
                <a:lnTo>
                  <a:pt x="49520" y="89350"/>
                </a:lnTo>
                <a:lnTo>
                  <a:pt x="49510" y="89390"/>
                </a:lnTo>
                <a:lnTo>
                  <a:pt x="49480" y="89400"/>
                </a:lnTo>
                <a:lnTo>
                  <a:pt x="49410" y="89370"/>
                </a:lnTo>
                <a:lnTo>
                  <a:pt x="49310" y="89360"/>
                </a:lnTo>
                <a:lnTo>
                  <a:pt x="49180" y="89320"/>
                </a:lnTo>
                <a:lnTo>
                  <a:pt x="49150" y="89300"/>
                </a:lnTo>
                <a:lnTo>
                  <a:pt x="49130" y="89270"/>
                </a:lnTo>
                <a:lnTo>
                  <a:pt x="49110" y="89250"/>
                </a:lnTo>
                <a:lnTo>
                  <a:pt x="49080" y="89240"/>
                </a:lnTo>
                <a:lnTo>
                  <a:pt x="49060" y="89250"/>
                </a:lnTo>
                <a:lnTo>
                  <a:pt x="48880" y="89290"/>
                </a:lnTo>
                <a:lnTo>
                  <a:pt x="48700" y="89320"/>
                </a:lnTo>
                <a:lnTo>
                  <a:pt x="48460" y="89300"/>
                </a:lnTo>
                <a:lnTo>
                  <a:pt x="48210" y="89280"/>
                </a:lnTo>
                <a:lnTo>
                  <a:pt x="46400" y="91090"/>
                </a:lnTo>
                <a:lnTo>
                  <a:pt x="44590" y="92850"/>
                </a:lnTo>
                <a:lnTo>
                  <a:pt x="44550" y="92890"/>
                </a:lnTo>
                <a:lnTo>
                  <a:pt x="44500" y="92920"/>
                </a:lnTo>
                <a:lnTo>
                  <a:pt x="44490" y="92930"/>
                </a:lnTo>
                <a:lnTo>
                  <a:pt x="44480" y="92930"/>
                </a:lnTo>
                <a:lnTo>
                  <a:pt x="44470" y="92940"/>
                </a:lnTo>
                <a:lnTo>
                  <a:pt x="44460" y="92940"/>
                </a:lnTo>
                <a:lnTo>
                  <a:pt x="44450" y="92940"/>
                </a:lnTo>
                <a:lnTo>
                  <a:pt x="44420" y="92940"/>
                </a:lnTo>
                <a:lnTo>
                  <a:pt x="44390" y="92940"/>
                </a:lnTo>
                <a:lnTo>
                  <a:pt x="44380" y="92940"/>
                </a:lnTo>
                <a:lnTo>
                  <a:pt x="44360" y="92930"/>
                </a:lnTo>
                <a:lnTo>
                  <a:pt x="44350" y="92930"/>
                </a:lnTo>
                <a:lnTo>
                  <a:pt x="44340" y="92930"/>
                </a:lnTo>
                <a:lnTo>
                  <a:pt x="44340" y="92940"/>
                </a:lnTo>
                <a:lnTo>
                  <a:pt x="44330" y="92940"/>
                </a:lnTo>
                <a:lnTo>
                  <a:pt x="44330" y="92950"/>
                </a:lnTo>
                <a:lnTo>
                  <a:pt x="44330" y="92960"/>
                </a:lnTo>
                <a:lnTo>
                  <a:pt x="44340" y="92960"/>
                </a:lnTo>
                <a:lnTo>
                  <a:pt x="44330" y="92960"/>
                </a:lnTo>
                <a:lnTo>
                  <a:pt x="44330" y="92970"/>
                </a:lnTo>
                <a:lnTo>
                  <a:pt x="44320" y="92980"/>
                </a:lnTo>
                <a:lnTo>
                  <a:pt x="44310" y="92980"/>
                </a:lnTo>
                <a:lnTo>
                  <a:pt x="44300" y="92960"/>
                </a:lnTo>
                <a:lnTo>
                  <a:pt x="44290" y="92960"/>
                </a:lnTo>
                <a:lnTo>
                  <a:pt x="44280" y="92960"/>
                </a:lnTo>
                <a:lnTo>
                  <a:pt x="44270" y="92970"/>
                </a:lnTo>
                <a:lnTo>
                  <a:pt x="44260" y="92970"/>
                </a:lnTo>
                <a:lnTo>
                  <a:pt x="44250" y="92980"/>
                </a:lnTo>
                <a:lnTo>
                  <a:pt x="44250" y="92990"/>
                </a:lnTo>
                <a:lnTo>
                  <a:pt x="44230" y="93010"/>
                </a:lnTo>
                <a:lnTo>
                  <a:pt x="44230" y="93020"/>
                </a:lnTo>
                <a:lnTo>
                  <a:pt x="44220" y="93020"/>
                </a:lnTo>
                <a:lnTo>
                  <a:pt x="44190" y="93010"/>
                </a:lnTo>
                <a:lnTo>
                  <a:pt x="44170" y="93000"/>
                </a:lnTo>
                <a:lnTo>
                  <a:pt x="44160" y="93010"/>
                </a:lnTo>
                <a:lnTo>
                  <a:pt x="44140" y="93020"/>
                </a:lnTo>
                <a:lnTo>
                  <a:pt x="44140" y="93030"/>
                </a:lnTo>
                <a:lnTo>
                  <a:pt x="44130" y="93030"/>
                </a:lnTo>
                <a:lnTo>
                  <a:pt x="44130" y="93040"/>
                </a:lnTo>
                <a:lnTo>
                  <a:pt x="44130" y="93050"/>
                </a:lnTo>
                <a:lnTo>
                  <a:pt x="44120" y="93060"/>
                </a:lnTo>
                <a:lnTo>
                  <a:pt x="44110" y="93050"/>
                </a:lnTo>
                <a:lnTo>
                  <a:pt x="44100" y="93030"/>
                </a:lnTo>
                <a:lnTo>
                  <a:pt x="44090" y="93030"/>
                </a:lnTo>
                <a:lnTo>
                  <a:pt x="44080" y="93040"/>
                </a:lnTo>
                <a:lnTo>
                  <a:pt x="44050" y="93070"/>
                </a:lnTo>
                <a:lnTo>
                  <a:pt x="44030" y="93070"/>
                </a:lnTo>
                <a:lnTo>
                  <a:pt x="44030" y="93060"/>
                </a:lnTo>
                <a:lnTo>
                  <a:pt x="44040" y="93060"/>
                </a:lnTo>
                <a:lnTo>
                  <a:pt x="44040" y="93050"/>
                </a:lnTo>
                <a:lnTo>
                  <a:pt x="44040" y="93040"/>
                </a:lnTo>
                <a:lnTo>
                  <a:pt x="44020" y="93020"/>
                </a:lnTo>
                <a:lnTo>
                  <a:pt x="43980" y="93010"/>
                </a:lnTo>
                <a:lnTo>
                  <a:pt x="43920" y="93000"/>
                </a:lnTo>
                <a:lnTo>
                  <a:pt x="43890" y="93010"/>
                </a:lnTo>
                <a:lnTo>
                  <a:pt x="43840" y="93040"/>
                </a:lnTo>
                <a:lnTo>
                  <a:pt x="43820" y="93040"/>
                </a:lnTo>
                <a:lnTo>
                  <a:pt x="43790" y="93030"/>
                </a:lnTo>
                <a:lnTo>
                  <a:pt x="43790" y="93000"/>
                </a:lnTo>
                <a:lnTo>
                  <a:pt x="43820" y="92980"/>
                </a:lnTo>
                <a:lnTo>
                  <a:pt x="43960" y="92940"/>
                </a:lnTo>
                <a:lnTo>
                  <a:pt x="43970" y="92950"/>
                </a:lnTo>
                <a:lnTo>
                  <a:pt x="44010" y="92970"/>
                </a:lnTo>
                <a:lnTo>
                  <a:pt x="44020" y="92980"/>
                </a:lnTo>
                <a:lnTo>
                  <a:pt x="44070" y="92970"/>
                </a:lnTo>
                <a:lnTo>
                  <a:pt x="44080" y="92970"/>
                </a:lnTo>
                <a:lnTo>
                  <a:pt x="44100" y="92940"/>
                </a:lnTo>
                <a:lnTo>
                  <a:pt x="44110" y="92930"/>
                </a:lnTo>
                <a:lnTo>
                  <a:pt x="44120" y="92930"/>
                </a:lnTo>
                <a:lnTo>
                  <a:pt x="44160" y="92910"/>
                </a:lnTo>
                <a:lnTo>
                  <a:pt x="44170" y="92900"/>
                </a:lnTo>
                <a:lnTo>
                  <a:pt x="44310" y="92930"/>
                </a:lnTo>
                <a:lnTo>
                  <a:pt x="44340" y="92920"/>
                </a:lnTo>
                <a:lnTo>
                  <a:pt x="44350" y="92910"/>
                </a:lnTo>
                <a:lnTo>
                  <a:pt x="44360" y="92900"/>
                </a:lnTo>
                <a:lnTo>
                  <a:pt x="44360" y="92880"/>
                </a:lnTo>
                <a:lnTo>
                  <a:pt x="44350" y="92860"/>
                </a:lnTo>
                <a:lnTo>
                  <a:pt x="44340" y="92840"/>
                </a:lnTo>
                <a:lnTo>
                  <a:pt x="44330" y="92830"/>
                </a:lnTo>
                <a:lnTo>
                  <a:pt x="44320" y="92840"/>
                </a:lnTo>
                <a:lnTo>
                  <a:pt x="44290" y="92870"/>
                </a:lnTo>
                <a:lnTo>
                  <a:pt x="44280" y="92870"/>
                </a:lnTo>
                <a:lnTo>
                  <a:pt x="44270" y="92870"/>
                </a:lnTo>
                <a:lnTo>
                  <a:pt x="44260" y="92820"/>
                </a:lnTo>
                <a:lnTo>
                  <a:pt x="44310" y="92780"/>
                </a:lnTo>
                <a:lnTo>
                  <a:pt x="44340" y="92750"/>
                </a:lnTo>
                <a:lnTo>
                  <a:pt x="44360" y="92680"/>
                </a:lnTo>
                <a:lnTo>
                  <a:pt x="44410" y="92630"/>
                </a:lnTo>
                <a:lnTo>
                  <a:pt x="44420" y="92600"/>
                </a:lnTo>
                <a:lnTo>
                  <a:pt x="44390" y="92610"/>
                </a:lnTo>
                <a:lnTo>
                  <a:pt x="44360" y="92660"/>
                </a:lnTo>
                <a:lnTo>
                  <a:pt x="44330" y="92680"/>
                </a:lnTo>
                <a:lnTo>
                  <a:pt x="44320" y="92700"/>
                </a:lnTo>
                <a:lnTo>
                  <a:pt x="44320" y="92720"/>
                </a:lnTo>
                <a:lnTo>
                  <a:pt x="44310" y="92730"/>
                </a:lnTo>
                <a:lnTo>
                  <a:pt x="44300" y="92740"/>
                </a:lnTo>
                <a:lnTo>
                  <a:pt x="44210" y="92790"/>
                </a:lnTo>
                <a:lnTo>
                  <a:pt x="44160" y="92790"/>
                </a:lnTo>
                <a:lnTo>
                  <a:pt x="44140" y="92790"/>
                </a:lnTo>
                <a:lnTo>
                  <a:pt x="44120" y="92820"/>
                </a:lnTo>
                <a:lnTo>
                  <a:pt x="44110" y="92820"/>
                </a:lnTo>
                <a:lnTo>
                  <a:pt x="44100" y="92810"/>
                </a:lnTo>
                <a:lnTo>
                  <a:pt x="44080" y="92770"/>
                </a:lnTo>
                <a:lnTo>
                  <a:pt x="44070" y="92760"/>
                </a:lnTo>
                <a:lnTo>
                  <a:pt x="44120" y="92690"/>
                </a:lnTo>
                <a:lnTo>
                  <a:pt x="44140" y="92650"/>
                </a:lnTo>
                <a:lnTo>
                  <a:pt x="44140" y="92620"/>
                </a:lnTo>
                <a:lnTo>
                  <a:pt x="44120" y="92640"/>
                </a:lnTo>
                <a:lnTo>
                  <a:pt x="44090" y="92690"/>
                </a:lnTo>
                <a:lnTo>
                  <a:pt x="44050" y="92720"/>
                </a:lnTo>
                <a:lnTo>
                  <a:pt x="44040" y="92710"/>
                </a:lnTo>
                <a:lnTo>
                  <a:pt x="44030" y="92680"/>
                </a:lnTo>
                <a:lnTo>
                  <a:pt x="44020" y="92660"/>
                </a:lnTo>
                <a:lnTo>
                  <a:pt x="44000" y="92660"/>
                </a:lnTo>
                <a:lnTo>
                  <a:pt x="43990" y="92650"/>
                </a:lnTo>
                <a:lnTo>
                  <a:pt x="43980" y="92630"/>
                </a:lnTo>
                <a:lnTo>
                  <a:pt x="43970" y="92610"/>
                </a:lnTo>
                <a:lnTo>
                  <a:pt x="43970" y="92580"/>
                </a:lnTo>
                <a:lnTo>
                  <a:pt x="43990" y="92560"/>
                </a:lnTo>
                <a:lnTo>
                  <a:pt x="44090" y="92500"/>
                </a:lnTo>
                <a:lnTo>
                  <a:pt x="44080" y="92480"/>
                </a:lnTo>
                <a:lnTo>
                  <a:pt x="44080" y="92470"/>
                </a:lnTo>
                <a:lnTo>
                  <a:pt x="44090" y="92460"/>
                </a:lnTo>
                <a:lnTo>
                  <a:pt x="44090" y="92450"/>
                </a:lnTo>
                <a:lnTo>
                  <a:pt x="44080" y="92440"/>
                </a:lnTo>
                <a:lnTo>
                  <a:pt x="44070" y="92430"/>
                </a:lnTo>
                <a:lnTo>
                  <a:pt x="44060" y="92430"/>
                </a:lnTo>
                <a:lnTo>
                  <a:pt x="44060" y="92420"/>
                </a:lnTo>
                <a:lnTo>
                  <a:pt x="44080" y="92410"/>
                </a:lnTo>
                <a:lnTo>
                  <a:pt x="44100" y="92380"/>
                </a:lnTo>
                <a:lnTo>
                  <a:pt x="44110" y="92370"/>
                </a:lnTo>
                <a:lnTo>
                  <a:pt x="44130" y="92370"/>
                </a:lnTo>
                <a:lnTo>
                  <a:pt x="44170" y="92350"/>
                </a:lnTo>
                <a:lnTo>
                  <a:pt x="44260" y="92330"/>
                </a:lnTo>
                <a:lnTo>
                  <a:pt x="44280" y="92320"/>
                </a:lnTo>
                <a:lnTo>
                  <a:pt x="44230" y="92290"/>
                </a:lnTo>
                <a:lnTo>
                  <a:pt x="44170" y="92300"/>
                </a:lnTo>
                <a:lnTo>
                  <a:pt x="44070" y="92360"/>
                </a:lnTo>
                <a:lnTo>
                  <a:pt x="44060" y="92330"/>
                </a:lnTo>
                <a:lnTo>
                  <a:pt x="44040" y="92330"/>
                </a:lnTo>
                <a:lnTo>
                  <a:pt x="44020" y="92350"/>
                </a:lnTo>
                <a:lnTo>
                  <a:pt x="44020" y="92380"/>
                </a:lnTo>
                <a:lnTo>
                  <a:pt x="44010" y="92430"/>
                </a:lnTo>
                <a:lnTo>
                  <a:pt x="44010" y="92450"/>
                </a:lnTo>
                <a:lnTo>
                  <a:pt x="43980" y="92500"/>
                </a:lnTo>
                <a:lnTo>
                  <a:pt x="43970" y="92510"/>
                </a:lnTo>
                <a:lnTo>
                  <a:pt x="43950" y="92510"/>
                </a:lnTo>
                <a:lnTo>
                  <a:pt x="43930" y="92520"/>
                </a:lnTo>
                <a:lnTo>
                  <a:pt x="43920" y="92540"/>
                </a:lnTo>
                <a:lnTo>
                  <a:pt x="43910" y="92610"/>
                </a:lnTo>
                <a:lnTo>
                  <a:pt x="43900" y="92630"/>
                </a:lnTo>
                <a:lnTo>
                  <a:pt x="43920" y="92640"/>
                </a:lnTo>
                <a:lnTo>
                  <a:pt x="43970" y="92700"/>
                </a:lnTo>
                <a:lnTo>
                  <a:pt x="43950" y="92720"/>
                </a:lnTo>
                <a:lnTo>
                  <a:pt x="43900" y="92730"/>
                </a:lnTo>
                <a:lnTo>
                  <a:pt x="43780" y="92720"/>
                </a:lnTo>
                <a:lnTo>
                  <a:pt x="43750" y="92700"/>
                </a:lnTo>
                <a:lnTo>
                  <a:pt x="43760" y="92690"/>
                </a:lnTo>
                <a:lnTo>
                  <a:pt x="43760" y="92680"/>
                </a:lnTo>
                <a:lnTo>
                  <a:pt x="43750" y="92680"/>
                </a:lnTo>
                <a:lnTo>
                  <a:pt x="43750" y="92660"/>
                </a:lnTo>
                <a:lnTo>
                  <a:pt x="43820" y="92650"/>
                </a:lnTo>
                <a:lnTo>
                  <a:pt x="43890" y="92620"/>
                </a:lnTo>
                <a:lnTo>
                  <a:pt x="43870" y="92600"/>
                </a:lnTo>
                <a:lnTo>
                  <a:pt x="43860" y="92600"/>
                </a:lnTo>
                <a:lnTo>
                  <a:pt x="43890" y="92570"/>
                </a:lnTo>
                <a:lnTo>
                  <a:pt x="43890" y="92560"/>
                </a:lnTo>
                <a:lnTo>
                  <a:pt x="43890" y="92540"/>
                </a:lnTo>
                <a:lnTo>
                  <a:pt x="43890" y="92530"/>
                </a:lnTo>
                <a:lnTo>
                  <a:pt x="43870" y="92550"/>
                </a:lnTo>
                <a:lnTo>
                  <a:pt x="43830" y="92580"/>
                </a:lnTo>
                <a:lnTo>
                  <a:pt x="43820" y="92590"/>
                </a:lnTo>
                <a:lnTo>
                  <a:pt x="43820" y="92560"/>
                </a:lnTo>
                <a:lnTo>
                  <a:pt x="43790" y="92570"/>
                </a:lnTo>
                <a:lnTo>
                  <a:pt x="43740" y="92630"/>
                </a:lnTo>
                <a:lnTo>
                  <a:pt x="43710" y="92630"/>
                </a:lnTo>
                <a:lnTo>
                  <a:pt x="43710" y="92620"/>
                </a:lnTo>
                <a:lnTo>
                  <a:pt x="43710" y="92600"/>
                </a:lnTo>
                <a:lnTo>
                  <a:pt x="43680" y="92600"/>
                </a:lnTo>
                <a:lnTo>
                  <a:pt x="43660" y="92600"/>
                </a:lnTo>
                <a:lnTo>
                  <a:pt x="43640" y="92590"/>
                </a:lnTo>
                <a:lnTo>
                  <a:pt x="43670" y="92550"/>
                </a:lnTo>
                <a:lnTo>
                  <a:pt x="43670" y="92530"/>
                </a:lnTo>
                <a:lnTo>
                  <a:pt x="43680" y="92500"/>
                </a:lnTo>
                <a:lnTo>
                  <a:pt x="43660" y="92510"/>
                </a:lnTo>
                <a:lnTo>
                  <a:pt x="43620" y="92560"/>
                </a:lnTo>
                <a:lnTo>
                  <a:pt x="43620" y="92540"/>
                </a:lnTo>
                <a:lnTo>
                  <a:pt x="43630" y="92500"/>
                </a:lnTo>
                <a:lnTo>
                  <a:pt x="43630" y="92490"/>
                </a:lnTo>
                <a:lnTo>
                  <a:pt x="43670" y="92480"/>
                </a:lnTo>
                <a:lnTo>
                  <a:pt x="43680" y="92460"/>
                </a:lnTo>
                <a:lnTo>
                  <a:pt x="43690" y="92430"/>
                </a:lnTo>
                <a:lnTo>
                  <a:pt x="43670" y="92430"/>
                </a:lnTo>
                <a:lnTo>
                  <a:pt x="43640" y="92450"/>
                </a:lnTo>
                <a:lnTo>
                  <a:pt x="43600" y="92500"/>
                </a:lnTo>
                <a:lnTo>
                  <a:pt x="43580" y="92540"/>
                </a:lnTo>
                <a:lnTo>
                  <a:pt x="43570" y="92560"/>
                </a:lnTo>
                <a:lnTo>
                  <a:pt x="43560" y="92560"/>
                </a:lnTo>
                <a:lnTo>
                  <a:pt x="43550" y="92550"/>
                </a:lnTo>
                <a:lnTo>
                  <a:pt x="43550" y="92520"/>
                </a:lnTo>
                <a:lnTo>
                  <a:pt x="43550" y="92500"/>
                </a:lnTo>
                <a:lnTo>
                  <a:pt x="43580" y="92450"/>
                </a:lnTo>
                <a:lnTo>
                  <a:pt x="43610" y="92420"/>
                </a:lnTo>
                <a:lnTo>
                  <a:pt x="43640" y="92400"/>
                </a:lnTo>
                <a:lnTo>
                  <a:pt x="43750" y="92390"/>
                </a:lnTo>
                <a:lnTo>
                  <a:pt x="43790" y="92370"/>
                </a:lnTo>
                <a:lnTo>
                  <a:pt x="43810" y="92350"/>
                </a:lnTo>
                <a:lnTo>
                  <a:pt x="43740" y="92350"/>
                </a:lnTo>
                <a:lnTo>
                  <a:pt x="43700" y="92370"/>
                </a:lnTo>
                <a:lnTo>
                  <a:pt x="43680" y="92370"/>
                </a:lnTo>
                <a:lnTo>
                  <a:pt x="43700" y="92290"/>
                </a:lnTo>
                <a:lnTo>
                  <a:pt x="43700" y="92270"/>
                </a:lnTo>
                <a:lnTo>
                  <a:pt x="43740" y="92260"/>
                </a:lnTo>
                <a:lnTo>
                  <a:pt x="43760" y="92250"/>
                </a:lnTo>
                <a:lnTo>
                  <a:pt x="43790" y="92270"/>
                </a:lnTo>
                <a:lnTo>
                  <a:pt x="43840" y="92280"/>
                </a:lnTo>
                <a:lnTo>
                  <a:pt x="43850" y="92270"/>
                </a:lnTo>
                <a:lnTo>
                  <a:pt x="43860" y="92250"/>
                </a:lnTo>
                <a:lnTo>
                  <a:pt x="43860" y="92230"/>
                </a:lnTo>
                <a:lnTo>
                  <a:pt x="43850" y="92220"/>
                </a:lnTo>
                <a:lnTo>
                  <a:pt x="43840" y="92230"/>
                </a:lnTo>
                <a:lnTo>
                  <a:pt x="43820" y="92220"/>
                </a:lnTo>
                <a:lnTo>
                  <a:pt x="43640" y="92200"/>
                </a:lnTo>
                <a:lnTo>
                  <a:pt x="43620" y="92190"/>
                </a:lnTo>
                <a:lnTo>
                  <a:pt x="43620" y="92160"/>
                </a:lnTo>
                <a:lnTo>
                  <a:pt x="43610" y="92160"/>
                </a:lnTo>
                <a:lnTo>
                  <a:pt x="43590" y="92180"/>
                </a:lnTo>
                <a:lnTo>
                  <a:pt x="43580" y="92180"/>
                </a:lnTo>
                <a:lnTo>
                  <a:pt x="43560" y="92170"/>
                </a:lnTo>
                <a:lnTo>
                  <a:pt x="43510" y="92170"/>
                </a:lnTo>
                <a:lnTo>
                  <a:pt x="43520" y="92150"/>
                </a:lnTo>
                <a:lnTo>
                  <a:pt x="43540" y="92120"/>
                </a:lnTo>
                <a:lnTo>
                  <a:pt x="43550" y="92090"/>
                </a:lnTo>
                <a:lnTo>
                  <a:pt x="43530" y="92070"/>
                </a:lnTo>
                <a:lnTo>
                  <a:pt x="43520" y="92080"/>
                </a:lnTo>
                <a:lnTo>
                  <a:pt x="43420" y="92180"/>
                </a:lnTo>
                <a:lnTo>
                  <a:pt x="43370" y="92210"/>
                </a:lnTo>
                <a:lnTo>
                  <a:pt x="43330" y="92210"/>
                </a:lnTo>
                <a:lnTo>
                  <a:pt x="43330" y="92160"/>
                </a:lnTo>
                <a:lnTo>
                  <a:pt x="43310" y="92160"/>
                </a:lnTo>
                <a:lnTo>
                  <a:pt x="43300" y="92160"/>
                </a:lnTo>
                <a:lnTo>
                  <a:pt x="43280" y="92170"/>
                </a:lnTo>
                <a:lnTo>
                  <a:pt x="43270" y="92200"/>
                </a:lnTo>
                <a:lnTo>
                  <a:pt x="43250" y="92220"/>
                </a:lnTo>
                <a:lnTo>
                  <a:pt x="43230" y="92240"/>
                </a:lnTo>
                <a:lnTo>
                  <a:pt x="43220" y="92250"/>
                </a:lnTo>
                <a:lnTo>
                  <a:pt x="43200" y="92250"/>
                </a:lnTo>
                <a:lnTo>
                  <a:pt x="43200" y="92230"/>
                </a:lnTo>
                <a:lnTo>
                  <a:pt x="43230" y="92210"/>
                </a:lnTo>
                <a:lnTo>
                  <a:pt x="43230" y="92190"/>
                </a:lnTo>
                <a:lnTo>
                  <a:pt x="43250" y="92170"/>
                </a:lnTo>
                <a:lnTo>
                  <a:pt x="43250" y="92160"/>
                </a:lnTo>
                <a:lnTo>
                  <a:pt x="43140" y="92170"/>
                </a:lnTo>
                <a:lnTo>
                  <a:pt x="43120" y="92160"/>
                </a:lnTo>
                <a:lnTo>
                  <a:pt x="43130" y="92150"/>
                </a:lnTo>
                <a:lnTo>
                  <a:pt x="43150" y="92140"/>
                </a:lnTo>
                <a:lnTo>
                  <a:pt x="43170" y="92140"/>
                </a:lnTo>
                <a:lnTo>
                  <a:pt x="43180" y="92140"/>
                </a:lnTo>
                <a:lnTo>
                  <a:pt x="43210" y="92110"/>
                </a:lnTo>
                <a:lnTo>
                  <a:pt x="43250" y="92090"/>
                </a:lnTo>
                <a:lnTo>
                  <a:pt x="43330" y="92040"/>
                </a:lnTo>
                <a:lnTo>
                  <a:pt x="43360" y="92040"/>
                </a:lnTo>
                <a:lnTo>
                  <a:pt x="43440" y="92040"/>
                </a:lnTo>
                <a:lnTo>
                  <a:pt x="43460" y="92040"/>
                </a:lnTo>
                <a:lnTo>
                  <a:pt x="43510" y="92000"/>
                </a:lnTo>
                <a:lnTo>
                  <a:pt x="43700" y="91930"/>
                </a:lnTo>
                <a:lnTo>
                  <a:pt x="43930" y="91890"/>
                </a:lnTo>
                <a:lnTo>
                  <a:pt x="43960" y="91860"/>
                </a:lnTo>
                <a:lnTo>
                  <a:pt x="43710" y="91880"/>
                </a:lnTo>
                <a:lnTo>
                  <a:pt x="43740" y="91870"/>
                </a:lnTo>
                <a:lnTo>
                  <a:pt x="43820" y="91840"/>
                </a:lnTo>
                <a:lnTo>
                  <a:pt x="43850" y="91820"/>
                </a:lnTo>
                <a:lnTo>
                  <a:pt x="43860" y="91780"/>
                </a:lnTo>
                <a:lnTo>
                  <a:pt x="43860" y="91750"/>
                </a:lnTo>
                <a:lnTo>
                  <a:pt x="43840" y="91730"/>
                </a:lnTo>
                <a:lnTo>
                  <a:pt x="43820" y="91730"/>
                </a:lnTo>
                <a:lnTo>
                  <a:pt x="43660" y="91860"/>
                </a:lnTo>
                <a:lnTo>
                  <a:pt x="43490" y="91910"/>
                </a:lnTo>
                <a:lnTo>
                  <a:pt x="43430" y="91950"/>
                </a:lnTo>
                <a:lnTo>
                  <a:pt x="43380" y="91990"/>
                </a:lnTo>
                <a:lnTo>
                  <a:pt x="43310" y="91980"/>
                </a:lnTo>
                <a:lnTo>
                  <a:pt x="43290" y="91990"/>
                </a:lnTo>
                <a:lnTo>
                  <a:pt x="43260" y="92010"/>
                </a:lnTo>
                <a:lnTo>
                  <a:pt x="43200" y="92040"/>
                </a:lnTo>
                <a:lnTo>
                  <a:pt x="43170" y="92040"/>
                </a:lnTo>
                <a:lnTo>
                  <a:pt x="43170" y="92020"/>
                </a:lnTo>
                <a:lnTo>
                  <a:pt x="43180" y="92010"/>
                </a:lnTo>
                <a:lnTo>
                  <a:pt x="43190" y="92000"/>
                </a:lnTo>
                <a:lnTo>
                  <a:pt x="43200" y="92000"/>
                </a:lnTo>
                <a:lnTo>
                  <a:pt x="43180" y="91970"/>
                </a:lnTo>
                <a:lnTo>
                  <a:pt x="43150" y="91970"/>
                </a:lnTo>
                <a:lnTo>
                  <a:pt x="43080" y="91970"/>
                </a:lnTo>
                <a:lnTo>
                  <a:pt x="43070" y="91960"/>
                </a:lnTo>
                <a:lnTo>
                  <a:pt x="43070" y="91940"/>
                </a:lnTo>
                <a:lnTo>
                  <a:pt x="43080" y="91920"/>
                </a:lnTo>
                <a:lnTo>
                  <a:pt x="43080" y="91910"/>
                </a:lnTo>
                <a:lnTo>
                  <a:pt x="43090" y="91890"/>
                </a:lnTo>
                <a:lnTo>
                  <a:pt x="43130" y="91880"/>
                </a:lnTo>
                <a:lnTo>
                  <a:pt x="43140" y="91870"/>
                </a:lnTo>
                <a:lnTo>
                  <a:pt x="43130" y="91870"/>
                </a:lnTo>
                <a:lnTo>
                  <a:pt x="43070" y="91860"/>
                </a:lnTo>
                <a:lnTo>
                  <a:pt x="43060" y="91860"/>
                </a:lnTo>
                <a:lnTo>
                  <a:pt x="43010" y="91870"/>
                </a:lnTo>
                <a:lnTo>
                  <a:pt x="42890" y="91830"/>
                </a:lnTo>
                <a:lnTo>
                  <a:pt x="42900" y="91810"/>
                </a:lnTo>
                <a:lnTo>
                  <a:pt x="42950" y="91780"/>
                </a:lnTo>
                <a:lnTo>
                  <a:pt x="42960" y="91780"/>
                </a:lnTo>
                <a:lnTo>
                  <a:pt x="42940" y="91770"/>
                </a:lnTo>
                <a:lnTo>
                  <a:pt x="42930" y="91760"/>
                </a:lnTo>
                <a:lnTo>
                  <a:pt x="42920" y="91740"/>
                </a:lnTo>
                <a:lnTo>
                  <a:pt x="42940" y="91730"/>
                </a:lnTo>
                <a:lnTo>
                  <a:pt x="43240" y="91770"/>
                </a:lnTo>
                <a:lnTo>
                  <a:pt x="43500" y="91710"/>
                </a:lnTo>
                <a:lnTo>
                  <a:pt x="43570" y="91660"/>
                </a:lnTo>
                <a:lnTo>
                  <a:pt x="43600" y="91670"/>
                </a:lnTo>
                <a:lnTo>
                  <a:pt x="43570" y="91650"/>
                </a:lnTo>
                <a:lnTo>
                  <a:pt x="43550" y="91640"/>
                </a:lnTo>
                <a:lnTo>
                  <a:pt x="43520" y="91640"/>
                </a:lnTo>
                <a:lnTo>
                  <a:pt x="43450" y="91680"/>
                </a:lnTo>
                <a:lnTo>
                  <a:pt x="43200" y="91730"/>
                </a:lnTo>
                <a:lnTo>
                  <a:pt x="43200" y="91710"/>
                </a:lnTo>
                <a:lnTo>
                  <a:pt x="43230" y="91710"/>
                </a:lnTo>
                <a:lnTo>
                  <a:pt x="43240" y="91700"/>
                </a:lnTo>
                <a:lnTo>
                  <a:pt x="43250" y="91690"/>
                </a:lnTo>
                <a:lnTo>
                  <a:pt x="43250" y="91670"/>
                </a:lnTo>
                <a:lnTo>
                  <a:pt x="43250" y="91660"/>
                </a:lnTo>
                <a:lnTo>
                  <a:pt x="43230" y="91650"/>
                </a:lnTo>
                <a:lnTo>
                  <a:pt x="43210" y="91670"/>
                </a:lnTo>
                <a:lnTo>
                  <a:pt x="43170" y="91670"/>
                </a:lnTo>
                <a:lnTo>
                  <a:pt x="43160" y="91680"/>
                </a:lnTo>
                <a:lnTo>
                  <a:pt x="43150" y="91690"/>
                </a:lnTo>
                <a:lnTo>
                  <a:pt x="43140" y="91690"/>
                </a:lnTo>
                <a:lnTo>
                  <a:pt x="43130" y="91700"/>
                </a:lnTo>
                <a:lnTo>
                  <a:pt x="43130" y="91680"/>
                </a:lnTo>
                <a:lnTo>
                  <a:pt x="43130" y="91670"/>
                </a:lnTo>
                <a:lnTo>
                  <a:pt x="43130" y="91650"/>
                </a:lnTo>
                <a:lnTo>
                  <a:pt x="43130" y="91590"/>
                </a:lnTo>
                <a:lnTo>
                  <a:pt x="43130" y="91570"/>
                </a:lnTo>
                <a:lnTo>
                  <a:pt x="43120" y="91570"/>
                </a:lnTo>
                <a:lnTo>
                  <a:pt x="43120" y="91560"/>
                </a:lnTo>
                <a:lnTo>
                  <a:pt x="43120" y="91540"/>
                </a:lnTo>
                <a:lnTo>
                  <a:pt x="43130" y="91520"/>
                </a:lnTo>
                <a:lnTo>
                  <a:pt x="43140" y="91520"/>
                </a:lnTo>
                <a:lnTo>
                  <a:pt x="43170" y="91510"/>
                </a:lnTo>
                <a:lnTo>
                  <a:pt x="43240" y="91460"/>
                </a:lnTo>
                <a:lnTo>
                  <a:pt x="43280" y="91450"/>
                </a:lnTo>
                <a:lnTo>
                  <a:pt x="43310" y="91480"/>
                </a:lnTo>
                <a:lnTo>
                  <a:pt x="43280" y="91420"/>
                </a:lnTo>
                <a:lnTo>
                  <a:pt x="43280" y="91390"/>
                </a:lnTo>
                <a:lnTo>
                  <a:pt x="43300" y="91370"/>
                </a:lnTo>
                <a:lnTo>
                  <a:pt x="43310" y="91340"/>
                </a:lnTo>
                <a:lnTo>
                  <a:pt x="43280" y="91360"/>
                </a:lnTo>
                <a:lnTo>
                  <a:pt x="43220" y="91430"/>
                </a:lnTo>
                <a:lnTo>
                  <a:pt x="43170" y="91460"/>
                </a:lnTo>
                <a:lnTo>
                  <a:pt x="43150" y="91470"/>
                </a:lnTo>
                <a:lnTo>
                  <a:pt x="43130" y="91480"/>
                </a:lnTo>
                <a:lnTo>
                  <a:pt x="43100" y="91460"/>
                </a:lnTo>
                <a:lnTo>
                  <a:pt x="43060" y="91480"/>
                </a:lnTo>
                <a:lnTo>
                  <a:pt x="43040" y="91480"/>
                </a:lnTo>
                <a:lnTo>
                  <a:pt x="43050" y="91450"/>
                </a:lnTo>
                <a:lnTo>
                  <a:pt x="43070" y="91420"/>
                </a:lnTo>
                <a:lnTo>
                  <a:pt x="43080" y="91390"/>
                </a:lnTo>
                <a:lnTo>
                  <a:pt x="43080" y="91360"/>
                </a:lnTo>
                <a:lnTo>
                  <a:pt x="43070" y="91330"/>
                </a:lnTo>
                <a:lnTo>
                  <a:pt x="43060" y="91300"/>
                </a:lnTo>
                <a:lnTo>
                  <a:pt x="43080" y="91260"/>
                </a:lnTo>
                <a:lnTo>
                  <a:pt x="43100" y="91230"/>
                </a:lnTo>
                <a:lnTo>
                  <a:pt x="43130" y="91220"/>
                </a:lnTo>
                <a:lnTo>
                  <a:pt x="43170" y="91230"/>
                </a:lnTo>
                <a:lnTo>
                  <a:pt x="43180" y="91210"/>
                </a:lnTo>
                <a:lnTo>
                  <a:pt x="43170" y="91170"/>
                </a:lnTo>
                <a:lnTo>
                  <a:pt x="43180" y="91160"/>
                </a:lnTo>
                <a:lnTo>
                  <a:pt x="43220" y="91160"/>
                </a:lnTo>
                <a:lnTo>
                  <a:pt x="43240" y="91140"/>
                </a:lnTo>
                <a:lnTo>
                  <a:pt x="43250" y="91110"/>
                </a:lnTo>
                <a:lnTo>
                  <a:pt x="43250" y="91080"/>
                </a:lnTo>
                <a:lnTo>
                  <a:pt x="43260" y="91040"/>
                </a:lnTo>
                <a:lnTo>
                  <a:pt x="43280" y="91030"/>
                </a:lnTo>
                <a:lnTo>
                  <a:pt x="43280" y="91020"/>
                </a:lnTo>
                <a:lnTo>
                  <a:pt x="43300" y="91000"/>
                </a:lnTo>
                <a:lnTo>
                  <a:pt x="43310" y="91000"/>
                </a:lnTo>
                <a:lnTo>
                  <a:pt x="43320" y="91000"/>
                </a:lnTo>
                <a:lnTo>
                  <a:pt x="43350" y="90980"/>
                </a:lnTo>
                <a:lnTo>
                  <a:pt x="43440" y="90980"/>
                </a:lnTo>
                <a:lnTo>
                  <a:pt x="43440" y="90970"/>
                </a:lnTo>
                <a:lnTo>
                  <a:pt x="43430" y="90960"/>
                </a:lnTo>
                <a:lnTo>
                  <a:pt x="43440" y="90940"/>
                </a:lnTo>
                <a:lnTo>
                  <a:pt x="43400" y="90910"/>
                </a:lnTo>
                <a:lnTo>
                  <a:pt x="43370" y="90910"/>
                </a:lnTo>
                <a:lnTo>
                  <a:pt x="43270" y="90930"/>
                </a:lnTo>
                <a:lnTo>
                  <a:pt x="43240" y="90940"/>
                </a:lnTo>
                <a:lnTo>
                  <a:pt x="43210" y="90970"/>
                </a:lnTo>
                <a:lnTo>
                  <a:pt x="43020" y="91200"/>
                </a:lnTo>
                <a:lnTo>
                  <a:pt x="43000" y="91240"/>
                </a:lnTo>
                <a:lnTo>
                  <a:pt x="42990" y="91290"/>
                </a:lnTo>
                <a:lnTo>
                  <a:pt x="43000" y="91350"/>
                </a:lnTo>
                <a:lnTo>
                  <a:pt x="43000" y="91360"/>
                </a:lnTo>
                <a:lnTo>
                  <a:pt x="43000" y="91380"/>
                </a:lnTo>
                <a:lnTo>
                  <a:pt x="43000" y="91410"/>
                </a:lnTo>
                <a:lnTo>
                  <a:pt x="43000" y="91420"/>
                </a:lnTo>
                <a:lnTo>
                  <a:pt x="42990" y="91460"/>
                </a:lnTo>
                <a:lnTo>
                  <a:pt x="42970" y="91480"/>
                </a:lnTo>
                <a:lnTo>
                  <a:pt x="42940" y="91490"/>
                </a:lnTo>
                <a:lnTo>
                  <a:pt x="42920" y="91480"/>
                </a:lnTo>
                <a:lnTo>
                  <a:pt x="42910" y="91470"/>
                </a:lnTo>
                <a:lnTo>
                  <a:pt x="42890" y="91440"/>
                </a:lnTo>
                <a:lnTo>
                  <a:pt x="42880" y="91420"/>
                </a:lnTo>
                <a:lnTo>
                  <a:pt x="42830" y="91390"/>
                </a:lnTo>
                <a:lnTo>
                  <a:pt x="42960" y="91160"/>
                </a:lnTo>
                <a:lnTo>
                  <a:pt x="42970" y="91140"/>
                </a:lnTo>
                <a:lnTo>
                  <a:pt x="43000" y="91130"/>
                </a:lnTo>
                <a:lnTo>
                  <a:pt x="43010" y="91110"/>
                </a:lnTo>
                <a:lnTo>
                  <a:pt x="43010" y="91100"/>
                </a:lnTo>
                <a:lnTo>
                  <a:pt x="42990" y="91090"/>
                </a:lnTo>
                <a:lnTo>
                  <a:pt x="42970" y="91090"/>
                </a:lnTo>
                <a:lnTo>
                  <a:pt x="42960" y="91100"/>
                </a:lnTo>
                <a:lnTo>
                  <a:pt x="42910" y="91140"/>
                </a:lnTo>
                <a:lnTo>
                  <a:pt x="42900" y="91140"/>
                </a:lnTo>
                <a:lnTo>
                  <a:pt x="42890" y="91150"/>
                </a:lnTo>
                <a:lnTo>
                  <a:pt x="42890" y="91190"/>
                </a:lnTo>
                <a:lnTo>
                  <a:pt x="42890" y="91200"/>
                </a:lnTo>
                <a:lnTo>
                  <a:pt x="42880" y="91220"/>
                </a:lnTo>
                <a:lnTo>
                  <a:pt x="42870" y="91250"/>
                </a:lnTo>
                <a:lnTo>
                  <a:pt x="42860" y="91280"/>
                </a:lnTo>
                <a:lnTo>
                  <a:pt x="42840" y="91290"/>
                </a:lnTo>
                <a:lnTo>
                  <a:pt x="42800" y="91290"/>
                </a:lnTo>
                <a:lnTo>
                  <a:pt x="42780" y="91290"/>
                </a:lnTo>
                <a:lnTo>
                  <a:pt x="42760" y="91280"/>
                </a:lnTo>
                <a:lnTo>
                  <a:pt x="42770" y="91260"/>
                </a:lnTo>
                <a:lnTo>
                  <a:pt x="42750" y="91220"/>
                </a:lnTo>
                <a:lnTo>
                  <a:pt x="42760" y="91190"/>
                </a:lnTo>
                <a:lnTo>
                  <a:pt x="42800" y="91160"/>
                </a:lnTo>
                <a:lnTo>
                  <a:pt x="42790" y="91150"/>
                </a:lnTo>
                <a:lnTo>
                  <a:pt x="42790" y="91140"/>
                </a:lnTo>
                <a:lnTo>
                  <a:pt x="42780" y="91140"/>
                </a:lnTo>
                <a:lnTo>
                  <a:pt x="42780" y="91130"/>
                </a:lnTo>
                <a:lnTo>
                  <a:pt x="42790" y="91120"/>
                </a:lnTo>
                <a:lnTo>
                  <a:pt x="42790" y="91100"/>
                </a:lnTo>
                <a:lnTo>
                  <a:pt x="42790" y="91070"/>
                </a:lnTo>
                <a:lnTo>
                  <a:pt x="42800" y="91060"/>
                </a:lnTo>
                <a:lnTo>
                  <a:pt x="42810" y="91050"/>
                </a:lnTo>
                <a:lnTo>
                  <a:pt x="42840" y="91050"/>
                </a:lnTo>
                <a:lnTo>
                  <a:pt x="42860" y="91040"/>
                </a:lnTo>
                <a:lnTo>
                  <a:pt x="42840" y="91030"/>
                </a:lnTo>
                <a:lnTo>
                  <a:pt x="42800" y="91040"/>
                </a:lnTo>
                <a:lnTo>
                  <a:pt x="42780" y="91030"/>
                </a:lnTo>
                <a:lnTo>
                  <a:pt x="42800" y="91010"/>
                </a:lnTo>
                <a:lnTo>
                  <a:pt x="42840" y="90990"/>
                </a:lnTo>
                <a:lnTo>
                  <a:pt x="42880" y="90960"/>
                </a:lnTo>
                <a:lnTo>
                  <a:pt x="42900" y="90950"/>
                </a:lnTo>
                <a:lnTo>
                  <a:pt x="42940" y="90940"/>
                </a:lnTo>
                <a:lnTo>
                  <a:pt x="43020" y="90960"/>
                </a:lnTo>
                <a:lnTo>
                  <a:pt x="43040" y="90950"/>
                </a:lnTo>
                <a:lnTo>
                  <a:pt x="43070" y="90900"/>
                </a:lnTo>
                <a:lnTo>
                  <a:pt x="43120" y="90870"/>
                </a:lnTo>
                <a:lnTo>
                  <a:pt x="43190" y="90780"/>
                </a:lnTo>
                <a:lnTo>
                  <a:pt x="43210" y="90770"/>
                </a:lnTo>
                <a:lnTo>
                  <a:pt x="43230" y="90780"/>
                </a:lnTo>
                <a:lnTo>
                  <a:pt x="43250" y="90790"/>
                </a:lnTo>
                <a:lnTo>
                  <a:pt x="43290" y="90790"/>
                </a:lnTo>
                <a:lnTo>
                  <a:pt x="43300" y="90780"/>
                </a:lnTo>
                <a:lnTo>
                  <a:pt x="43330" y="90740"/>
                </a:lnTo>
                <a:lnTo>
                  <a:pt x="43350" y="90730"/>
                </a:lnTo>
                <a:lnTo>
                  <a:pt x="43350" y="90720"/>
                </a:lnTo>
                <a:lnTo>
                  <a:pt x="43260" y="90730"/>
                </a:lnTo>
                <a:lnTo>
                  <a:pt x="43240" y="90730"/>
                </a:lnTo>
                <a:lnTo>
                  <a:pt x="43190" y="90700"/>
                </a:lnTo>
                <a:lnTo>
                  <a:pt x="43170" y="90700"/>
                </a:lnTo>
                <a:lnTo>
                  <a:pt x="43210" y="90650"/>
                </a:lnTo>
                <a:lnTo>
                  <a:pt x="43220" y="90620"/>
                </a:lnTo>
                <a:lnTo>
                  <a:pt x="43200" y="90600"/>
                </a:lnTo>
                <a:lnTo>
                  <a:pt x="43180" y="90620"/>
                </a:lnTo>
                <a:lnTo>
                  <a:pt x="43130" y="90710"/>
                </a:lnTo>
                <a:lnTo>
                  <a:pt x="43110" y="90720"/>
                </a:lnTo>
                <a:lnTo>
                  <a:pt x="43090" y="90680"/>
                </a:lnTo>
                <a:lnTo>
                  <a:pt x="43110" y="90590"/>
                </a:lnTo>
                <a:lnTo>
                  <a:pt x="43150" y="90500"/>
                </a:lnTo>
                <a:lnTo>
                  <a:pt x="43180" y="90450"/>
                </a:lnTo>
                <a:lnTo>
                  <a:pt x="43160" y="90440"/>
                </a:lnTo>
                <a:lnTo>
                  <a:pt x="43120" y="90460"/>
                </a:lnTo>
                <a:lnTo>
                  <a:pt x="43090" y="90500"/>
                </a:lnTo>
                <a:lnTo>
                  <a:pt x="43070" y="90580"/>
                </a:lnTo>
                <a:lnTo>
                  <a:pt x="43030" y="90670"/>
                </a:lnTo>
                <a:lnTo>
                  <a:pt x="43030" y="90700"/>
                </a:lnTo>
                <a:lnTo>
                  <a:pt x="43030" y="90730"/>
                </a:lnTo>
                <a:lnTo>
                  <a:pt x="43040" y="90760"/>
                </a:lnTo>
                <a:lnTo>
                  <a:pt x="43040" y="90790"/>
                </a:lnTo>
                <a:lnTo>
                  <a:pt x="43020" y="90850"/>
                </a:lnTo>
                <a:lnTo>
                  <a:pt x="42980" y="90850"/>
                </a:lnTo>
                <a:lnTo>
                  <a:pt x="42940" y="90850"/>
                </a:lnTo>
                <a:lnTo>
                  <a:pt x="42900" y="90870"/>
                </a:lnTo>
                <a:lnTo>
                  <a:pt x="42880" y="90900"/>
                </a:lnTo>
                <a:lnTo>
                  <a:pt x="42830" y="90920"/>
                </a:lnTo>
                <a:lnTo>
                  <a:pt x="42780" y="90930"/>
                </a:lnTo>
                <a:lnTo>
                  <a:pt x="42750" y="90910"/>
                </a:lnTo>
                <a:lnTo>
                  <a:pt x="42770" y="90890"/>
                </a:lnTo>
                <a:lnTo>
                  <a:pt x="42790" y="90890"/>
                </a:lnTo>
                <a:lnTo>
                  <a:pt x="42830" y="90880"/>
                </a:lnTo>
                <a:lnTo>
                  <a:pt x="42820" y="90860"/>
                </a:lnTo>
                <a:lnTo>
                  <a:pt x="42780" y="90840"/>
                </a:lnTo>
                <a:lnTo>
                  <a:pt x="42760" y="90820"/>
                </a:lnTo>
                <a:lnTo>
                  <a:pt x="42780" y="90790"/>
                </a:lnTo>
                <a:lnTo>
                  <a:pt x="42790" y="90770"/>
                </a:lnTo>
                <a:lnTo>
                  <a:pt x="42800" y="90750"/>
                </a:lnTo>
                <a:lnTo>
                  <a:pt x="42770" y="90750"/>
                </a:lnTo>
                <a:lnTo>
                  <a:pt x="42740" y="90780"/>
                </a:lnTo>
                <a:lnTo>
                  <a:pt x="42720" y="90820"/>
                </a:lnTo>
                <a:lnTo>
                  <a:pt x="42700" y="90860"/>
                </a:lnTo>
                <a:lnTo>
                  <a:pt x="42640" y="90900"/>
                </a:lnTo>
                <a:lnTo>
                  <a:pt x="42630" y="90900"/>
                </a:lnTo>
                <a:lnTo>
                  <a:pt x="42590" y="90920"/>
                </a:lnTo>
                <a:lnTo>
                  <a:pt x="42580" y="90930"/>
                </a:lnTo>
                <a:lnTo>
                  <a:pt x="42550" y="90920"/>
                </a:lnTo>
                <a:lnTo>
                  <a:pt x="42510" y="90890"/>
                </a:lnTo>
                <a:lnTo>
                  <a:pt x="42490" y="90860"/>
                </a:lnTo>
                <a:lnTo>
                  <a:pt x="42510" y="90820"/>
                </a:lnTo>
                <a:lnTo>
                  <a:pt x="42550" y="90820"/>
                </a:lnTo>
                <a:lnTo>
                  <a:pt x="42620" y="90850"/>
                </a:lnTo>
                <a:lnTo>
                  <a:pt x="42650" y="90840"/>
                </a:lnTo>
                <a:lnTo>
                  <a:pt x="42580" y="90790"/>
                </a:lnTo>
                <a:lnTo>
                  <a:pt x="42570" y="90770"/>
                </a:lnTo>
                <a:lnTo>
                  <a:pt x="42620" y="90760"/>
                </a:lnTo>
                <a:lnTo>
                  <a:pt x="42650" y="90740"/>
                </a:lnTo>
                <a:lnTo>
                  <a:pt x="42670" y="90730"/>
                </a:lnTo>
                <a:lnTo>
                  <a:pt x="42700" y="90740"/>
                </a:lnTo>
                <a:lnTo>
                  <a:pt x="42710" y="90730"/>
                </a:lnTo>
                <a:lnTo>
                  <a:pt x="42720" y="90700"/>
                </a:lnTo>
                <a:lnTo>
                  <a:pt x="42670" y="90700"/>
                </a:lnTo>
                <a:lnTo>
                  <a:pt x="42650" y="90710"/>
                </a:lnTo>
                <a:lnTo>
                  <a:pt x="42630" y="90730"/>
                </a:lnTo>
                <a:lnTo>
                  <a:pt x="42610" y="90740"/>
                </a:lnTo>
                <a:lnTo>
                  <a:pt x="42580" y="90730"/>
                </a:lnTo>
                <a:lnTo>
                  <a:pt x="42560" y="90710"/>
                </a:lnTo>
                <a:lnTo>
                  <a:pt x="42560" y="90690"/>
                </a:lnTo>
                <a:lnTo>
                  <a:pt x="42540" y="90690"/>
                </a:lnTo>
                <a:lnTo>
                  <a:pt x="42510" y="90690"/>
                </a:lnTo>
                <a:lnTo>
                  <a:pt x="42490" y="90680"/>
                </a:lnTo>
                <a:lnTo>
                  <a:pt x="42490" y="90640"/>
                </a:lnTo>
                <a:lnTo>
                  <a:pt x="42510" y="90630"/>
                </a:lnTo>
                <a:lnTo>
                  <a:pt x="42580" y="90630"/>
                </a:lnTo>
                <a:lnTo>
                  <a:pt x="42850" y="90720"/>
                </a:lnTo>
                <a:lnTo>
                  <a:pt x="42840" y="90700"/>
                </a:lnTo>
                <a:lnTo>
                  <a:pt x="42760" y="90640"/>
                </a:lnTo>
                <a:lnTo>
                  <a:pt x="42860" y="90600"/>
                </a:lnTo>
                <a:lnTo>
                  <a:pt x="42870" y="90600"/>
                </a:lnTo>
                <a:lnTo>
                  <a:pt x="42880" y="90600"/>
                </a:lnTo>
                <a:lnTo>
                  <a:pt x="42890" y="90600"/>
                </a:lnTo>
                <a:lnTo>
                  <a:pt x="42890" y="90580"/>
                </a:lnTo>
                <a:lnTo>
                  <a:pt x="42890" y="90570"/>
                </a:lnTo>
                <a:lnTo>
                  <a:pt x="42890" y="90550"/>
                </a:lnTo>
                <a:lnTo>
                  <a:pt x="42890" y="90540"/>
                </a:lnTo>
                <a:lnTo>
                  <a:pt x="42890" y="90510"/>
                </a:lnTo>
                <a:lnTo>
                  <a:pt x="42870" y="90520"/>
                </a:lnTo>
                <a:lnTo>
                  <a:pt x="42850" y="90530"/>
                </a:lnTo>
                <a:lnTo>
                  <a:pt x="42830" y="90540"/>
                </a:lnTo>
                <a:lnTo>
                  <a:pt x="42820" y="90530"/>
                </a:lnTo>
                <a:lnTo>
                  <a:pt x="42820" y="90510"/>
                </a:lnTo>
                <a:lnTo>
                  <a:pt x="42830" y="90490"/>
                </a:lnTo>
                <a:lnTo>
                  <a:pt x="42830" y="90470"/>
                </a:lnTo>
                <a:lnTo>
                  <a:pt x="42840" y="90450"/>
                </a:lnTo>
                <a:lnTo>
                  <a:pt x="42840" y="90440"/>
                </a:lnTo>
                <a:lnTo>
                  <a:pt x="42790" y="90440"/>
                </a:lnTo>
                <a:lnTo>
                  <a:pt x="42770" y="90460"/>
                </a:lnTo>
                <a:lnTo>
                  <a:pt x="42760" y="90490"/>
                </a:lnTo>
                <a:lnTo>
                  <a:pt x="42750" y="90530"/>
                </a:lnTo>
                <a:lnTo>
                  <a:pt x="42730" y="90560"/>
                </a:lnTo>
                <a:lnTo>
                  <a:pt x="42710" y="90570"/>
                </a:lnTo>
                <a:lnTo>
                  <a:pt x="42690" y="90570"/>
                </a:lnTo>
                <a:lnTo>
                  <a:pt x="42620" y="90560"/>
                </a:lnTo>
                <a:lnTo>
                  <a:pt x="42570" y="90560"/>
                </a:lnTo>
                <a:lnTo>
                  <a:pt x="42520" y="90570"/>
                </a:lnTo>
                <a:lnTo>
                  <a:pt x="42500" y="90570"/>
                </a:lnTo>
                <a:lnTo>
                  <a:pt x="42500" y="90560"/>
                </a:lnTo>
                <a:lnTo>
                  <a:pt x="42530" y="90550"/>
                </a:lnTo>
                <a:lnTo>
                  <a:pt x="42550" y="90530"/>
                </a:lnTo>
                <a:lnTo>
                  <a:pt x="42570" y="90510"/>
                </a:lnTo>
                <a:lnTo>
                  <a:pt x="42590" y="90470"/>
                </a:lnTo>
                <a:lnTo>
                  <a:pt x="42590" y="90450"/>
                </a:lnTo>
                <a:lnTo>
                  <a:pt x="42600" y="90420"/>
                </a:lnTo>
                <a:lnTo>
                  <a:pt x="42610" y="90410"/>
                </a:lnTo>
                <a:lnTo>
                  <a:pt x="42670" y="90400"/>
                </a:lnTo>
                <a:lnTo>
                  <a:pt x="42720" y="90360"/>
                </a:lnTo>
                <a:lnTo>
                  <a:pt x="42730" y="90360"/>
                </a:lnTo>
                <a:lnTo>
                  <a:pt x="42760" y="90380"/>
                </a:lnTo>
                <a:lnTo>
                  <a:pt x="42780" y="90400"/>
                </a:lnTo>
                <a:lnTo>
                  <a:pt x="42820" y="90400"/>
                </a:lnTo>
                <a:lnTo>
                  <a:pt x="42840" y="90390"/>
                </a:lnTo>
                <a:lnTo>
                  <a:pt x="42870" y="90370"/>
                </a:lnTo>
                <a:lnTo>
                  <a:pt x="42890" y="90320"/>
                </a:lnTo>
                <a:lnTo>
                  <a:pt x="42880" y="90310"/>
                </a:lnTo>
                <a:lnTo>
                  <a:pt x="42870" y="90320"/>
                </a:lnTo>
                <a:lnTo>
                  <a:pt x="42860" y="90330"/>
                </a:lnTo>
                <a:lnTo>
                  <a:pt x="42850" y="90340"/>
                </a:lnTo>
                <a:lnTo>
                  <a:pt x="42840" y="90340"/>
                </a:lnTo>
                <a:lnTo>
                  <a:pt x="42710" y="90320"/>
                </a:lnTo>
                <a:lnTo>
                  <a:pt x="42630" y="90360"/>
                </a:lnTo>
                <a:lnTo>
                  <a:pt x="42610" y="90350"/>
                </a:lnTo>
                <a:lnTo>
                  <a:pt x="42610" y="90320"/>
                </a:lnTo>
                <a:lnTo>
                  <a:pt x="42640" y="90270"/>
                </a:lnTo>
                <a:lnTo>
                  <a:pt x="42640" y="90240"/>
                </a:lnTo>
                <a:lnTo>
                  <a:pt x="42630" y="90240"/>
                </a:lnTo>
                <a:lnTo>
                  <a:pt x="42610" y="90260"/>
                </a:lnTo>
                <a:lnTo>
                  <a:pt x="42590" y="90300"/>
                </a:lnTo>
                <a:lnTo>
                  <a:pt x="42580" y="90320"/>
                </a:lnTo>
                <a:lnTo>
                  <a:pt x="42580" y="90330"/>
                </a:lnTo>
                <a:lnTo>
                  <a:pt x="42570" y="90340"/>
                </a:lnTo>
                <a:lnTo>
                  <a:pt x="42570" y="90350"/>
                </a:lnTo>
                <a:lnTo>
                  <a:pt x="42560" y="90350"/>
                </a:lnTo>
                <a:lnTo>
                  <a:pt x="42550" y="90340"/>
                </a:lnTo>
                <a:lnTo>
                  <a:pt x="42490" y="90320"/>
                </a:lnTo>
                <a:lnTo>
                  <a:pt x="42390" y="90340"/>
                </a:lnTo>
                <a:lnTo>
                  <a:pt x="42380" y="90340"/>
                </a:lnTo>
                <a:lnTo>
                  <a:pt x="42370" y="90350"/>
                </a:lnTo>
                <a:lnTo>
                  <a:pt x="42360" y="90370"/>
                </a:lnTo>
                <a:lnTo>
                  <a:pt x="42350" y="90380"/>
                </a:lnTo>
                <a:lnTo>
                  <a:pt x="42300" y="90370"/>
                </a:lnTo>
                <a:lnTo>
                  <a:pt x="42330" y="90340"/>
                </a:lnTo>
                <a:lnTo>
                  <a:pt x="42320" y="90330"/>
                </a:lnTo>
                <a:lnTo>
                  <a:pt x="42310" y="90320"/>
                </a:lnTo>
                <a:lnTo>
                  <a:pt x="42320" y="90320"/>
                </a:lnTo>
                <a:lnTo>
                  <a:pt x="42350" y="90320"/>
                </a:lnTo>
                <a:lnTo>
                  <a:pt x="42360" y="90320"/>
                </a:lnTo>
                <a:lnTo>
                  <a:pt x="42370" y="90310"/>
                </a:lnTo>
                <a:lnTo>
                  <a:pt x="42400" y="90280"/>
                </a:lnTo>
                <a:lnTo>
                  <a:pt x="42400" y="90250"/>
                </a:lnTo>
                <a:lnTo>
                  <a:pt x="42390" y="90240"/>
                </a:lnTo>
                <a:lnTo>
                  <a:pt x="42380" y="90230"/>
                </a:lnTo>
                <a:lnTo>
                  <a:pt x="42360" y="90230"/>
                </a:lnTo>
                <a:lnTo>
                  <a:pt x="42360" y="90260"/>
                </a:lnTo>
                <a:lnTo>
                  <a:pt x="42340" y="90280"/>
                </a:lnTo>
                <a:lnTo>
                  <a:pt x="42310" y="90280"/>
                </a:lnTo>
                <a:lnTo>
                  <a:pt x="42290" y="90270"/>
                </a:lnTo>
                <a:lnTo>
                  <a:pt x="42280" y="90240"/>
                </a:lnTo>
                <a:lnTo>
                  <a:pt x="42280" y="90200"/>
                </a:lnTo>
                <a:lnTo>
                  <a:pt x="42280" y="90140"/>
                </a:lnTo>
                <a:lnTo>
                  <a:pt x="42270" y="90110"/>
                </a:lnTo>
                <a:lnTo>
                  <a:pt x="42260" y="90140"/>
                </a:lnTo>
                <a:lnTo>
                  <a:pt x="42240" y="90190"/>
                </a:lnTo>
                <a:lnTo>
                  <a:pt x="42220" y="90220"/>
                </a:lnTo>
                <a:lnTo>
                  <a:pt x="42190" y="90220"/>
                </a:lnTo>
                <a:lnTo>
                  <a:pt x="42170" y="90200"/>
                </a:lnTo>
                <a:lnTo>
                  <a:pt x="42160" y="90180"/>
                </a:lnTo>
                <a:lnTo>
                  <a:pt x="42170" y="90160"/>
                </a:lnTo>
                <a:lnTo>
                  <a:pt x="42140" y="90110"/>
                </a:lnTo>
                <a:lnTo>
                  <a:pt x="42130" y="90110"/>
                </a:lnTo>
                <a:lnTo>
                  <a:pt x="42100" y="90100"/>
                </a:lnTo>
                <a:lnTo>
                  <a:pt x="42090" y="90090"/>
                </a:lnTo>
                <a:lnTo>
                  <a:pt x="42060" y="90060"/>
                </a:lnTo>
                <a:lnTo>
                  <a:pt x="42050" y="90050"/>
                </a:lnTo>
                <a:lnTo>
                  <a:pt x="42040" y="90030"/>
                </a:lnTo>
                <a:lnTo>
                  <a:pt x="42020" y="90030"/>
                </a:lnTo>
                <a:lnTo>
                  <a:pt x="42010" y="90030"/>
                </a:lnTo>
                <a:lnTo>
                  <a:pt x="41990" y="90020"/>
                </a:lnTo>
                <a:lnTo>
                  <a:pt x="41980" y="90010"/>
                </a:lnTo>
                <a:lnTo>
                  <a:pt x="41970" y="90000"/>
                </a:lnTo>
                <a:lnTo>
                  <a:pt x="41970" y="89990"/>
                </a:lnTo>
                <a:lnTo>
                  <a:pt x="41950" y="89930"/>
                </a:lnTo>
                <a:lnTo>
                  <a:pt x="41930" y="89900"/>
                </a:lnTo>
                <a:lnTo>
                  <a:pt x="41870" y="89830"/>
                </a:lnTo>
                <a:lnTo>
                  <a:pt x="41860" y="89800"/>
                </a:lnTo>
                <a:lnTo>
                  <a:pt x="41880" y="89780"/>
                </a:lnTo>
                <a:lnTo>
                  <a:pt x="41890" y="89750"/>
                </a:lnTo>
                <a:lnTo>
                  <a:pt x="41900" y="89670"/>
                </a:lnTo>
                <a:lnTo>
                  <a:pt x="41910" y="89630"/>
                </a:lnTo>
                <a:lnTo>
                  <a:pt x="41940" y="89580"/>
                </a:lnTo>
                <a:lnTo>
                  <a:pt x="41950" y="89550"/>
                </a:lnTo>
                <a:lnTo>
                  <a:pt x="41960" y="89500"/>
                </a:lnTo>
                <a:lnTo>
                  <a:pt x="41960" y="89460"/>
                </a:lnTo>
                <a:lnTo>
                  <a:pt x="41970" y="89430"/>
                </a:lnTo>
                <a:lnTo>
                  <a:pt x="41990" y="89400"/>
                </a:lnTo>
                <a:lnTo>
                  <a:pt x="42020" y="89380"/>
                </a:lnTo>
                <a:lnTo>
                  <a:pt x="42050" y="89380"/>
                </a:lnTo>
                <a:lnTo>
                  <a:pt x="42070" y="89360"/>
                </a:lnTo>
                <a:lnTo>
                  <a:pt x="42070" y="89340"/>
                </a:lnTo>
                <a:lnTo>
                  <a:pt x="42100" y="89300"/>
                </a:lnTo>
                <a:lnTo>
                  <a:pt x="42110" y="89280"/>
                </a:lnTo>
                <a:lnTo>
                  <a:pt x="42120" y="89250"/>
                </a:lnTo>
                <a:lnTo>
                  <a:pt x="42130" y="89200"/>
                </a:lnTo>
                <a:lnTo>
                  <a:pt x="42140" y="89180"/>
                </a:lnTo>
                <a:lnTo>
                  <a:pt x="42150" y="89150"/>
                </a:lnTo>
                <a:lnTo>
                  <a:pt x="42160" y="89130"/>
                </a:lnTo>
                <a:lnTo>
                  <a:pt x="42210" y="89120"/>
                </a:lnTo>
                <a:lnTo>
                  <a:pt x="42240" y="89090"/>
                </a:lnTo>
                <a:lnTo>
                  <a:pt x="42290" y="89050"/>
                </a:lnTo>
                <a:lnTo>
                  <a:pt x="42280" y="89050"/>
                </a:lnTo>
                <a:lnTo>
                  <a:pt x="42270" y="89040"/>
                </a:lnTo>
                <a:lnTo>
                  <a:pt x="42260" y="89040"/>
                </a:lnTo>
                <a:lnTo>
                  <a:pt x="42270" y="89010"/>
                </a:lnTo>
                <a:lnTo>
                  <a:pt x="42280" y="88990"/>
                </a:lnTo>
                <a:lnTo>
                  <a:pt x="42310" y="88960"/>
                </a:lnTo>
                <a:lnTo>
                  <a:pt x="42310" y="88950"/>
                </a:lnTo>
                <a:lnTo>
                  <a:pt x="42270" y="88970"/>
                </a:lnTo>
                <a:lnTo>
                  <a:pt x="42220" y="89010"/>
                </a:lnTo>
                <a:lnTo>
                  <a:pt x="42140" y="89110"/>
                </a:lnTo>
                <a:lnTo>
                  <a:pt x="42080" y="89160"/>
                </a:lnTo>
                <a:lnTo>
                  <a:pt x="42050" y="89210"/>
                </a:lnTo>
                <a:lnTo>
                  <a:pt x="42030" y="89210"/>
                </a:lnTo>
                <a:lnTo>
                  <a:pt x="42020" y="89190"/>
                </a:lnTo>
                <a:lnTo>
                  <a:pt x="42030" y="89140"/>
                </a:lnTo>
                <a:lnTo>
                  <a:pt x="41980" y="89140"/>
                </a:lnTo>
                <a:lnTo>
                  <a:pt x="41980" y="89160"/>
                </a:lnTo>
                <a:lnTo>
                  <a:pt x="42010" y="89200"/>
                </a:lnTo>
                <a:lnTo>
                  <a:pt x="42000" y="89230"/>
                </a:lnTo>
                <a:lnTo>
                  <a:pt x="41950" y="89300"/>
                </a:lnTo>
                <a:lnTo>
                  <a:pt x="41940" y="89350"/>
                </a:lnTo>
                <a:lnTo>
                  <a:pt x="41930" y="89360"/>
                </a:lnTo>
                <a:lnTo>
                  <a:pt x="41910" y="89370"/>
                </a:lnTo>
                <a:lnTo>
                  <a:pt x="41900" y="89350"/>
                </a:lnTo>
                <a:lnTo>
                  <a:pt x="41890" y="89320"/>
                </a:lnTo>
                <a:lnTo>
                  <a:pt x="41880" y="89300"/>
                </a:lnTo>
                <a:lnTo>
                  <a:pt x="41860" y="89290"/>
                </a:lnTo>
                <a:lnTo>
                  <a:pt x="41870" y="89260"/>
                </a:lnTo>
                <a:lnTo>
                  <a:pt x="41910" y="89180"/>
                </a:lnTo>
                <a:lnTo>
                  <a:pt x="41920" y="89160"/>
                </a:lnTo>
                <a:lnTo>
                  <a:pt x="41920" y="89120"/>
                </a:lnTo>
                <a:lnTo>
                  <a:pt x="41920" y="89110"/>
                </a:lnTo>
                <a:lnTo>
                  <a:pt x="41930" y="89100"/>
                </a:lnTo>
                <a:lnTo>
                  <a:pt x="41930" y="89090"/>
                </a:lnTo>
                <a:lnTo>
                  <a:pt x="41940" y="89070"/>
                </a:lnTo>
                <a:lnTo>
                  <a:pt x="41940" y="89040"/>
                </a:lnTo>
                <a:lnTo>
                  <a:pt x="41950" y="89040"/>
                </a:lnTo>
                <a:lnTo>
                  <a:pt x="42000" y="88950"/>
                </a:lnTo>
                <a:lnTo>
                  <a:pt x="42020" y="88930"/>
                </a:lnTo>
                <a:lnTo>
                  <a:pt x="42020" y="88920"/>
                </a:lnTo>
                <a:lnTo>
                  <a:pt x="42020" y="88910"/>
                </a:lnTo>
                <a:lnTo>
                  <a:pt x="42020" y="88900"/>
                </a:lnTo>
                <a:lnTo>
                  <a:pt x="42040" y="88860"/>
                </a:lnTo>
                <a:lnTo>
                  <a:pt x="42380" y="88700"/>
                </a:lnTo>
                <a:lnTo>
                  <a:pt x="42440" y="88650"/>
                </a:lnTo>
                <a:lnTo>
                  <a:pt x="42480" y="88580"/>
                </a:lnTo>
                <a:lnTo>
                  <a:pt x="42410" y="88570"/>
                </a:lnTo>
                <a:lnTo>
                  <a:pt x="42380" y="88580"/>
                </a:lnTo>
                <a:lnTo>
                  <a:pt x="42350" y="88600"/>
                </a:lnTo>
                <a:lnTo>
                  <a:pt x="42330" y="88640"/>
                </a:lnTo>
                <a:lnTo>
                  <a:pt x="42160" y="88770"/>
                </a:lnTo>
                <a:lnTo>
                  <a:pt x="42030" y="88790"/>
                </a:lnTo>
                <a:lnTo>
                  <a:pt x="42000" y="88810"/>
                </a:lnTo>
                <a:lnTo>
                  <a:pt x="41940" y="88950"/>
                </a:lnTo>
                <a:lnTo>
                  <a:pt x="41940" y="88960"/>
                </a:lnTo>
                <a:lnTo>
                  <a:pt x="41930" y="88970"/>
                </a:lnTo>
                <a:lnTo>
                  <a:pt x="41910" y="88990"/>
                </a:lnTo>
                <a:lnTo>
                  <a:pt x="41910" y="89010"/>
                </a:lnTo>
                <a:lnTo>
                  <a:pt x="41910" y="89050"/>
                </a:lnTo>
                <a:lnTo>
                  <a:pt x="41900" y="89060"/>
                </a:lnTo>
                <a:lnTo>
                  <a:pt x="41890" y="89060"/>
                </a:lnTo>
                <a:lnTo>
                  <a:pt x="41870" y="89070"/>
                </a:lnTo>
                <a:lnTo>
                  <a:pt x="41860" y="89100"/>
                </a:lnTo>
                <a:lnTo>
                  <a:pt x="41850" y="89140"/>
                </a:lnTo>
                <a:lnTo>
                  <a:pt x="41830" y="89170"/>
                </a:lnTo>
                <a:lnTo>
                  <a:pt x="41810" y="89190"/>
                </a:lnTo>
                <a:lnTo>
                  <a:pt x="41790" y="89180"/>
                </a:lnTo>
                <a:lnTo>
                  <a:pt x="41800" y="89150"/>
                </a:lnTo>
                <a:lnTo>
                  <a:pt x="41820" y="89130"/>
                </a:lnTo>
                <a:lnTo>
                  <a:pt x="41830" y="89130"/>
                </a:lnTo>
                <a:lnTo>
                  <a:pt x="41820" y="89090"/>
                </a:lnTo>
                <a:lnTo>
                  <a:pt x="41820" y="89080"/>
                </a:lnTo>
                <a:lnTo>
                  <a:pt x="41810" y="89080"/>
                </a:lnTo>
                <a:lnTo>
                  <a:pt x="41790" y="89070"/>
                </a:lnTo>
                <a:lnTo>
                  <a:pt x="41790" y="89060"/>
                </a:lnTo>
                <a:lnTo>
                  <a:pt x="41780" y="89050"/>
                </a:lnTo>
                <a:lnTo>
                  <a:pt x="41780" y="89040"/>
                </a:lnTo>
                <a:lnTo>
                  <a:pt x="41810" y="88980"/>
                </a:lnTo>
                <a:lnTo>
                  <a:pt x="41810" y="88960"/>
                </a:lnTo>
                <a:lnTo>
                  <a:pt x="41850" y="88870"/>
                </a:lnTo>
                <a:lnTo>
                  <a:pt x="41860" y="88850"/>
                </a:lnTo>
                <a:lnTo>
                  <a:pt x="41880" y="88850"/>
                </a:lnTo>
                <a:lnTo>
                  <a:pt x="41900" y="88830"/>
                </a:lnTo>
                <a:lnTo>
                  <a:pt x="41910" y="88810"/>
                </a:lnTo>
                <a:lnTo>
                  <a:pt x="41920" y="88790"/>
                </a:lnTo>
                <a:lnTo>
                  <a:pt x="41940" y="88750"/>
                </a:lnTo>
                <a:lnTo>
                  <a:pt x="41950" y="88730"/>
                </a:lnTo>
                <a:lnTo>
                  <a:pt x="41970" y="88720"/>
                </a:lnTo>
                <a:lnTo>
                  <a:pt x="42010" y="88720"/>
                </a:lnTo>
                <a:lnTo>
                  <a:pt x="42020" y="88700"/>
                </a:lnTo>
                <a:lnTo>
                  <a:pt x="42030" y="88670"/>
                </a:lnTo>
                <a:lnTo>
                  <a:pt x="41950" y="88620"/>
                </a:lnTo>
                <a:lnTo>
                  <a:pt x="41930" y="88620"/>
                </a:lnTo>
                <a:lnTo>
                  <a:pt x="41920" y="88640"/>
                </a:lnTo>
                <a:lnTo>
                  <a:pt x="41900" y="88730"/>
                </a:lnTo>
                <a:lnTo>
                  <a:pt x="41900" y="88760"/>
                </a:lnTo>
                <a:lnTo>
                  <a:pt x="41800" y="88830"/>
                </a:lnTo>
                <a:lnTo>
                  <a:pt x="41760" y="88840"/>
                </a:lnTo>
                <a:lnTo>
                  <a:pt x="41710" y="88830"/>
                </a:lnTo>
                <a:lnTo>
                  <a:pt x="41700" y="88820"/>
                </a:lnTo>
                <a:lnTo>
                  <a:pt x="41690" y="88770"/>
                </a:lnTo>
                <a:lnTo>
                  <a:pt x="41680" y="88760"/>
                </a:lnTo>
                <a:lnTo>
                  <a:pt x="41660" y="88780"/>
                </a:lnTo>
                <a:lnTo>
                  <a:pt x="41670" y="88800"/>
                </a:lnTo>
                <a:lnTo>
                  <a:pt x="41660" y="88800"/>
                </a:lnTo>
                <a:lnTo>
                  <a:pt x="41640" y="88790"/>
                </a:lnTo>
                <a:lnTo>
                  <a:pt x="41630" y="88770"/>
                </a:lnTo>
                <a:lnTo>
                  <a:pt x="41620" y="88760"/>
                </a:lnTo>
                <a:lnTo>
                  <a:pt x="41580" y="88770"/>
                </a:lnTo>
                <a:lnTo>
                  <a:pt x="41570" y="88760"/>
                </a:lnTo>
                <a:lnTo>
                  <a:pt x="41690" y="88690"/>
                </a:lnTo>
                <a:lnTo>
                  <a:pt x="41690" y="88670"/>
                </a:lnTo>
                <a:lnTo>
                  <a:pt x="41680" y="88650"/>
                </a:lnTo>
                <a:lnTo>
                  <a:pt x="41680" y="88640"/>
                </a:lnTo>
                <a:lnTo>
                  <a:pt x="41670" y="88630"/>
                </a:lnTo>
                <a:lnTo>
                  <a:pt x="41670" y="88600"/>
                </a:lnTo>
                <a:lnTo>
                  <a:pt x="41660" y="88600"/>
                </a:lnTo>
                <a:lnTo>
                  <a:pt x="41640" y="88600"/>
                </a:lnTo>
                <a:lnTo>
                  <a:pt x="41630" y="88610"/>
                </a:lnTo>
                <a:lnTo>
                  <a:pt x="41630" y="88620"/>
                </a:lnTo>
                <a:lnTo>
                  <a:pt x="41640" y="88660"/>
                </a:lnTo>
                <a:lnTo>
                  <a:pt x="41620" y="88660"/>
                </a:lnTo>
                <a:lnTo>
                  <a:pt x="41600" y="88650"/>
                </a:lnTo>
                <a:lnTo>
                  <a:pt x="41580" y="88640"/>
                </a:lnTo>
                <a:lnTo>
                  <a:pt x="41570" y="88630"/>
                </a:lnTo>
                <a:lnTo>
                  <a:pt x="41580" y="88600"/>
                </a:lnTo>
                <a:lnTo>
                  <a:pt x="41590" y="88590"/>
                </a:lnTo>
                <a:lnTo>
                  <a:pt x="41590" y="88580"/>
                </a:lnTo>
                <a:lnTo>
                  <a:pt x="41590" y="88560"/>
                </a:lnTo>
                <a:lnTo>
                  <a:pt x="41580" y="88540"/>
                </a:lnTo>
                <a:lnTo>
                  <a:pt x="41570" y="88510"/>
                </a:lnTo>
                <a:lnTo>
                  <a:pt x="41590" y="88500"/>
                </a:lnTo>
                <a:lnTo>
                  <a:pt x="41630" y="88510"/>
                </a:lnTo>
                <a:lnTo>
                  <a:pt x="41640" y="88500"/>
                </a:lnTo>
                <a:lnTo>
                  <a:pt x="41650" y="88490"/>
                </a:lnTo>
                <a:lnTo>
                  <a:pt x="41650" y="88480"/>
                </a:lnTo>
                <a:lnTo>
                  <a:pt x="41680" y="88440"/>
                </a:lnTo>
                <a:lnTo>
                  <a:pt x="41710" y="88420"/>
                </a:lnTo>
                <a:lnTo>
                  <a:pt x="41740" y="88410"/>
                </a:lnTo>
                <a:lnTo>
                  <a:pt x="41750" y="88400"/>
                </a:lnTo>
                <a:lnTo>
                  <a:pt x="41760" y="88380"/>
                </a:lnTo>
                <a:lnTo>
                  <a:pt x="41750" y="88360"/>
                </a:lnTo>
                <a:lnTo>
                  <a:pt x="41730" y="88350"/>
                </a:lnTo>
                <a:lnTo>
                  <a:pt x="41730" y="88340"/>
                </a:lnTo>
                <a:lnTo>
                  <a:pt x="41780" y="88300"/>
                </a:lnTo>
                <a:lnTo>
                  <a:pt x="42120" y="88210"/>
                </a:lnTo>
                <a:lnTo>
                  <a:pt x="42080" y="88180"/>
                </a:lnTo>
                <a:lnTo>
                  <a:pt x="41880" y="88200"/>
                </a:lnTo>
                <a:lnTo>
                  <a:pt x="41830" y="88190"/>
                </a:lnTo>
                <a:lnTo>
                  <a:pt x="41820" y="88190"/>
                </a:lnTo>
                <a:lnTo>
                  <a:pt x="41820" y="88220"/>
                </a:lnTo>
                <a:lnTo>
                  <a:pt x="41810" y="88240"/>
                </a:lnTo>
                <a:lnTo>
                  <a:pt x="41750" y="88290"/>
                </a:lnTo>
                <a:lnTo>
                  <a:pt x="41720" y="88310"/>
                </a:lnTo>
                <a:lnTo>
                  <a:pt x="41690" y="88310"/>
                </a:lnTo>
                <a:lnTo>
                  <a:pt x="41660" y="88290"/>
                </a:lnTo>
                <a:lnTo>
                  <a:pt x="41660" y="88280"/>
                </a:lnTo>
                <a:lnTo>
                  <a:pt x="41670" y="88270"/>
                </a:lnTo>
                <a:lnTo>
                  <a:pt x="41680" y="88260"/>
                </a:lnTo>
                <a:lnTo>
                  <a:pt x="41620" y="88220"/>
                </a:lnTo>
                <a:lnTo>
                  <a:pt x="41590" y="88210"/>
                </a:lnTo>
                <a:lnTo>
                  <a:pt x="41570" y="88240"/>
                </a:lnTo>
                <a:lnTo>
                  <a:pt x="41560" y="88260"/>
                </a:lnTo>
                <a:lnTo>
                  <a:pt x="41500" y="88230"/>
                </a:lnTo>
                <a:lnTo>
                  <a:pt x="41480" y="88250"/>
                </a:lnTo>
                <a:lnTo>
                  <a:pt x="41400" y="88270"/>
                </a:lnTo>
                <a:lnTo>
                  <a:pt x="41380" y="88290"/>
                </a:lnTo>
                <a:lnTo>
                  <a:pt x="41350" y="88320"/>
                </a:lnTo>
                <a:lnTo>
                  <a:pt x="41320" y="88360"/>
                </a:lnTo>
                <a:lnTo>
                  <a:pt x="41290" y="88390"/>
                </a:lnTo>
                <a:lnTo>
                  <a:pt x="41270" y="88400"/>
                </a:lnTo>
                <a:lnTo>
                  <a:pt x="41250" y="88390"/>
                </a:lnTo>
                <a:lnTo>
                  <a:pt x="41250" y="88370"/>
                </a:lnTo>
                <a:lnTo>
                  <a:pt x="41250" y="88350"/>
                </a:lnTo>
                <a:lnTo>
                  <a:pt x="41250" y="88320"/>
                </a:lnTo>
                <a:lnTo>
                  <a:pt x="41260" y="88310"/>
                </a:lnTo>
                <a:lnTo>
                  <a:pt x="41330" y="88240"/>
                </a:lnTo>
                <a:lnTo>
                  <a:pt x="41350" y="88220"/>
                </a:lnTo>
                <a:lnTo>
                  <a:pt x="41380" y="88200"/>
                </a:lnTo>
                <a:lnTo>
                  <a:pt x="41400" y="88160"/>
                </a:lnTo>
                <a:lnTo>
                  <a:pt x="41370" y="88160"/>
                </a:lnTo>
                <a:lnTo>
                  <a:pt x="41320" y="88190"/>
                </a:lnTo>
                <a:lnTo>
                  <a:pt x="41280" y="88230"/>
                </a:lnTo>
                <a:lnTo>
                  <a:pt x="41250" y="88270"/>
                </a:lnTo>
                <a:lnTo>
                  <a:pt x="41230" y="88320"/>
                </a:lnTo>
                <a:lnTo>
                  <a:pt x="41210" y="88340"/>
                </a:lnTo>
                <a:lnTo>
                  <a:pt x="41200" y="88350"/>
                </a:lnTo>
                <a:lnTo>
                  <a:pt x="41180" y="88350"/>
                </a:lnTo>
                <a:lnTo>
                  <a:pt x="41140" y="88320"/>
                </a:lnTo>
                <a:lnTo>
                  <a:pt x="41120" y="88310"/>
                </a:lnTo>
                <a:lnTo>
                  <a:pt x="41120" y="88290"/>
                </a:lnTo>
                <a:lnTo>
                  <a:pt x="41130" y="88260"/>
                </a:lnTo>
                <a:lnTo>
                  <a:pt x="41140" y="88220"/>
                </a:lnTo>
                <a:lnTo>
                  <a:pt x="41150" y="88200"/>
                </a:lnTo>
                <a:lnTo>
                  <a:pt x="41160" y="88200"/>
                </a:lnTo>
                <a:lnTo>
                  <a:pt x="41170" y="88180"/>
                </a:lnTo>
                <a:lnTo>
                  <a:pt x="41180" y="88170"/>
                </a:lnTo>
                <a:lnTo>
                  <a:pt x="41190" y="88170"/>
                </a:lnTo>
                <a:lnTo>
                  <a:pt x="41200" y="88180"/>
                </a:lnTo>
                <a:lnTo>
                  <a:pt x="41210" y="88190"/>
                </a:lnTo>
                <a:lnTo>
                  <a:pt x="41220" y="88160"/>
                </a:lnTo>
                <a:lnTo>
                  <a:pt x="41210" y="88150"/>
                </a:lnTo>
                <a:lnTo>
                  <a:pt x="41160" y="88140"/>
                </a:lnTo>
                <a:lnTo>
                  <a:pt x="41150" y="88150"/>
                </a:lnTo>
                <a:lnTo>
                  <a:pt x="41140" y="88160"/>
                </a:lnTo>
                <a:lnTo>
                  <a:pt x="41120" y="88170"/>
                </a:lnTo>
                <a:lnTo>
                  <a:pt x="41100" y="88160"/>
                </a:lnTo>
                <a:lnTo>
                  <a:pt x="41120" y="88120"/>
                </a:lnTo>
                <a:lnTo>
                  <a:pt x="41130" y="88110"/>
                </a:lnTo>
                <a:lnTo>
                  <a:pt x="41150" y="88100"/>
                </a:lnTo>
                <a:lnTo>
                  <a:pt x="41170" y="88080"/>
                </a:lnTo>
                <a:lnTo>
                  <a:pt x="41160" y="88070"/>
                </a:lnTo>
                <a:lnTo>
                  <a:pt x="41110" y="88080"/>
                </a:lnTo>
                <a:lnTo>
                  <a:pt x="41090" y="88060"/>
                </a:lnTo>
                <a:lnTo>
                  <a:pt x="41080" y="88030"/>
                </a:lnTo>
                <a:lnTo>
                  <a:pt x="41080" y="87990"/>
                </a:lnTo>
                <a:lnTo>
                  <a:pt x="41080" y="87950"/>
                </a:lnTo>
                <a:lnTo>
                  <a:pt x="41090" y="87940"/>
                </a:lnTo>
                <a:lnTo>
                  <a:pt x="41350" y="87920"/>
                </a:lnTo>
                <a:lnTo>
                  <a:pt x="41340" y="87920"/>
                </a:lnTo>
                <a:lnTo>
                  <a:pt x="41690" y="87890"/>
                </a:lnTo>
                <a:lnTo>
                  <a:pt x="41700" y="87880"/>
                </a:lnTo>
                <a:lnTo>
                  <a:pt x="41710" y="87870"/>
                </a:lnTo>
                <a:lnTo>
                  <a:pt x="41720" y="87840"/>
                </a:lnTo>
                <a:lnTo>
                  <a:pt x="41730" y="87830"/>
                </a:lnTo>
                <a:lnTo>
                  <a:pt x="41900" y="87820"/>
                </a:lnTo>
                <a:lnTo>
                  <a:pt x="41850" y="87780"/>
                </a:lnTo>
                <a:lnTo>
                  <a:pt x="41780" y="87770"/>
                </a:lnTo>
                <a:lnTo>
                  <a:pt x="41710" y="87790"/>
                </a:lnTo>
                <a:lnTo>
                  <a:pt x="41630" y="87840"/>
                </a:lnTo>
                <a:lnTo>
                  <a:pt x="41430" y="87860"/>
                </a:lnTo>
                <a:lnTo>
                  <a:pt x="41400" y="87880"/>
                </a:lnTo>
                <a:lnTo>
                  <a:pt x="41390" y="87840"/>
                </a:lnTo>
                <a:lnTo>
                  <a:pt x="41380" y="87830"/>
                </a:lnTo>
                <a:lnTo>
                  <a:pt x="41360" y="87840"/>
                </a:lnTo>
                <a:lnTo>
                  <a:pt x="41340" y="87850"/>
                </a:lnTo>
                <a:lnTo>
                  <a:pt x="41330" y="87860"/>
                </a:lnTo>
                <a:lnTo>
                  <a:pt x="41320" y="87870"/>
                </a:lnTo>
                <a:lnTo>
                  <a:pt x="41310" y="87880"/>
                </a:lnTo>
                <a:lnTo>
                  <a:pt x="41300" y="87880"/>
                </a:lnTo>
                <a:lnTo>
                  <a:pt x="41290" y="87880"/>
                </a:lnTo>
                <a:lnTo>
                  <a:pt x="41260" y="87860"/>
                </a:lnTo>
                <a:lnTo>
                  <a:pt x="41210" y="87870"/>
                </a:lnTo>
                <a:lnTo>
                  <a:pt x="41170" y="87890"/>
                </a:lnTo>
                <a:lnTo>
                  <a:pt x="41130" y="87890"/>
                </a:lnTo>
                <a:lnTo>
                  <a:pt x="41090" y="87860"/>
                </a:lnTo>
                <a:lnTo>
                  <a:pt x="41120" y="87830"/>
                </a:lnTo>
                <a:lnTo>
                  <a:pt x="41140" y="87780"/>
                </a:lnTo>
                <a:lnTo>
                  <a:pt x="41160" y="87720"/>
                </a:lnTo>
                <a:lnTo>
                  <a:pt x="41170" y="87660"/>
                </a:lnTo>
                <a:lnTo>
                  <a:pt x="41150" y="87660"/>
                </a:lnTo>
                <a:lnTo>
                  <a:pt x="41130" y="87670"/>
                </a:lnTo>
                <a:lnTo>
                  <a:pt x="41120" y="87690"/>
                </a:lnTo>
                <a:lnTo>
                  <a:pt x="41110" y="87750"/>
                </a:lnTo>
                <a:lnTo>
                  <a:pt x="41100" y="87780"/>
                </a:lnTo>
                <a:lnTo>
                  <a:pt x="41080" y="87830"/>
                </a:lnTo>
                <a:lnTo>
                  <a:pt x="41060" y="87860"/>
                </a:lnTo>
                <a:lnTo>
                  <a:pt x="41040" y="87880"/>
                </a:lnTo>
                <a:lnTo>
                  <a:pt x="41010" y="87870"/>
                </a:lnTo>
                <a:lnTo>
                  <a:pt x="41010" y="87830"/>
                </a:lnTo>
                <a:lnTo>
                  <a:pt x="41030" y="87780"/>
                </a:lnTo>
                <a:lnTo>
                  <a:pt x="41040" y="87750"/>
                </a:lnTo>
                <a:lnTo>
                  <a:pt x="41010" y="87720"/>
                </a:lnTo>
                <a:lnTo>
                  <a:pt x="40970" y="87760"/>
                </a:lnTo>
                <a:lnTo>
                  <a:pt x="40950" y="87730"/>
                </a:lnTo>
                <a:lnTo>
                  <a:pt x="41000" y="87690"/>
                </a:lnTo>
                <a:lnTo>
                  <a:pt x="41010" y="87660"/>
                </a:lnTo>
                <a:lnTo>
                  <a:pt x="41030" y="87630"/>
                </a:lnTo>
                <a:lnTo>
                  <a:pt x="41050" y="87610"/>
                </a:lnTo>
                <a:lnTo>
                  <a:pt x="41090" y="87630"/>
                </a:lnTo>
                <a:lnTo>
                  <a:pt x="41110" y="87630"/>
                </a:lnTo>
                <a:lnTo>
                  <a:pt x="41120" y="87610"/>
                </a:lnTo>
                <a:lnTo>
                  <a:pt x="41140" y="87590"/>
                </a:lnTo>
                <a:lnTo>
                  <a:pt x="41380" y="87540"/>
                </a:lnTo>
                <a:lnTo>
                  <a:pt x="41420" y="87520"/>
                </a:lnTo>
                <a:lnTo>
                  <a:pt x="41440" y="87480"/>
                </a:lnTo>
                <a:lnTo>
                  <a:pt x="41370" y="87480"/>
                </a:lnTo>
                <a:lnTo>
                  <a:pt x="41120" y="87540"/>
                </a:lnTo>
                <a:lnTo>
                  <a:pt x="41100" y="87540"/>
                </a:lnTo>
                <a:lnTo>
                  <a:pt x="41080" y="87530"/>
                </a:lnTo>
                <a:lnTo>
                  <a:pt x="41070" y="87520"/>
                </a:lnTo>
                <a:lnTo>
                  <a:pt x="41060" y="87470"/>
                </a:lnTo>
                <a:lnTo>
                  <a:pt x="41040" y="87430"/>
                </a:lnTo>
                <a:lnTo>
                  <a:pt x="41030" y="87390"/>
                </a:lnTo>
                <a:lnTo>
                  <a:pt x="41030" y="87350"/>
                </a:lnTo>
                <a:lnTo>
                  <a:pt x="41060" y="87310"/>
                </a:lnTo>
                <a:lnTo>
                  <a:pt x="41080" y="87330"/>
                </a:lnTo>
                <a:lnTo>
                  <a:pt x="41090" y="87310"/>
                </a:lnTo>
                <a:lnTo>
                  <a:pt x="41110" y="87280"/>
                </a:lnTo>
                <a:lnTo>
                  <a:pt x="41120" y="87260"/>
                </a:lnTo>
                <a:lnTo>
                  <a:pt x="41140" y="87270"/>
                </a:lnTo>
                <a:lnTo>
                  <a:pt x="41190" y="87300"/>
                </a:lnTo>
                <a:lnTo>
                  <a:pt x="41260" y="87330"/>
                </a:lnTo>
                <a:lnTo>
                  <a:pt x="41270" y="87330"/>
                </a:lnTo>
                <a:lnTo>
                  <a:pt x="41270" y="87350"/>
                </a:lnTo>
                <a:lnTo>
                  <a:pt x="41280" y="87350"/>
                </a:lnTo>
                <a:lnTo>
                  <a:pt x="41290" y="87340"/>
                </a:lnTo>
                <a:lnTo>
                  <a:pt x="41300" y="87340"/>
                </a:lnTo>
                <a:lnTo>
                  <a:pt x="41610" y="87280"/>
                </a:lnTo>
                <a:lnTo>
                  <a:pt x="41620" y="87300"/>
                </a:lnTo>
                <a:lnTo>
                  <a:pt x="41610" y="87330"/>
                </a:lnTo>
                <a:lnTo>
                  <a:pt x="41610" y="87350"/>
                </a:lnTo>
                <a:lnTo>
                  <a:pt x="41630" y="87340"/>
                </a:lnTo>
                <a:lnTo>
                  <a:pt x="41650" y="87320"/>
                </a:lnTo>
                <a:lnTo>
                  <a:pt x="41660" y="87290"/>
                </a:lnTo>
                <a:lnTo>
                  <a:pt x="41680" y="87220"/>
                </a:lnTo>
                <a:lnTo>
                  <a:pt x="41650" y="87200"/>
                </a:lnTo>
                <a:lnTo>
                  <a:pt x="41280" y="87310"/>
                </a:lnTo>
                <a:lnTo>
                  <a:pt x="41250" y="87300"/>
                </a:lnTo>
                <a:lnTo>
                  <a:pt x="41130" y="87230"/>
                </a:lnTo>
                <a:lnTo>
                  <a:pt x="41100" y="87230"/>
                </a:lnTo>
                <a:lnTo>
                  <a:pt x="41050" y="87280"/>
                </a:lnTo>
                <a:lnTo>
                  <a:pt x="41020" y="87290"/>
                </a:lnTo>
                <a:lnTo>
                  <a:pt x="40990" y="87310"/>
                </a:lnTo>
                <a:lnTo>
                  <a:pt x="40990" y="87350"/>
                </a:lnTo>
                <a:lnTo>
                  <a:pt x="41000" y="87410"/>
                </a:lnTo>
                <a:lnTo>
                  <a:pt x="41050" y="87540"/>
                </a:lnTo>
                <a:lnTo>
                  <a:pt x="41050" y="87570"/>
                </a:lnTo>
                <a:lnTo>
                  <a:pt x="41020" y="87590"/>
                </a:lnTo>
                <a:lnTo>
                  <a:pt x="41000" y="87580"/>
                </a:lnTo>
                <a:lnTo>
                  <a:pt x="40980" y="87550"/>
                </a:lnTo>
                <a:lnTo>
                  <a:pt x="40970" y="87540"/>
                </a:lnTo>
                <a:lnTo>
                  <a:pt x="40950" y="87540"/>
                </a:lnTo>
                <a:lnTo>
                  <a:pt x="40900" y="87490"/>
                </a:lnTo>
                <a:lnTo>
                  <a:pt x="40810" y="87480"/>
                </a:lnTo>
                <a:lnTo>
                  <a:pt x="40800" y="87480"/>
                </a:lnTo>
                <a:lnTo>
                  <a:pt x="40790" y="87490"/>
                </a:lnTo>
                <a:lnTo>
                  <a:pt x="40790" y="87500"/>
                </a:lnTo>
                <a:lnTo>
                  <a:pt x="40790" y="87530"/>
                </a:lnTo>
                <a:lnTo>
                  <a:pt x="40780" y="87530"/>
                </a:lnTo>
                <a:lnTo>
                  <a:pt x="40770" y="87520"/>
                </a:lnTo>
                <a:lnTo>
                  <a:pt x="40750" y="87510"/>
                </a:lnTo>
                <a:lnTo>
                  <a:pt x="40760" y="87490"/>
                </a:lnTo>
                <a:lnTo>
                  <a:pt x="40770" y="87470"/>
                </a:lnTo>
                <a:lnTo>
                  <a:pt x="40780" y="87470"/>
                </a:lnTo>
                <a:lnTo>
                  <a:pt x="40790" y="87460"/>
                </a:lnTo>
                <a:lnTo>
                  <a:pt x="40790" y="87450"/>
                </a:lnTo>
                <a:lnTo>
                  <a:pt x="40780" y="87440"/>
                </a:lnTo>
                <a:lnTo>
                  <a:pt x="40780" y="87430"/>
                </a:lnTo>
                <a:lnTo>
                  <a:pt x="40850" y="87350"/>
                </a:lnTo>
                <a:lnTo>
                  <a:pt x="40870" y="87310"/>
                </a:lnTo>
                <a:lnTo>
                  <a:pt x="40820" y="87330"/>
                </a:lnTo>
                <a:lnTo>
                  <a:pt x="40800" y="87320"/>
                </a:lnTo>
                <a:lnTo>
                  <a:pt x="40780" y="87280"/>
                </a:lnTo>
                <a:lnTo>
                  <a:pt x="40640" y="87180"/>
                </a:lnTo>
                <a:lnTo>
                  <a:pt x="40640" y="87170"/>
                </a:lnTo>
                <a:lnTo>
                  <a:pt x="40680" y="87140"/>
                </a:lnTo>
                <a:lnTo>
                  <a:pt x="40830" y="87110"/>
                </a:lnTo>
                <a:lnTo>
                  <a:pt x="40830" y="87090"/>
                </a:lnTo>
                <a:lnTo>
                  <a:pt x="40750" y="87080"/>
                </a:lnTo>
                <a:lnTo>
                  <a:pt x="40690" y="87100"/>
                </a:lnTo>
                <a:lnTo>
                  <a:pt x="40690" y="87120"/>
                </a:lnTo>
                <a:lnTo>
                  <a:pt x="40640" y="87140"/>
                </a:lnTo>
                <a:lnTo>
                  <a:pt x="40620" y="87140"/>
                </a:lnTo>
                <a:lnTo>
                  <a:pt x="40620" y="87110"/>
                </a:lnTo>
                <a:lnTo>
                  <a:pt x="40620" y="87080"/>
                </a:lnTo>
                <a:lnTo>
                  <a:pt x="40630" y="87050"/>
                </a:lnTo>
                <a:lnTo>
                  <a:pt x="40650" y="87010"/>
                </a:lnTo>
                <a:lnTo>
                  <a:pt x="40680" y="86970"/>
                </a:lnTo>
                <a:lnTo>
                  <a:pt x="40970" y="86890"/>
                </a:lnTo>
                <a:lnTo>
                  <a:pt x="40950" y="86870"/>
                </a:lnTo>
                <a:lnTo>
                  <a:pt x="40960" y="86840"/>
                </a:lnTo>
                <a:lnTo>
                  <a:pt x="41060" y="86750"/>
                </a:lnTo>
                <a:lnTo>
                  <a:pt x="41220" y="86660"/>
                </a:lnTo>
                <a:lnTo>
                  <a:pt x="41260" y="86620"/>
                </a:lnTo>
                <a:lnTo>
                  <a:pt x="41260" y="86610"/>
                </a:lnTo>
                <a:lnTo>
                  <a:pt x="41230" y="86620"/>
                </a:lnTo>
                <a:lnTo>
                  <a:pt x="41150" y="86640"/>
                </a:lnTo>
                <a:lnTo>
                  <a:pt x="41010" y="86710"/>
                </a:lnTo>
                <a:lnTo>
                  <a:pt x="40880" y="86860"/>
                </a:lnTo>
                <a:lnTo>
                  <a:pt x="40840" y="86880"/>
                </a:lnTo>
                <a:lnTo>
                  <a:pt x="40770" y="86890"/>
                </a:lnTo>
                <a:lnTo>
                  <a:pt x="40720" y="86880"/>
                </a:lnTo>
                <a:lnTo>
                  <a:pt x="40700" y="86830"/>
                </a:lnTo>
                <a:lnTo>
                  <a:pt x="40710" y="86790"/>
                </a:lnTo>
                <a:lnTo>
                  <a:pt x="40730" y="86800"/>
                </a:lnTo>
                <a:lnTo>
                  <a:pt x="40760" y="86820"/>
                </a:lnTo>
                <a:lnTo>
                  <a:pt x="40770" y="86830"/>
                </a:lnTo>
                <a:lnTo>
                  <a:pt x="40780" y="86790"/>
                </a:lnTo>
                <a:lnTo>
                  <a:pt x="40770" y="86750"/>
                </a:lnTo>
                <a:lnTo>
                  <a:pt x="40770" y="86720"/>
                </a:lnTo>
                <a:lnTo>
                  <a:pt x="40800" y="86720"/>
                </a:lnTo>
                <a:lnTo>
                  <a:pt x="40800" y="86700"/>
                </a:lnTo>
                <a:lnTo>
                  <a:pt x="40780" y="86690"/>
                </a:lnTo>
                <a:lnTo>
                  <a:pt x="40770" y="86670"/>
                </a:lnTo>
                <a:lnTo>
                  <a:pt x="40770" y="86630"/>
                </a:lnTo>
                <a:lnTo>
                  <a:pt x="40750" y="86610"/>
                </a:lnTo>
                <a:lnTo>
                  <a:pt x="40730" y="86590"/>
                </a:lnTo>
                <a:lnTo>
                  <a:pt x="40740" y="86570"/>
                </a:lnTo>
                <a:lnTo>
                  <a:pt x="40760" y="86560"/>
                </a:lnTo>
                <a:lnTo>
                  <a:pt x="40780" y="86560"/>
                </a:lnTo>
                <a:lnTo>
                  <a:pt x="40800" y="86560"/>
                </a:lnTo>
                <a:lnTo>
                  <a:pt x="40820" y="86530"/>
                </a:lnTo>
                <a:lnTo>
                  <a:pt x="40760" y="86500"/>
                </a:lnTo>
                <a:lnTo>
                  <a:pt x="40740" y="86500"/>
                </a:lnTo>
                <a:lnTo>
                  <a:pt x="40690" y="86520"/>
                </a:lnTo>
                <a:lnTo>
                  <a:pt x="40670" y="86530"/>
                </a:lnTo>
                <a:lnTo>
                  <a:pt x="40630" y="86510"/>
                </a:lnTo>
                <a:lnTo>
                  <a:pt x="40560" y="86450"/>
                </a:lnTo>
                <a:lnTo>
                  <a:pt x="40520" y="86430"/>
                </a:lnTo>
                <a:lnTo>
                  <a:pt x="40550" y="86390"/>
                </a:lnTo>
                <a:lnTo>
                  <a:pt x="40600" y="86370"/>
                </a:lnTo>
                <a:lnTo>
                  <a:pt x="40730" y="86380"/>
                </a:lnTo>
                <a:lnTo>
                  <a:pt x="40760" y="86390"/>
                </a:lnTo>
                <a:lnTo>
                  <a:pt x="40820" y="86440"/>
                </a:lnTo>
                <a:lnTo>
                  <a:pt x="40850" y="86440"/>
                </a:lnTo>
                <a:lnTo>
                  <a:pt x="40870" y="86420"/>
                </a:lnTo>
                <a:lnTo>
                  <a:pt x="40790" y="86340"/>
                </a:lnTo>
                <a:lnTo>
                  <a:pt x="40810" y="86320"/>
                </a:lnTo>
                <a:lnTo>
                  <a:pt x="41060" y="86260"/>
                </a:lnTo>
                <a:lnTo>
                  <a:pt x="41120" y="86290"/>
                </a:lnTo>
                <a:lnTo>
                  <a:pt x="41150" y="86300"/>
                </a:lnTo>
                <a:lnTo>
                  <a:pt x="41200" y="86240"/>
                </a:lnTo>
                <a:lnTo>
                  <a:pt x="41300" y="86250"/>
                </a:lnTo>
                <a:lnTo>
                  <a:pt x="41350" y="86210"/>
                </a:lnTo>
                <a:lnTo>
                  <a:pt x="41500" y="86070"/>
                </a:lnTo>
                <a:lnTo>
                  <a:pt x="41530" y="86070"/>
                </a:lnTo>
                <a:lnTo>
                  <a:pt x="41580" y="86100"/>
                </a:lnTo>
                <a:lnTo>
                  <a:pt x="41610" y="86100"/>
                </a:lnTo>
                <a:lnTo>
                  <a:pt x="41680" y="86100"/>
                </a:lnTo>
                <a:lnTo>
                  <a:pt x="41700" y="86110"/>
                </a:lnTo>
                <a:lnTo>
                  <a:pt x="41720" y="86140"/>
                </a:lnTo>
                <a:lnTo>
                  <a:pt x="41730" y="86150"/>
                </a:lnTo>
                <a:lnTo>
                  <a:pt x="41750" y="86150"/>
                </a:lnTo>
                <a:lnTo>
                  <a:pt x="41760" y="86140"/>
                </a:lnTo>
                <a:lnTo>
                  <a:pt x="41770" y="86120"/>
                </a:lnTo>
                <a:lnTo>
                  <a:pt x="41780" y="86100"/>
                </a:lnTo>
                <a:lnTo>
                  <a:pt x="41800" y="86080"/>
                </a:lnTo>
                <a:lnTo>
                  <a:pt x="41840" y="86090"/>
                </a:lnTo>
                <a:lnTo>
                  <a:pt x="41860" y="86090"/>
                </a:lnTo>
                <a:lnTo>
                  <a:pt x="41940" y="86010"/>
                </a:lnTo>
                <a:lnTo>
                  <a:pt x="41970" y="85990"/>
                </a:lnTo>
                <a:lnTo>
                  <a:pt x="42040" y="86000"/>
                </a:lnTo>
                <a:lnTo>
                  <a:pt x="42070" y="86020"/>
                </a:lnTo>
                <a:lnTo>
                  <a:pt x="42080" y="86060"/>
                </a:lnTo>
                <a:lnTo>
                  <a:pt x="42080" y="86120"/>
                </a:lnTo>
                <a:lnTo>
                  <a:pt x="42080" y="86140"/>
                </a:lnTo>
                <a:lnTo>
                  <a:pt x="42090" y="86170"/>
                </a:lnTo>
                <a:lnTo>
                  <a:pt x="42100" y="86180"/>
                </a:lnTo>
                <a:lnTo>
                  <a:pt x="42110" y="86190"/>
                </a:lnTo>
                <a:lnTo>
                  <a:pt x="42120" y="86210"/>
                </a:lnTo>
                <a:lnTo>
                  <a:pt x="42110" y="86230"/>
                </a:lnTo>
                <a:lnTo>
                  <a:pt x="42110" y="86250"/>
                </a:lnTo>
                <a:lnTo>
                  <a:pt x="42130" y="86220"/>
                </a:lnTo>
                <a:lnTo>
                  <a:pt x="42120" y="86190"/>
                </a:lnTo>
                <a:lnTo>
                  <a:pt x="42110" y="86160"/>
                </a:lnTo>
                <a:lnTo>
                  <a:pt x="42100" y="86130"/>
                </a:lnTo>
                <a:lnTo>
                  <a:pt x="42110" y="86080"/>
                </a:lnTo>
                <a:lnTo>
                  <a:pt x="42110" y="86050"/>
                </a:lnTo>
                <a:lnTo>
                  <a:pt x="42120" y="86030"/>
                </a:lnTo>
                <a:lnTo>
                  <a:pt x="42140" y="86010"/>
                </a:lnTo>
                <a:lnTo>
                  <a:pt x="42120" y="85980"/>
                </a:lnTo>
                <a:lnTo>
                  <a:pt x="42100" y="85970"/>
                </a:lnTo>
                <a:lnTo>
                  <a:pt x="42070" y="85970"/>
                </a:lnTo>
                <a:lnTo>
                  <a:pt x="42050" y="85960"/>
                </a:lnTo>
                <a:lnTo>
                  <a:pt x="42060" y="85940"/>
                </a:lnTo>
                <a:lnTo>
                  <a:pt x="42070" y="85930"/>
                </a:lnTo>
                <a:lnTo>
                  <a:pt x="42020" y="85900"/>
                </a:lnTo>
                <a:lnTo>
                  <a:pt x="41740" y="86030"/>
                </a:lnTo>
                <a:lnTo>
                  <a:pt x="41650" y="86040"/>
                </a:lnTo>
                <a:lnTo>
                  <a:pt x="41630" y="86060"/>
                </a:lnTo>
                <a:lnTo>
                  <a:pt x="41640" y="86010"/>
                </a:lnTo>
                <a:lnTo>
                  <a:pt x="41650" y="85980"/>
                </a:lnTo>
                <a:lnTo>
                  <a:pt x="41720" y="85850"/>
                </a:lnTo>
                <a:lnTo>
                  <a:pt x="41740" y="85830"/>
                </a:lnTo>
                <a:lnTo>
                  <a:pt x="41760" y="85800"/>
                </a:lnTo>
                <a:lnTo>
                  <a:pt x="41760" y="85760"/>
                </a:lnTo>
                <a:lnTo>
                  <a:pt x="41790" y="85720"/>
                </a:lnTo>
                <a:lnTo>
                  <a:pt x="41850" y="85660"/>
                </a:lnTo>
                <a:lnTo>
                  <a:pt x="41820" y="85640"/>
                </a:lnTo>
                <a:lnTo>
                  <a:pt x="41790" y="85650"/>
                </a:lnTo>
                <a:lnTo>
                  <a:pt x="41760" y="85680"/>
                </a:lnTo>
                <a:lnTo>
                  <a:pt x="41700" y="85790"/>
                </a:lnTo>
                <a:lnTo>
                  <a:pt x="41670" y="85820"/>
                </a:lnTo>
                <a:lnTo>
                  <a:pt x="41620" y="85860"/>
                </a:lnTo>
                <a:lnTo>
                  <a:pt x="41610" y="85870"/>
                </a:lnTo>
                <a:lnTo>
                  <a:pt x="41600" y="85890"/>
                </a:lnTo>
                <a:lnTo>
                  <a:pt x="41590" y="85910"/>
                </a:lnTo>
                <a:lnTo>
                  <a:pt x="41580" y="85920"/>
                </a:lnTo>
                <a:lnTo>
                  <a:pt x="41550" y="85930"/>
                </a:lnTo>
                <a:lnTo>
                  <a:pt x="41530" y="85960"/>
                </a:lnTo>
                <a:lnTo>
                  <a:pt x="41510" y="85960"/>
                </a:lnTo>
                <a:lnTo>
                  <a:pt x="41460" y="85960"/>
                </a:lnTo>
                <a:lnTo>
                  <a:pt x="41440" y="85960"/>
                </a:lnTo>
                <a:lnTo>
                  <a:pt x="41410" y="85990"/>
                </a:lnTo>
                <a:lnTo>
                  <a:pt x="41360" y="86060"/>
                </a:lnTo>
                <a:lnTo>
                  <a:pt x="41050" y="86170"/>
                </a:lnTo>
                <a:lnTo>
                  <a:pt x="40740" y="86280"/>
                </a:lnTo>
                <a:lnTo>
                  <a:pt x="40730" y="86270"/>
                </a:lnTo>
                <a:lnTo>
                  <a:pt x="40720" y="86250"/>
                </a:lnTo>
                <a:lnTo>
                  <a:pt x="40710" y="86250"/>
                </a:lnTo>
                <a:lnTo>
                  <a:pt x="40610" y="86250"/>
                </a:lnTo>
                <a:lnTo>
                  <a:pt x="40620" y="86230"/>
                </a:lnTo>
                <a:lnTo>
                  <a:pt x="40590" y="86220"/>
                </a:lnTo>
                <a:lnTo>
                  <a:pt x="40570" y="86210"/>
                </a:lnTo>
                <a:lnTo>
                  <a:pt x="40540" y="86200"/>
                </a:lnTo>
                <a:lnTo>
                  <a:pt x="40530" y="86170"/>
                </a:lnTo>
                <a:lnTo>
                  <a:pt x="40540" y="86150"/>
                </a:lnTo>
                <a:lnTo>
                  <a:pt x="40600" y="86090"/>
                </a:lnTo>
                <a:lnTo>
                  <a:pt x="40610" y="86080"/>
                </a:lnTo>
                <a:lnTo>
                  <a:pt x="40650" y="86070"/>
                </a:lnTo>
                <a:lnTo>
                  <a:pt x="40710" y="86080"/>
                </a:lnTo>
                <a:lnTo>
                  <a:pt x="40790" y="86130"/>
                </a:lnTo>
                <a:lnTo>
                  <a:pt x="40820" y="86140"/>
                </a:lnTo>
                <a:lnTo>
                  <a:pt x="40800" y="86100"/>
                </a:lnTo>
                <a:lnTo>
                  <a:pt x="40720" y="86030"/>
                </a:lnTo>
                <a:lnTo>
                  <a:pt x="40680" y="86010"/>
                </a:lnTo>
                <a:lnTo>
                  <a:pt x="40650" y="86010"/>
                </a:lnTo>
                <a:lnTo>
                  <a:pt x="40630" y="86020"/>
                </a:lnTo>
                <a:lnTo>
                  <a:pt x="40610" y="86050"/>
                </a:lnTo>
                <a:lnTo>
                  <a:pt x="40500" y="86120"/>
                </a:lnTo>
                <a:lnTo>
                  <a:pt x="40480" y="86120"/>
                </a:lnTo>
                <a:lnTo>
                  <a:pt x="40470" y="86090"/>
                </a:lnTo>
                <a:lnTo>
                  <a:pt x="40480" y="86040"/>
                </a:lnTo>
                <a:lnTo>
                  <a:pt x="40460" y="86030"/>
                </a:lnTo>
                <a:lnTo>
                  <a:pt x="40410" y="86040"/>
                </a:lnTo>
                <a:lnTo>
                  <a:pt x="40440" y="85990"/>
                </a:lnTo>
                <a:lnTo>
                  <a:pt x="40510" y="85970"/>
                </a:lnTo>
                <a:lnTo>
                  <a:pt x="40760" y="85960"/>
                </a:lnTo>
                <a:lnTo>
                  <a:pt x="40770" y="85970"/>
                </a:lnTo>
                <a:lnTo>
                  <a:pt x="40800" y="86010"/>
                </a:lnTo>
                <a:lnTo>
                  <a:pt x="40830" y="86040"/>
                </a:lnTo>
                <a:lnTo>
                  <a:pt x="40840" y="86050"/>
                </a:lnTo>
                <a:lnTo>
                  <a:pt x="40910" y="86060"/>
                </a:lnTo>
                <a:lnTo>
                  <a:pt x="41040" y="85990"/>
                </a:lnTo>
                <a:lnTo>
                  <a:pt x="41060" y="85980"/>
                </a:lnTo>
                <a:lnTo>
                  <a:pt x="41090" y="85920"/>
                </a:lnTo>
                <a:lnTo>
                  <a:pt x="41110" y="85910"/>
                </a:lnTo>
                <a:lnTo>
                  <a:pt x="41170" y="85910"/>
                </a:lnTo>
                <a:lnTo>
                  <a:pt x="41180" y="85920"/>
                </a:lnTo>
                <a:lnTo>
                  <a:pt x="41210" y="85950"/>
                </a:lnTo>
                <a:lnTo>
                  <a:pt x="41220" y="85960"/>
                </a:lnTo>
                <a:lnTo>
                  <a:pt x="41230" y="85950"/>
                </a:lnTo>
                <a:lnTo>
                  <a:pt x="41260" y="85920"/>
                </a:lnTo>
                <a:lnTo>
                  <a:pt x="41270" y="85910"/>
                </a:lnTo>
                <a:lnTo>
                  <a:pt x="41280" y="85910"/>
                </a:lnTo>
                <a:lnTo>
                  <a:pt x="41330" y="85880"/>
                </a:lnTo>
                <a:lnTo>
                  <a:pt x="41330" y="85870"/>
                </a:lnTo>
                <a:lnTo>
                  <a:pt x="41280" y="85850"/>
                </a:lnTo>
                <a:lnTo>
                  <a:pt x="41180" y="85870"/>
                </a:lnTo>
                <a:lnTo>
                  <a:pt x="41130" y="85820"/>
                </a:lnTo>
                <a:lnTo>
                  <a:pt x="41150" y="85810"/>
                </a:lnTo>
                <a:lnTo>
                  <a:pt x="41170" y="85790"/>
                </a:lnTo>
                <a:lnTo>
                  <a:pt x="41190" y="85750"/>
                </a:lnTo>
                <a:lnTo>
                  <a:pt x="41200" y="85740"/>
                </a:lnTo>
                <a:lnTo>
                  <a:pt x="41210" y="85730"/>
                </a:lnTo>
                <a:lnTo>
                  <a:pt x="41210" y="85720"/>
                </a:lnTo>
                <a:lnTo>
                  <a:pt x="41220" y="85700"/>
                </a:lnTo>
                <a:lnTo>
                  <a:pt x="41220" y="85690"/>
                </a:lnTo>
                <a:lnTo>
                  <a:pt x="41220" y="85680"/>
                </a:lnTo>
                <a:lnTo>
                  <a:pt x="41220" y="85670"/>
                </a:lnTo>
                <a:lnTo>
                  <a:pt x="41220" y="85650"/>
                </a:lnTo>
                <a:lnTo>
                  <a:pt x="41210" y="85640"/>
                </a:lnTo>
                <a:lnTo>
                  <a:pt x="41220" y="85620"/>
                </a:lnTo>
                <a:lnTo>
                  <a:pt x="41240" y="85610"/>
                </a:lnTo>
                <a:lnTo>
                  <a:pt x="41250" y="85600"/>
                </a:lnTo>
                <a:lnTo>
                  <a:pt x="41270" y="85550"/>
                </a:lnTo>
                <a:lnTo>
                  <a:pt x="41280" y="85530"/>
                </a:lnTo>
                <a:lnTo>
                  <a:pt x="41290" y="85520"/>
                </a:lnTo>
                <a:lnTo>
                  <a:pt x="41370" y="85480"/>
                </a:lnTo>
                <a:lnTo>
                  <a:pt x="41410" y="85480"/>
                </a:lnTo>
                <a:lnTo>
                  <a:pt x="41440" y="85530"/>
                </a:lnTo>
                <a:lnTo>
                  <a:pt x="41460" y="85550"/>
                </a:lnTo>
                <a:lnTo>
                  <a:pt x="41570" y="85590"/>
                </a:lnTo>
                <a:lnTo>
                  <a:pt x="41600" y="85580"/>
                </a:lnTo>
                <a:lnTo>
                  <a:pt x="41580" y="85560"/>
                </a:lnTo>
                <a:lnTo>
                  <a:pt x="41550" y="85540"/>
                </a:lnTo>
                <a:lnTo>
                  <a:pt x="41500" y="85530"/>
                </a:lnTo>
                <a:lnTo>
                  <a:pt x="41490" y="85520"/>
                </a:lnTo>
                <a:lnTo>
                  <a:pt x="41490" y="85490"/>
                </a:lnTo>
                <a:lnTo>
                  <a:pt x="41490" y="85450"/>
                </a:lnTo>
                <a:lnTo>
                  <a:pt x="41480" y="85420"/>
                </a:lnTo>
                <a:lnTo>
                  <a:pt x="41520" y="85460"/>
                </a:lnTo>
                <a:lnTo>
                  <a:pt x="41660" y="85530"/>
                </a:lnTo>
                <a:lnTo>
                  <a:pt x="41670" y="85530"/>
                </a:lnTo>
                <a:lnTo>
                  <a:pt x="41680" y="85530"/>
                </a:lnTo>
                <a:lnTo>
                  <a:pt x="41690" y="85530"/>
                </a:lnTo>
                <a:lnTo>
                  <a:pt x="41720" y="85550"/>
                </a:lnTo>
                <a:lnTo>
                  <a:pt x="41760" y="85550"/>
                </a:lnTo>
                <a:lnTo>
                  <a:pt x="41810" y="85570"/>
                </a:lnTo>
                <a:lnTo>
                  <a:pt x="41840" y="85570"/>
                </a:lnTo>
                <a:lnTo>
                  <a:pt x="41840" y="85530"/>
                </a:lnTo>
                <a:lnTo>
                  <a:pt x="41850" y="85520"/>
                </a:lnTo>
                <a:lnTo>
                  <a:pt x="41900" y="85530"/>
                </a:lnTo>
                <a:lnTo>
                  <a:pt x="41910" y="85530"/>
                </a:lnTo>
                <a:lnTo>
                  <a:pt x="41930" y="85520"/>
                </a:lnTo>
                <a:lnTo>
                  <a:pt x="41940" y="85510"/>
                </a:lnTo>
                <a:lnTo>
                  <a:pt x="41940" y="85500"/>
                </a:lnTo>
                <a:lnTo>
                  <a:pt x="41940" y="85480"/>
                </a:lnTo>
                <a:lnTo>
                  <a:pt x="41940" y="85470"/>
                </a:lnTo>
                <a:lnTo>
                  <a:pt x="41950" y="85460"/>
                </a:lnTo>
                <a:lnTo>
                  <a:pt x="41980" y="85460"/>
                </a:lnTo>
                <a:lnTo>
                  <a:pt x="42000" y="85440"/>
                </a:lnTo>
                <a:lnTo>
                  <a:pt x="42010" y="85430"/>
                </a:lnTo>
                <a:lnTo>
                  <a:pt x="42010" y="85410"/>
                </a:lnTo>
                <a:lnTo>
                  <a:pt x="42000" y="85410"/>
                </a:lnTo>
                <a:lnTo>
                  <a:pt x="42000" y="85400"/>
                </a:lnTo>
                <a:lnTo>
                  <a:pt x="41990" y="85390"/>
                </a:lnTo>
                <a:lnTo>
                  <a:pt x="41980" y="85390"/>
                </a:lnTo>
                <a:lnTo>
                  <a:pt x="41980" y="85380"/>
                </a:lnTo>
                <a:lnTo>
                  <a:pt x="41980" y="85360"/>
                </a:lnTo>
                <a:lnTo>
                  <a:pt x="41960" y="85360"/>
                </a:lnTo>
                <a:lnTo>
                  <a:pt x="41930" y="85380"/>
                </a:lnTo>
                <a:lnTo>
                  <a:pt x="41870" y="85430"/>
                </a:lnTo>
                <a:lnTo>
                  <a:pt x="41830" y="85450"/>
                </a:lnTo>
                <a:lnTo>
                  <a:pt x="41800" y="85480"/>
                </a:lnTo>
                <a:lnTo>
                  <a:pt x="41790" y="85490"/>
                </a:lnTo>
                <a:lnTo>
                  <a:pt x="41750" y="85480"/>
                </a:lnTo>
                <a:lnTo>
                  <a:pt x="41560" y="85390"/>
                </a:lnTo>
                <a:lnTo>
                  <a:pt x="41520" y="85360"/>
                </a:lnTo>
                <a:lnTo>
                  <a:pt x="41520" y="85340"/>
                </a:lnTo>
                <a:lnTo>
                  <a:pt x="41550" y="85330"/>
                </a:lnTo>
                <a:lnTo>
                  <a:pt x="41630" y="85280"/>
                </a:lnTo>
                <a:lnTo>
                  <a:pt x="41690" y="85250"/>
                </a:lnTo>
                <a:lnTo>
                  <a:pt x="41720" y="85220"/>
                </a:lnTo>
                <a:lnTo>
                  <a:pt x="41740" y="85180"/>
                </a:lnTo>
                <a:lnTo>
                  <a:pt x="41710" y="85210"/>
                </a:lnTo>
                <a:lnTo>
                  <a:pt x="41600" y="85230"/>
                </a:lnTo>
                <a:lnTo>
                  <a:pt x="41540" y="85260"/>
                </a:lnTo>
                <a:lnTo>
                  <a:pt x="41510" y="85250"/>
                </a:lnTo>
                <a:lnTo>
                  <a:pt x="41490" y="85200"/>
                </a:lnTo>
                <a:lnTo>
                  <a:pt x="41510" y="85190"/>
                </a:lnTo>
                <a:lnTo>
                  <a:pt x="41520" y="85160"/>
                </a:lnTo>
                <a:lnTo>
                  <a:pt x="41540" y="85130"/>
                </a:lnTo>
                <a:lnTo>
                  <a:pt x="41550" y="85100"/>
                </a:lnTo>
                <a:lnTo>
                  <a:pt x="41490" y="85120"/>
                </a:lnTo>
                <a:lnTo>
                  <a:pt x="41450" y="85120"/>
                </a:lnTo>
                <a:lnTo>
                  <a:pt x="41430" y="85100"/>
                </a:lnTo>
                <a:lnTo>
                  <a:pt x="41440" y="85080"/>
                </a:lnTo>
                <a:lnTo>
                  <a:pt x="41390" y="85070"/>
                </a:lnTo>
                <a:lnTo>
                  <a:pt x="41300" y="85120"/>
                </a:lnTo>
                <a:lnTo>
                  <a:pt x="41260" y="85070"/>
                </a:lnTo>
                <a:lnTo>
                  <a:pt x="41290" y="85040"/>
                </a:lnTo>
                <a:lnTo>
                  <a:pt x="41340" y="84970"/>
                </a:lnTo>
                <a:lnTo>
                  <a:pt x="41370" y="84960"/>
                </a:lnTo>
                <a:lnTo>
                  <a:pt x="41440" y="84960"/>
                </a:lnTo>
                <a:lnTo>
                  <a:pt x="41500" y="84990"/>
                </a:lnTo>
                <a:lnTo>
                  <a:pt x="41570" y="85000"/>
                </a:lnTo>
                <a:lnTo>
                  <a:pt x="41590" y="85000"/>
                </a:lnTo>
                <a:lnTo>
                  <a:pt x="41620" y="84960"/>
                </a:lnTo>
                <a:lnTo>
                  <a:pt x="41640" y="84950"/>
                </a:lnTo>
                <a:lnTo>
                  <a:pt x="41660" y="84930"/>
                </a:lnTo>
                <a:lnTo>
                  <a:pt x="41670" y="84920"/>
                </a:lnTo>
                <a:lnTo>
                  <a:pt x="41700" y="84940"/>
                </a:lnTo>
                <a:lnTo>
                  <a:pt x="41710" y="84940"/>
                </a:lnTo>
                <a:lnTo>
                  <a:pt x="41720" y="84930"/>
                </a:lnTo>
                <a:lnTo>
                  <a:pt x="41730" y="84920"/>
                </a:lnTo>
                <a:lnTo>
                  <a:pt x="41700" y="84900"/>
                </a:lnTo>
                <a:lnTo>
                  <a:pt x="41680" y="84890"/>
                </a:lnTo>
                <a:lnTo>
                  <a:pt x="41590" y="84910"/>
                </a:lnTo>
                <a:lnTo>
                  <a:pt x="41570" y="84910"/>
                </a:lnTo>
                <a:lnTo>
                  <a:pt x="41520" y="84880"/>
                </a:lnTo>
                <a:lnTo>
                  <a:pt x="41520" y="84860"/>
                </a:lnTo>
                <a:lnTo>
                  <a:pt x="41700" y="84810"/>
                </a:lnTo>
                <a:lnTo>
                  <a:pt x="41720" y="84820"/>
                </a:lnTo>
                <a:lnTo>
                  <a:pt x="41750" y="84850"/>
                </a:lnTo>
                <a:lnTo>
                  <a:pt x="41770" y="84860"/>
                </a:lnTo>
                <a:lnTo>
                  <a:pt x="41840" y="84880"/>
                </a:lnTo>
                <a:lnTo>
                  <a:pt x="41880" y="84900"/>
                </a:lnTo>
                <a:lnTo>
                  <a:pt x="41910" y="84950"/>
                </a:lnTo>
                <a:lnTo>
                  <a:pt x="41920" y="84990"/>
                </a:lnTo>
                <a:lnTo>
                  <a:pt x="41940" y="85120"/>
                </a:lnTo>
                <a:lnTo>
                  <a:pt x="41960" y="85160"/>
                </a:lnTo>
                <a:lnTo>
                  <a:pt x="42010" y="85300"/>
                </a:lnTo>
                <a:lnTo>
                  <a:pt x="42030" y="85340"/>
                </a:lnTo>
                <a:lnTo>
                  <a:pt x="42160" y="85420"/>
                </a:lnTo>
                <a:lnTo>
                  <a:pt x="42240" y="85490"/>
                </a:lnTo>
                <a:lnTo>
                  <a:pt x="42260" y="85510"/>
                </a:lnTo>
                <a:lnTo>
                  <a:pt x="42290" y="85530"/>
                </a:lnTo>
                <a:lnTo>
                  <a:pt x="42320" y="85540"/>
                </a:lnTo>
                <a:lnTo>
                  <a:pt x="42340" y="85540"/>
                </a:lnTo>
                <a:lnTo>
                  <a:pt x="42480" y="85660"/>
                </a:lnTo>
                <a:lnTo>
                  <a:pt x="42530" y="85690"/>
                </a:lnTo>
                <a:lnTo>
                  <a:pt x="42590" y="85680"/>
                </a:lnTo>
                <a:lnTo>
                  <a:pt x="42600" y="85680"/>
                </a:lnTo>
                <a:lnTo>
                  <a:pt x="42590" y="85640"/>
                </a:lnTo>
                <a:lnTo>
                  <a:pt x="42560" y="85610"/>
                </a:lnTo>
                <a:lnTo>
                  <a:pt x="42530" y="85590"/>
                </a:lnTo>
                <a:lnTo>
                  <a:pt x="42500" y="85570"/>
                </a:lnTo>
                <a:lnTo>
                  <a:pt x="42500" y="85550"/>
                </a:lnTo>
                <a:lnTo>
                  <a:pt x="42500" y="85490"/>
                </a:lnTo>
                <a:lnTo>
                  <a:pt x="42460" y="85460"/>
                </a:lnTo>
                <a:lnTo>
                  <a:pt x="42370" y="85450"/>
                </a:lnTo>
                <a:lnTo>
                  <a:pt x="42340" y="85410"/>
                </a:lnTo>
                <a:lnTo>
                  <a:pt x="42300" y="85360"/>
                </a:lnTo>
                <a:lnTo>
                  <a:pt x="42290" y="85360"/>
                </a:lnTo>
                <a:lnTo>
                  <a:pt x="42260" y="85350"/>
                </a:lnTo>
                <a:lnTo>
                  <a:pt x="42180" y="85290"/>
                </a:lnTo>
                <a:lnTo>
                  <a:pt x="42140" y="85270"/>
                </a:lnTo>
                <a:lnTo>
                  <a:pt x="42120" y="85240"/>
                </a:lnTo>
                <a:lnTo>
                  <a:pt x="42110" y="85210"/>
                </a:lnTo>
                <a:lnTo>
                  <a:pt x="42110" y="85180"/>
                </a:lnTo>
                <a:lnTo>
                  <a:pt x="42100" y="85150"/>
                </a:lnTo>
                <a:lnTo>
                  <a:pt x="42070" y="85070"/>
                </a:lnTo>
                <a:lnTo>
                  <a:pt x="42060" y="85050"/>
                </a:lnTo>
                <a:lnTo>
                  <a:pt x="42060" y="85020"/>
                </a:lnTo>
                <a:lnTo>
                  <a:pt x="42060" y="84990"/>
                </a:lnTo>
                <a:lnTo>
                  <a:pt x="42070" y="84950"/>
                </a:lnTo>
                <a:lnTo>
                  <a:pt x="42080" y="84930"/>
                </a:lnTo>
                <a:lnTo>
                  <a:pt x="42100" y="84920"/>
                </a:lnTo>
                <a:lnTo>
                  <a:pt x="42170" y="84890"/>
                </a:lnTo>
                <a:lnTo>
                  <a:pt x="42190" y="84870"/>
                </a:lnTo>
                <a:lnTo>
                  <a:pt x="42190" y="84840"/>
                </a:lnTo>
                <a:lnTo>
                  <a:pt x="42160" y="84820"/>
                </a:lnTo>
                <a:lnTo>
                  <a:pt x="42100" y="84810"/>
                </a:lnTo>
                <a:lnTo>
                  <a:pt x="42080" y="84820"/>
                </a:lnTo>
                <a:lnTo>
                  <a:pt x="42050" y="84840"/>
                </a:lnTo>
                <a:lnTo>
                  <a:pt x="42030" y="84840"/>
                </a:lnTo>
                <a:lnTo>
                  <a:pt x="42010" y="84840"/>
                </a:lnTo>
                <a:lnTo>
                  <a:pt x="41990" y="84820"/>
                </a:lnTo>
                <a:lnTo>
                  <a:pt x="41960" y="84780"/>
                </a:lnTo>
                <a:lnTo>
                  <a:pt x="41980" y="84730"/>
                </a:lnTo>
                <a:lnTo>
                  <a:pt x="41980" y="84720"/>
                </a:lnTo>
                <a:lnTo>
                  <a:pt x="41990" y="84700"/>
                </a:lnTo>
                <a:lnTo>
                  <a:pt x="42010" y="84680"/>
                </a:lnTo>
                <a:lnTo>
                  <a:pt x="42030" y="84670"/>
                </a:lnTo>
                <a:lnTo>
                  <a:pt x="42040" y="84660"/>
                </a:lnTo>
                <a:lnTo>
                  <a:pt x="42050" y="84630"/>
                </a:lnTo>
                <a:lnTo>
                  <a:pt x="42040" y="84600"/>
                </a:lnTo>
                <a:lnTo>
                  <a:pt x="42050" y="84580"/>
                </a:lnTo>
                <a:lnTo>
                  <a:pt x="42190" y="84460"/>
                </a:lnTo>
                <a:lnTo>
                  <a:pt x="42170" y="84440"/>
                </a:lnTo>
                <a:lnTo>
                  <a:pt x="42140" y="84460"/>
                </a:lnTo>
                <a:lnTo>
                  <a:pt x="42110" y="84490"/>
                </a:lnTo>
                <a:lnTo>
                  <a:pt x="42080" y="84510"/>
                </a:lnTo>
                <a:lnTo>
                  <a:pt x="42020" y="84520"/>
                </a:lnTo>
                <a:lnTo>
                  <a:pt x="41990" y="84540"/>
                </a:lnTo>
                <a:lnTo>
                  <a:pt x="41970" y="84580"/>
                </a:lnTo>
                <a:lnTo>
                  <a:pt x="41960" y="84620"/>
                </a:lnTo>
                <a:lnTo>
                  <a:pt x="41930" y="84670"/>
                </a:lnTo>
                <a:lnTo>
                  <a:pt x="41910" y="84710"/>
                </a:lnTo>
                <a:lnTo>
                  <a:pt x="41890" y="84730"/>
                </a:lnTo>
                <a:lnTo>
                  <a:pt x="41870" y="84730"/>
                </a:lnTo>
                <a:lnTo>
                  <a:pt x="41860" y="84720"/>
                </a:lnTo>
                <a:lnTo>
                  <a:pt x="41850" y="84710"/>
                </a:lnTo>
                <a:lnTo>
                  <a:pt x="41840" y="84690"/>
                </a:lnTo>
                <a:lnTo>
                  <a:pt x="41830" y="84680"/>
                </a:lnTo>
                <a:lnTo>
                  <a:pt x="41820" y="84680"/>
                </a:lnTo>
                <a:lnTo>
                  <a:pt x="41810" y="84690"/>
                </a:lnTo>
                <a:lnTo>
                  <a:pt x="41800" y="84700"/>
                </a:lnTo>
                <a:lnTo>
                  <a:pt x="41640" y="84680"/>
                </a:lnTo>
                <a:lnTo>
                  <a:pt x="41620" y="84670"/>
                </a:lnTo>
                <a:lnTo>
                  <a:pt x="41600" y="84640"/>
                </a:lnTo>
                <a:lnTo>
                  <a:pt x="41590" y="84600"/>
                </a:lnTo>
                <a:lnTo>
                  <a:pt x="41580" y="84510"/>
                </a:lnTo>
                <a:lnTo>
                  <a:pt x="41570" y="84480"/>
                </a:lnTo>
                <a:lnTo>
                  <a:pt x="41560" y="84440"/>
                </a:lnTo>
                <a:lnTo>
                  <a:pt x="41520" y="84390"/>
                </a:lnTo>
                <a:lnTo>
                  <a:pt x="41500" y="84350"/>
                </a:lnTo>
                <a:lnTo>
                  <a:pt x="41500" y="84310"/>
                </a:lnTo>
                <a:lnTo>
                  <a:pt x="41490" y="84300"/>
                </a:lnTo>
                <a:lnTo>
                  <a:pt x="41490" y="84280"/>
                </a:lnTo>
                <a:lnTo>
                  <a:pt x="41480" y="84260"/>
                </a:lnTo>
                <a:lnTo>
                  <a:pt x="41490" y="84240"/>
                </a:lnTo>
                <a:lnTo>
                  <a:pt x="41480" y="84230"/>
                </a:lnTo>
                <a:lnTo>
                  <a:pt x="41460" y="84200"/>
                </a:lnTo>
                <a:lnTo>
                  <a:pt x="41480" y="84170"/>
                </a:lnTo>
                <a:lnTo>
                  <a:pt x="41480" y="84150"/>
                </a:lnTo>
                <a:lnTo>
                  <a:pt x="41480" y="84120"/>
                </a:lnTo>
                <a:lnTo>
                  <a:pt x="41480" y="84100"/>
                </a:lnTo>
                <a:lnTo>
                  <a:pt x="41450" y="84080"/>
                </a:lnTo>
                <a:lnTo>
                  <a:pt x="41430" y="84080"/>
                </a:lnTo>
                <a:lnTo>
                  <a:pt x="41400" y="84070"/>
                </a:lnTo>
                <a:lnTo>
                  <a:pt x="41390" y="84030"/>
                </a:lnTo>
                <a:lnTo>
                  <a:pt x="41390" y="84010"/>
                </a:lnTo>
                <a:lnTo>
                  <a:pt x="41390" y="83980"/>
                </a:lnTo>
                <a:lnTo>
                  <a:pt x="41380" y="83950"/>
                </a:lnTo>
                <a:lnTo>
                  <a:pt x="41380" y="83920"/>
                </a:lnTo>
                <a:lnTo>
                  <a:pt x="41340" y="83840"/>
                </a:lnTo>
                <a:lnTo>
                  <a:pt x="41340" y="83820"/>
                </a:lnTo>
                <a:lnTo>
                  <a:pt x="41350" y="83800"/>
                </a:lnTo>
                <a:lnTo>
                  <a:pt x="41430" y="83720"/>
                </a:lnTo>
                <a:lnTo>
                  <a:pt x="41460" y="83690"/>
                </a:lnTo>
                <a:lnTo>
                  <a:pt x="41460" y="83700"/>
                </a:lnTo>
                <a:lnTo>
                  <a:pt x="41520" y="83650"/>
                </a:lnTo>
                <a:lnTo>
                  <a:pt x="41540" y="83630"/>
                </a:lnTo>
                <a:lnTo>
                  <a:pt x="41550" y="83610"/>
                </a:lnTo>
                <a:lnTo>
                  <a:pt x="41570" y="83600"/>
                </a:lnTo>
                <a:lnTo>
                  <a:pt x="41590" y="83580"/>
                </a:lnTo>
                <a:lnTo>
                  <a:pt x="41600" y="83560"/>
                </a:lnTo>
                <a:lnTo>
                  <a:pt x="41620" y="83550"/>
                </a:lnTo>
                <a:lnTo>
                  <a:pt x="41640" y="83530"/>
                </a:lnTo>
                <a:lnTo>
                  <a:pt x="41660" y="83510"/>
                </a:lnTo>
                <a:lnTo>
                  <a:pt x="41680" y="83490"/>
                </a:lnTo>
                <a:lnTo>
                  <a:pt x="41710" y="83480"/>
                </a:lnTo>
                <a:lnTo>
                  <a:pt x="41730" y="83460"/>
                </a:lnTo>
                <a:lnTo>
                  <a:pt x="41750" y="83450"/>
                </a:lnTo>
                <a:lnTo>
                  <a:pt x="41770" y="83430"/>
                </a:lnTo>
                <a:lnTo>
                  <a:pt x="41790" y="83420"/>
                </a:lnTo>
                <a:lnTo>
                  <a:pt x="41810" y="83400"/>
                </a:lnTo>
                <a:lnTo>
                  <a:pt x="41840" y="83390"/>
                </a:lnTo>
                <a:lnTo>
                  <a:pt x="41860" y="83370"/>
                </a:lnTo>
                <a:lnTo>
                  <a:pt x="41890" y="83360"/>
                </a:lnTo>
                <a:lnTo>
                  <a:pt x="41910" y="83350"/>
                </a:lnTo>
                <a:lnTo>
                  <a:pt x="41930" y="83330"/>
                </a:lnTo>
                <a:lnTo>
                  <a:pt x="41950" y="83320"/>
                </a:lnTo>
                <a:lnTo>
                  <a:pt x="41980" y="83310"/>
                </a:lnTo>
                <a:lnTo>
                  <a:pt x="42000" y="83300"/>
                </a:lnTo>
                <a:lnTo>
                  <a:pt x="42030" y="83290"/>
                </a:lnTo>
                <a:lnTo>
                  <a:pt x="42050" y="83290"/>
                </a:lnTo>
                <a:lnTo>
                  <a:pt x="42070" y="83280"/>
                </a:lnTo>
                <a:lnTo>
                  <a:pt x="42080" y="83280"/>
                </a:lnTo>
                <a:lnTo>
                  <a:pt x="42100" y="83270"/>
                </a:lnTo>
                <a:lnTo>
                  <a:pt x="42120" y="83270"/>
                </a:lnTo>
                <a:lnTo>
                  <a:pt x="42140" y="83270"/>
                </a:lnTo>
                <a:lnTo>
                  <a:pt x="42160" y="83260"/>
                </a:lnTo>
                <a:lnTo>
                  <a:pt x="42170" y="83260"/>
                </a:lnTo>
                <a:lnTo>
                  <a:pt x="42190" y="83260"/>
                </a:lnTo>
                <a:lnTo>
                  <a:pt x="42480" y="83260"/>
                </a:lnTo>
                <a:lnTo>
                  <a:pt x="42770" y="83260"/>
                </a:lnTo>
                <a:lnTo>
                  <a:pt x="42980" y="83260"/>
                </a:lnTo>
                <a:lnTo>
                  <a:pt x="43190" y="83260"/>
                </a:lnTo>
                <a:lnTo>
                  <a:pt x="43690" y="83260"/>
                </a:lnTo>
                <a:lnTo>
                  <a:pt x="44190" y="83260"/>
                </a:lnTo>
                <a:lnTo>
                  <a:pt x="44690" y="83260"/>
                </a:lnTo>
                <a:lnTo>
                  <a:pt x="45200" y="83260"/>
                </a:lnTo>
                <a:lnTo>
                  <a:pt x="45700" y="83260"/>
                </a:lnTo>
                <a:lnTo>
                  <a:pt x="46200" y="83260"/>
                </a:lnTo>
                <a:lnTo>
                  <a:pt x="46700" y="83260"/>
                </a:lnTo>
                <a:lnTo>
                  <a:pt x="47200" y="83260"/>
                </a:lnTo>
                <a:lnTo>
                  <a:pt x="47710" y="83260"/>
                </a:lnTo>
                <a:lnTo>
                  <a:pt x="48210" y="83260"/>
                </a:lnTo>
                <a:lnTo>
                  <a:pt x="48210" y="81140"/>
                </a:lnTo>
                <a:lnTo>
                  <a:pt x="48210" y="78940"/>
                </a:lnTo>
                <a:lnTo>
                  <a:pt x="48210" y="78350"/>
                </a:lnTo>
                <a:lnTo>
                  <a:pt x="48210" y="77760"/>
                </a:lnTo>
                <a:lnTo>
                  <a:pt x="48210" y="76460"/>
                </a:lnTo>
                <a:lnTo>
                  <a:pt x="48210" y="75120"/>
                </a:lnTo>
                <a:lnTo>
                  <a:pt x="48210" y="74760"/>
                </a:lnTo>
                <a:lnTo>
                  <a:pt x="48210" y="74390"/>
                </a:lnTo>
                <a:lnTo>
                  <a:pt x="48210" y="74110"/>
                </a:lnTo>
                <a:lnTo>
                  <a:pt x="48210" y="73830"/>
                </a:lnTo>
                <a:lnTo>
                  <a:pt x="48210" y="72150"/>
                </a:lnTo>
                <a:lnTo>
                  <a:pt x="48210" y="70420"/>
                </a:lnTo>
                <a:lnTo>
                  <a:pt x="48210" y="69200"/>
                </a:lnTo>
                <a:lnTo>
                  <a:pt x="48210" y="67950"/>
                </a:lnTo>
                <a:lnTo>
                  <a:pt x="48710" y="67950"/>
                </a:lnTo>
                <a:lnTo>
                  <a:pt x="49140" y="67950"/>
                </a:lnTo>
                <a:lnTo>
                  <a:pt x="49210" y="67950"/>
                </a:lnTo>
                <a:lnTo>
                  <a:pt x="49720" y="67950"/>
                </a:lnTo>
                <a:lnTo>
                  <a:pt x="50220" y="67950"/>
                </a:lnTo>
                <a:lnTo>
                  <a:pt x="50720" y="67950"/>
                </a:lnTo>
                <a:lnTo>
                  <a:pt x="51220" y="67950"/>
                </a:lnTo>
                <a:lnTo>
                  <a:pt x="51720" y="67950"/>
                </a:lnTo>
                <a:lnTo>
                  <a:pt x="52230" y="67950"/>
                </a:lnTo>
                <a:lnTo>
                  <a:pt x="52730" y="67950"/>
                </a:lnTo>
                <a:lnTo>
                  <a:pt x="53230" y="67950"/>
                </a:lnTo>
                <a:lnTo>
                  <a:pt x="53730" y="67950"/>
                </a:lnTo>
                <a:lnTo>
                  <a:pt x="54240" y="67950"/>
                </a:lnTo>
                <a:lnTo>
                  <a:pt x="54740" y="67950"/>
                </a:lnTo>
                <a:lnTo>
                  <a:pt x="55240" y="67950"/>
                </a:lnTo>
                <a:lnTo>
                  <a:pt x="55740" y="67950"/>
                </a:lnTo>
                <a:lnTo>
                  <a:pt x="56250" y="67950"/>
                </a:lnTo>
                <a:lnTo>
                  <a:pt x="56750" y="67950"/>
                </a:lnTo>
                <a:lnTo>
                  <a:pt x="57250" y="67950"/>
                </a:lnTo>
                <a:lnTo>
                  <a:pt x="57750" y="67950"/>
                </a:lnTo>
                <a:lnTo>
                  <a:pt x="58260" y="67950"/>
                </a:lnTo>
                <a:lnTo>
                  <a:pt x="58760" y="67950"/>
                </a:lnTo>
                <a:lnTo>
                  <a:pt x="59260" y="67950"/>
                </a:lnTo>
                <a:lnTo>
                  <a:pt x="59760" y="67950"/>
                </a:lnTo>
                <a:lnTo>
                  <a:pt x="60270" y="67950"/>
                </a:lnTo>
                <a:lnTo>
                  <a:pt x="60770" y="67950"/>
                </a:lnTo>
                <a:lnTo>
                  <a:pt x="61270" y="67950"/>
                </a:lnTo>
                <a:lnTo>
                  <a:pt x="61780" y="67950"/>
                </a:lnTo>
                <a:lnTo>
                  <a:pt x="62280" y="67950"/>
                </a:lnTo>
                <a:lnTo>
                  <a:pt x="62780" y="67950"/>
                </a:lnTo>
                <a:lnTo>
                  <a:pt x="63290" y="67950"/>
                </a:lnTo>
                <a:lnTo>
                  <a:pt x="63370" y="67950"/>
                </a:lnTo>
                <a:lnTo>
                  <a:pt x="63460" y="67950"/>
                </a:lnTo>
                <a:lnTo>
                  <a:pt x="63860" y="67790"/>
                </a:lnTo>
                <a:lnTo>
                  <a:pt x="64270" y="67640"/>
                </a:lnTo>
                <a:lnTo>
                  <a:pt x="64330" y="67610"/>
                </a:lnTo>
                <a:lnTo>
                  <a:pt x="64370" y="67590"/>
                </a:lnTo>
                <a:close/>
                <a:moveTo>
                  <a:pt x="66110" y="66400"/>
                </a:moveTo>
                <a:lnTo>
                  <a:pt x="66130" y="66420"/>
                </a:lnTo>
                <a:lnTo>
                  <a:pt x="66180" y="66420"/>
                </a:lnTo>
                <a:lnTo>
                  <a:pt x="66280" y="66370"/>
                </a:lnTo>
                <a:lnTo>
                  <a:pt x="66480" y="66410"/>
                </a:lnTo>
                <a:lnTo>
                  <a:pt x="66560" y="66470"/>
                </a:lnTo>
                <a:lnTo>
                  <a:pt x="66630" y="66570"/>
                </a:lnTo>
                <a:lnTo>
                  <a:pt x="66700" y="66690"/>
                </a:lnTo>
                <a:lnTo>
                  <a:pt x="66740" y="66740"/>
                </a:lnTo>
                <a:lnTo>
                  <a:pt x="66770" y="66760"/>
                </a:lnTo>
                <a:lnTo>
                  <a:pt x="66830" y="66760"/>
                </a:lnTo>
                <a:lnTo>
                  <a:pt x="66850" y="66760"/>
                </a:lnTo>
                <a:lnTo>
                  <a:pt x="66860" y="66780"/>
                </a:lnTo>
                <a:lnTo>
                  <a:pt x="66860" y="66810"/>
                </a:lnTo>
                <a:lnTo>
                  <a:pt x="66870" y="66830"/>
                </a:lnTo>
                <a:lnTo>
                  <a:pt x="66880" y="66850"/>
                </a:lnTo>
                <a:lnTo>
                  <a:pt x="66880" y="66890"/>
                </a:lnTo>
                <a:lnTo>
                  <a:pt x="66870" y="67060"/>
                </a:lnTo>
                <a:lnTo>
                  <a:pt x="66860" y="67100"/>
                </a:lnTo>
                <a:lnTo>
                  <a:pt x="66790" y="67220"/>
                </a:lnTo>
                <a:lnTo>
                  <a:pt x="66780" y="67280"/>
                </a:lnTo>
                <a:lnTo>
                  <a:pt x="66750" y="67280"/>
                </a:lnTo>
                <a:lnTo>
                  <a:pt x="66580" y="67140"/>
                </a:lnTo>
                <a:lnTo>
                  <a:pt x="66540" y="67130"/>
                </a:lnTo>
                <a:lnTo>
                  <a:pt x="66510" y="67150"/>
                </a:lnTo>
                <a:lnTo>
                  <a:pt x="66550" y="67220"/>
                </a:lnTo>
                <a:lnTo>
                  <a:pt x="66700" y="67340"/>
                </a:lnTo>
                <a:lnTo>
                  <a:pt x="66710" y="67360"/>
                </a:lnTo>
                <a:lnTo>
                  <a:pt x="66690" y="67420"/>
                </a:lnTo>
                <a:lnTo>
                  <a:pt x="66610" y="67460"/>
                </a:lnTo>
                <a:lnTo>
                  <a:pt x="66580" y="67500"/>
                </a:lnTo>
                <a:lnTo>
                  <a:pt x="66570" y="67530"/>
                </a:lnTo>
                <a:lnTo>
                  <a:pt x="66500" y="67550"/>
                </a:lnTo>
                <a:lnTo>
                  <a:pt x="66440" y="67610"/>
                </a:lnTo>
                <a:lnTo>
                  <a:pt x="66370" y="67630"/>
                </a:lnTo>
                <a:lnTo>
                  <a:pt x="66350" y="67650"/>
                </a:lnTo>
                <a:lnTo>
                  <a:pt x="66330" y="67680"/>
                </a:lnTo>
                <a:lnTo>
                  <a:pt x="66300" y="67730"/>
                </a:lnTo>
                <a:lnTo>
                  <a:pt x="66290" y="67760"/>
                </a:lnTo>
                <a:lnTo>
                  <a:pt x="66270" y="67760"/>
                </a:lnTo>
                <a:lnTo>
                  <a:pt x="66190" y="67760"/>
                </a:lnTo>
                <a:lnTo>
                  <a:pt x="66120" y="67810"/>
                </a:lnTo>
                <a:lnTo>
                  <a:pt x="66060" y="67810"/>
                </a:lnTo>
                <a:lnTo>
                  <a:pt x="66030" y="67820"/>
                </a:lnTo>
                <a:lnTo>
                  <a:pt x="66020" y="67840"/>
                </a:lnTo>
                <a:lnTo>
                  <a:pt x="66000" y="67900"/>
                </a:lnTo>
                <a:lnTo>
                  <a:pt x="65990" y="67930"/>
                </a:lnTo>
                <a:lnTo>
                  <a:pt x="65950" y="67930"/>
                </a:lnTo>
                <a:lnTo>
                  <a:pt x="65930" y="67950"/>
                </a:lnTo>
                <a:lnTo>
                  <a:pt x="65900" y="67990"/>
                </a:lnTo>
                <a:lnTo>
                  <a:pt x="65860" y="68030"/>
                </a:lnTo>
                <a:lnTo>
                  <a:pt x="65460" y="68150"/>
                </a:lnTo>
                <a:lnTo>
                  <a:pt x="65130" y="68100"/>
                </a:lnTo>
                <a:lnTo>
                  <a:pt x="65030" y="68150"/>
                </a:lnTo>
                <a:lnTo>
                  <a:pt x="64780" y="68130"/>
                </a:lnTo>
                <a:lnTo>
                  <a:pt x="64760" y="68080"/>
                </a:lnTo>
                <a:lnTo>
                  <a:pt x="64730" y="67960"/>
                </a:lnTo>
                <a:lnTo>
                  <a:pt x="64710" y="67910"/>
                </a:lnTo>
                <a:lnTo>
                  <a:pt x="64540" y="67630"/>
                </a:lnTo>
                <a:lnTo>
                  <a:pt x="64530" y="67600"/>
                </a:lnTo>
                <a:lnTo>
                  <a:pt x="64520" y="67550"/>
                </a:lnTo>
                <a:lnTo>
                  <a:pt x="64520" y="67520"/>
                </a:lnTo>
                <a:lnTo>
                  <a:pt x="64540" y="67510"/>
                </a:lnTo>
                <a:lnTo>
                  <a:pt x="64670" y="67440"/>
                </a:lnTo>
                <a:lnTo>
                  <a:pt x="64810" y="67380"/>
                </a:lnTo>
                <a:lnTo>
                  <a:pt x="65070" y="67260"/>
                </a:lnTo>
                <a:lnTo>
                  <a:pt x="65330" y="67150"/>
                </a:lnTo>
                <a:lnTo>
                  <a:pt x="65640" y="67010"/>
                </a:lnTo>
                <a:lnTo>
                  <a:pt x="65960" y="66870"/>
                </a:lnTo>
                <a:lnTo>
                  <a:pt x="66010" y="66770"/>
                </a:lnTo>
                <a:lnTo>
                  <a:pt x="66060" y="66680"/>
                </a:lnTo>
                <a:lnTo>
                  <a:pt x="66080" y="66580"/>
                </a:lnTo>
                <a:lnTo>
                  <a:pt x="66100" y="66480"/>
                </a:lnTo>
                <a:lnTo>
                  <a:pt x="66110" y="66420"/>
                </a:lnTo>
                <a:lnTo>
                  <a:pt x="66110" y="66400"/>
                </a:lnTo>
                <a:close/>
                <a:moveTo>
                  <a:pt x="69790" y="65080"/>
                </a:moveTo>
                <a:lnTo>
                  <a:pt x="69800" y="65100"/>
                </a:lnTo>
                <a:lnTo>
                  <a:pt x="69800" y="65140"/>
                </a:lnTo>
                <a:lnTo>
                  <a:pt x="69790" y="65170"/>
                </a:lnTo>
                <a:lnTo>
                  <a:pt x="69760" y="65190"/>
                </a:lnTo>
                <a:lnTo>
                  <a:pt x="69640" y="65230"/>
                </a:lnTo>
                <a:lnTo>
                  <a:pt x="69570" y="65280"/>
                </a:lnTo>
                <a:lnTo>
                  <a:pt x="69570" y="65360"/>
                </a:lnTo>
                <a:lnTo>
                  <a:pt x="69520" y="65460"/>
                </a:lnTo>
                <a:lnTo>
                  <a:pt x="69340" y="65590"/>
                </a:lnTo>
                <a:lnTo>
                  <a:pt x="69240" y="65710"/>
                </a:lnTo>
                <a:lnTo>
                  <a:pt x="69190" y="65790"/>
                </a:lnTo>
                <a:lnTo>
                  <a:pt x="69170" y="65890"/>
                </a:lnTo>
                <a:lnTo>
                  <a:pt x="69170" y="65910"/>
                </a:lnTo>
                <a:lnTo>
                  <a:pt x="69180" y="65970"/>
                </a:lnTo>
                <a:lnTo>
                  <a:pt x="69220" y="65970"/>
                </a:lnTo>
                <a:lnTo>
                  <a:pt x="69290" y="65940"/>
                </a:lnTo>
                <a:lnTo>
                  <a:pt x="69310" y="65920"/>
                </a:lnTo>
                <a:lnTo>
                  <a:pt x="69350" y="65860"/>
                </a:lnTo>
                <a:lnTo>
                  <a:pt x="69390" y="65840"/>
                </a:lnTo>
                <a:lnTo>
                  <a:pt x="69420" y="65770"/>
                </a:lnTo>
                <a:lnTo>
                  <a:pt x="69440" y="65760"/>
                </a:lnTo>
                <a:lnTo>
                  <a:pt x="69480" y="65750"/>
                </a:lnTo>
                <a:lnTo>
                  <a:pt x="69730" y="65530"/>
                </a:lnTo>
                <a:lnTo>
                  <a:pt x="69770" y="65520"/>
                </a:lnTo>
                <a:lnTo>
                  <a:pt x="69850" y="65450"/>
                </a:lnTo>
                <a:lnTo>
                  <a:pt x="69890" y="65440"/>
                </a:lnTo>
                <a:lnTo>
                  <a:pt x="69900" y="65520"/>
                </a:lnTo>
                <a:lnTo>
                  <a:pt x="69880" y="65580"/>
                </a:lnTo>
                <a:lnTo>
                  <a:pt x="69840" y="65630"/>
                </a:lnTo>
                <a:lnTo>
                  <a:pt x="69810" y="65680"/>
                </a:lnTo>
                <a:lnTo>
                  <a:pt x="69770" y="65700"/>
                </a:lnTo>
                <a:lnTo>
                  <a:pt x="69760" y="65740"/>
                </a:lnTo>
                <a:lnTo>
                  <a:pt x="69750" y="65760"/>
                </a:lnTo>
                <a:lnTo>
                  <a:pt x="69740" y="65770"/>
                </a:lnTo>
                <a:lnTo>
                  <a:pt x="69720" y="65780"/>
                </a:lnTo>
                <a:lnTo>
                  <a:pt x="69660" y="65830"/>
                </a:lnTo>
                <a:lnTo>
                  <a:pt x="69650" y="65850"/>
                </a:lnTo>
                <a:lnTo>
                  <a:pt x="69650" y="65910"/>
                </a:lnTo>
                <a:lnTo>
                  <a:pt x="69670" y="66030"/>
                </a:lnTo>
                <a:lnTo>
                  <a:pt x="69670" y="66100"/>
                </a:lnTo>
                <a:lnTo>
                  <a:pt x="69670" y="66130"/>
                </a:lnTo>
                <a:lnTo>
                  <a:pt x="69690" y="66150"/>
                </a:lnTo>
                <a:lnTo>
                  <a:pt x="69710" y="66150"/>
                </a:lnTo>
                <a:lnTo>
                  <a:pt x="69720" y="66110"/>
                </a:lnTo>
                <a:lnTo>
                  <a:pt x="69730" y="66080"/>
                </a:lnTo>
                <a:lnTo>
                  <a:pt x="69720" y="66050"/>
                </a:lnTo>
                <a:lnTo>
                  <a:pt x="69710" y="66040"/>
                </a:lnTo>
                <a:lnTo>
                  <a:pt x="69700" y="66050"/>
                </a:lnTo>
                <a:lnTo>
                  <a:pt x="69700" y="66030"/>
                </a:lnTo>
                <a:lnTo>
                  <a:pt x="69730" y="66020"/>
                </a:lnTo>
                <a:lnTo>
                  <a:pt x="69750" y="66000"/>
                </a:lnTo>
                <a:lnTo>
                  <a:pt x="69800" y="65950"/>
                </a:lnTo>
                <a:lnTo>
                  <a:pt x="69830" y="65940"/>
                </a:lnTo>
                <a:lnTo>
                  <a:pt x="69880" y="65980"/>
                </a:lnTo>
                <a:lnTo>
                  <a:pt x="69910" y="65980"/>
                </a:lnTo>
                <a:lnTo>
                  <a:pt x="69910" y="65970"/>
                </a:lnTo>
                <a:lnTo>
                  <a:pt x="69910" y="65960"/>
                </a:lnTo>
                <a:lnTo>
                  <a:pt x="69910" y="65950"/>
                </a:lnTo>
                <a:lnTo>
                  <a:pt x="69900" y="65940"/>
                </a:lnTo>
                <a:lnTo>
                  <a:pt x="69920" y="65880"/>
                </a:lnTo>
                <a:lnTo>
                  <a:pt x="69960" y="65840"/>
                </a:lnTo>
                <a:lnTo>
                  <a:pt x="69990" y="65810"/>
                </a:lnTo>
                <a:lnTo>
                  <a:pt x="70000" y="65760"/>
                </a:lnTo>
                <a:lnTo>
                  <a:pt x="70000" y="65730"/>
                </a:lnTo>
                <a:lnTo>
                  <a:pt x="70000" y="65700"/>
                </a:lnTo>
                <a:lnTo>
                  <a:pt x="70000" y="65650"/>
                </a:lnTo>
                <a:lnTo>
                  <a:pt x="70010" y="65640"/>
                </a:lnTo>
                <a:lnTo>
                  <a:pt x="70090" y="65570"/>
                </a:lnTo>
                <a:lnTo>
                  <a:pt x="70120" y="65560"/>
                </a:lnTo>
                <a:lnTo>
                  <a:pt x="70150" y="65560"/>
                </a:lnTo>
                <a:lnTo>
                  <a:pt x="70170" y="65610"/>
                </a:lnTo>
                <a:lnTo>
                  <a:pt x="70150" y="65680"/>
                </a:lnTo>
                <a:lnTo>
                  <a:pt x="70170" y="65700"/>
                </a:lnTo>
                <a:lnTo>
                  <a:pt x="70410" y="65610"/>
                </a:lnTo>
                <a:lnTo>
                  <a:pt x="70400" y="65630"/>
                </a:lnTo>
                <a:lnTo>
                  <a:pt x="70390" y="65650"/>
                </a:lnTo>
                <a:lnTo>
                  <a:pt x="70370" y="65670"/>
                </a:lnTo>
                <a:lnTo>
                  <a:pt x="70360" y="65710"/>
                </a:lnTo>
                <a:lnTo>
                  <a:pt x="70340" y="65730"/>
                </a:lnTo>
                <a:lnTo>
                  <a:pt x="70280" y="65740"/>
                </a:lnTo>
                <a:lnTo>
                  <a:pt x="70320" y="65780"/>
                </a:lnTo>
                <a:lnTo>
                  <a:pt x="70290" y="65830"/>
                </a:lnTo>
                <a:lnTo>
                  <a:pt x="70230" y="65840"/>
                </a:lnTo>
                <a:lnTo>
                  <a:pt x="70120" y="65910"/>
                </a:lnTo>
                <a:lnTo>
                  <a:pt x="70090" y="65960"/>
                </a:lnTo>
                <a:lnTo>
                  <a:pt x="70150" y="66000"/>
                </a:lnTo>
                <a:lnTo>
                  <a:pt x="70190" y="66010"/>
                </a:lnTo>
                <a:lnTo>
                  <a:pt x="70210" y="66030"/>
                </a:lnTo>
                <a:lnTo>
                  <a:pt x="70160" y="66100"/>
                </a:lnTo>
                <a:lnTo>
                  <a:pt x="70030" y="66080"/>
                </a:lnTo>
                <a:lnTo>
                  <a:pt x="69970" y="66090"/>
                </a:lnTo>
                <a:lnTo>
                  <a:pt x="69950" y="66110"/>
                </a:lnTo>
                <a:lnTo>
                  <a:pt x="69880" y="66110"/>
                </a:lnTo>
                <a:lnTo>
                  <a:pt x="69860" y="66130"/>
                </a:lnTo>
                <a:lnTo>
                  <a:pt x="69810" y="66200"/>
                </a:lnTo>
                <a:lnTo>
                  <a:pt x="69800" y="66220"/>
                </a:lnTo>
                <a:lnTo>
                  <a:pt x="69800" y="66240"/>
                </a:lnTo>
                <a:lnTo>
                  <a:pt x="69770" y="66390"/>
                </a:lnTo>
                <a:lnTo>
                  <a:pt x="69770" y="66430"/>
                </a:lnTo>
                <a:lnTo>
                  <a:pt x="69770" y="66460"/>
                </a:lnTo>
                <a:lnTo>
                  <a:pt x="69770" y="66500"/>
                </a:lnTo>
                <a:lnTo>
                  <a:pt x="69810" y="66620"/>
                </a:lnTo>
                <a:lnTo>
                  <a:pt x="69810" y="66660"/>
                </a:lnTo>
                <a:lnTo>
                  <a:pt x="69810" y="66720"/>
                </a:lnTo>
                <a:lnTo>
                  <a:pt x="69810" y="66740"/>
                </a:lnTo>
                <a:lnTo>
                  <a:pt x="69810" y="66760"/>
                </a:lnTo>
                <a:lnTo>
                  <a:pt x="69800" y="66770"/>
                </a:lnTo>
                <a:lnTo>
                  <a:pt x="69810" y="66800"/>
                </a:lnTo>
                <a:lnTo>
                  <a:pt x="69810" y="66830"/>
                </a:lnTo>
                <a:lnTo>
                  <a:pt x="69840" y="66870"/>
                </a:lnTo>
                <a:lnTo>
                  <a:pt x="69860" y="66890"/>
                </a:lnTo>
                <a:lnTo>
                  <a:pt x="69840" y="66930"/>
                </a:lnTo>
                <a:lnTo>
                  <a:pt x="69840" y="66960"/>
                </a:lnTo>
                <a:lnTo>
                  <a:pt x="69830" y="67020"/>
                </a:lnTo>
                <a:lnTo>
                  <a:pt x="69840" y="67020"/>
                </a:lnTo>
                <a:lnTo>
                  <a:pt x="69850" y="67030"/>
                </a:lnTo>
                <a:lnTo>
                  <a:pt x="69850" y="67050"/>
                </a:lnTo>
                <a:lnTo>
                  <a:pt x="69840" y="67060"/>
                </a:lnTo>
                <a:lnTo>
                  <a:pt x="69840" y="67070"/>
                </a:lnTo>
                <a:lnTo>
                  <a:pt x="69830" y="67090"/>
                </a:lnTo>
                <a:lnTo>
                  <a:pt x="69830" y="67130"/>
                </a:lnTo>
                <a:lnTo>
                  <a:pt x="69870" y="67150"/>
                </a:lnTo>
                <a:lnTo>
                  <a:pt x="69910" y="67150"/>
                </a:lnTo>
                <a:lnTo>
                  <a:pt x="69950" y="67110"/>
                </a:lnTo>
                <a:lnTo>
                  <a:pt x="69970" y="67010"/>
                </a:lnTo>
                <a:lnTo>
                  <a:pt x="69970" y="66950"/>
                </a:lnTo>
                <a:lnTo>
                  <a:pt x="69970" y="66920"/>
                </a:lnTo>
                <a:lnTo>
                  <a:pt x="69960" y="66910"/>
                </a:lnTo>
                <a:lnTo>
                  <a:pt x="69950" y="66900"/>
                </a:lnTo>
                <a:lnTo>
                  <a:pt x="69950" y="66880"/>
                </a:lnTo>
                <a:lnTo>
                  <a:pt x="69950" y="66840"/>
                </a:lnTo>
                <a:lnTo>
                  <a:pt x="70000" y="66650"/>
                </a:lnTo>
                <a:lnTo>
                  <a:pt x="70020" y="66600"/>
                </a:lnTo>
                <a:lnTo>
                  <a:pt x="70170" y="66410"/>
                </a:lnTo>
                <a:lnTo>
                  <a:pt x="70200" y="66390"/>
                </a:lnTo>
                <a:lnTo>
                  <a:pt x="70250" y="66390"/>
                </a:lnTo>
                <a:lnTo>
                  <a:pt x="70300" y="66420"/>
                </a:lnTo>
                <a:lnTo>
                  <a:pt x="70320" y="66440"/>
                </a:lnTo>
                <a:lnTo>
                  <a:pt x="70350" y="66480"/>
                </a:lnTo>
                <a:lnTo>
                  <a:pt x="70370" y="66500"/>
                </a:lnTo>
                <a:lnTo>
                  <a:pt x="70390" y="66480"/>
                </a:lnTo>
                <a:lnTo>
                  <a:pt x="70380" y="66450"/>
                </a:lnTo>
                <a:lnTo>
                  <a:pt x="70370" y="66430"/>
                </a:lnTo>
                <a:lnTo>
                  <a:pt x="70360" y="66410"/>
                </a:lnTo>
                <a:lnTo>
                  <a:pt x="70350" y="66390"/>
                </a:lnTo>
                <a:lnTo>
                  <a:pt x="70410" y="66420"/>
                </a:lnTo>
                <a:lnTo>
                  <a:pt x="70430" y="66410"/>
                </a:lnTo>
                <a:lnTo>
                  <a:pt x="70410" y="66330"/>
                </a:lnTo>
                <a:lnTo>
                  <a:pt x="70440" y="66340"/>
                </a:lnTo>
                <a:lnTo>
                  <a:pt x="70470" y="66410"/>
                </a:lnTo>
                <a:lnTo>
                  <a:pt x="70490" y="66420"/>
                </a:lnTo>
                <a:lnTo>
                  <a:pt x="70500" y="66400"/>
                </a:lnTo>
                <a:lnTo>
                  <a:pt x="70500" y="66370"/>
                </a:lnTo>
                <a:lnTo>
                  <a:pt x="70510" y="66340"/>
                </a:lnTo>
                <a:lnTo>
                  <a:pt x="70520" y="66330"/>
                </a:lnTo>
                <a:lnTo>
                  <a:pt x="70530" y="66340"/>
                </a:lnTo>
                <a:lnTo>
                  <a:pt x="70540" y="66360"/>
                </a:lnTo>
                <a:lnTo>
                  <a:pt x="70550" y="66390"/>
                </a:lnTo>
                <a:lnTo>
                  <a:pt x="70560" y="66420"/>
                </a:lnTo>
                <a:lnTo>
                  <a:pt x="70530" y="66460"/>
                </a:lnTo>
                <a:lnTo>
                  <a:pt x="70460" y="66510"/>
                </a:lnTo>
                <a:lnTo>
                  <a:pt x="70430" y="66550"/>
                </a:lnTo>
                <a:lnTo>
                  <a:pt x="70470" y="66570"/>
                </a:lnTo>
                <a:lnTo>
                  <a:pt x="70550" y="66550"/>
                </a:lnTo>
                <a:lnTo>
                  <a:pt x="70590" y="66570"/>
                </a:lnTo>
                <a:lnTo>
                  <a:pt x="70570" y="66590"/>
                </a:lnTo>
                <a:lnTo>
                  <a:pt x="70510" y="66610"/>
                </a:lnTo>
                <a:lnTo>
                  <a:pt x="70490" y="66610"/>
                </a:lnTo>
                <a:lnTo>
                  <a:pt x="70490" y="66630"/>
                </a:lnTo>
                <a:lnTo>
                  <a:pt x="70610" y="66650"/>
                </a:lnTo>
                <a:lnTo>
                  <a:pt x="70640" y="66700"/>
                </a:lnTo>
                <a:lnTo>
                  <a:pt x="70620" y="66710"/>
                </a:lnTo>
                <a:lnTo>
                  <a:pt x="70570" y="66750"/>
                </a:lnTo>
                <a:lnTo>
                  <a:pt x="70490" y="66780"/>
                </a:lnTo>
                <a:lnTo>
                  <a:pt x="70470" y="66800"/>
                </a:lnTo>
                <a:lnTo>
                  <a:pt x="70450" y="66820"/>
                </a:lnTo>
                <a:lnTo>
                  <a:pt x="70450" y="66860"/>
                </a:lnTo>
                <a:lnTo>
                  <a:pt x="70460" y="66870"/>
                </a:lnTo>
                <a:lnTo>
                  <a:pt x="70480" y="66860"/>
                </a:lnTo>
                <a:lnTo>
                  <a:pt x="70500" y="66840"/>
                </a:lnTo>
                <a:lnTo>
                  <a:pt x="70520" y="66820"/>
                </a:lnTo>
                <a:lnTo>
                  <a:pt x="70590" y="66820"/>
                </a:lnTo>
                <a:lnTo>
                  <a:pt x="70580" y="66850"/>
                </a:lnTo>
                <a:lnTo>
                  <a:pt x="70550" y="66870"/>
                </a:lnTo>
                <a:lnTo>
                  <a:pt x="70520" y="66920"/>
                </a:lnTo>
                <a:lnTo>
                  <a:pt x="70510" y="66940"/>
                </a:lnTo>
                <a:lnTo>
                  <a:pt x="70490" y="66960"/>
                </a:lnTo>
                <a:lnTo>
                  <a:pt x="70510" y="66950"/>
                </a:lnTo>
                <a:lnTo>
                  <a:pt x="70580" y="66910"/>
                </a:lnTo>
                <a:lnTo>
                  <a:pt x="70700" y="66910"/>
                </a:lnTo>
                <a:lnTo>
                  <a:pt x="70700" y="66930"/>
                </a:lnTo>
                <a:lnTo>
                  <a:pt x="70340" y="67110"/>
                </a:lnTo>
                <a:lnTo>
                  <a:pt x="70360" y="67130"/>
                </a:lnTo>
                <a:lnTo>
                  <a:pt x="70400" y="67130"/>
                </a:lnTo>
                <a:lnTo>
                  <a:pt x="70420" y="67150"/>
                </a:lnTo>
                <a:lnTo>
                  <a:pt x="70420" y="67170"/>
                </a:lnTo>
                <a:lnTo>
                  <a:pt x="70410" y="67170"/>
                </a:lnTo>
                <a:lnTo>
                  <a:pt x="70390" y="67190"/>
                </a:lnTo>
                <a:lnTo>
                  <a:pt x="70420" y="67210"/>
                </a:lnTo>
                <a:lnTo>
                  <a:pt x="70450" y="67200"/>
                </a:lnTo>
                <a:lnTo>
                  <a:pt x="70470" y="67170"/>
                </a:lnTo>
                <a:lnTo>
                  <a:pt x="70490" y="67120"/>
                </a:lnTo>
                <a:lnTo>
                  <a:pt x="70510" y="67100"/>
                </a:lnTo>
                <a:lnTo>
                  <a:pt x="70540" y="67120"/>
                </a:lnTo>
                <a:lnTo>
                  <a:pt x="70570" y="67160"/>
                </a:lnTo>
                <a:lnTo>
                  <a:pt x="70580" y="67190"/>
                </a:lnTo>
                <a:lnTo>
                  <a:pt x="70560" y="67210"/>
                </a:lnTo>
                <a:lnTo>
                  <a:pt x="70560" y="67240"/>
                </a:lnTo>
                <a:lnTo>
                  <a:pt x="70580" y="67240"/>
                </a:lnTo>
                <a:lnTo>
                  <a:pt x="70610" y="67270"/>
                </a:lnTo>
                <a:lnTo>
                  <a:pt x="70650" y="67360"/>
                </a:lnTo>
                <a:lnTo>
                  <a:pt x="70630" y="67410"/>
                </a:lnTo>
                <a:lnTo>
                  <a:pt x="70610" y="67470"/>
                </a:lnTo>
                <a:lnTo>
                  <a:pt x="70600" y="67520"/>
                </a:lnTo>
                <a:lnTo>
                  <a:pt x="70560" y="67500"/>
                </a:lnTo>
                <a:lnTo>
                  <a:pt x="70520" y="67390"/>
                </a:lnTo>
                <a:lnTo>
                  <a:pt x="70500" y="67350"/>
                </a:lnTo>
                <a:lnTo>
                  <a:pt x="70460" y="67340"/>
                </a:lnTo>
                <a:lnTo>
                  <a:pt x="70470" y="67380"/>
                </a:lnTo>
                <a:lnTo>
                  <a:pt x="70480" y="67420"/>
                </a:lnTo>
                <a:lnTo>
                  <a:pt x="70490" y="67460"/>
                </a:lnTo>
                <a:lnTo>
                  <a:pt x="70470" y="67490"/>
                </a:lnTo>
                <a:lnTo>
                  <a:pt x="70510" y="67490"/>
                </a:lnTo>
                <a:lnTo>
                  <a:pt x="70590" y="67580"/>
                </a:lnTo>
                <a:lnTo>
                  <a:pt x="70560" y="67610"/>
                </a:lnTo>
                <a:lnTo>
                  <a:pt x="70190" y="67710"/>
                </a:lnTo>
                <a:lnTo>
                  <a:pt x="70140" y="67740"/>
                </a:lnTo>
                <a:lnTo>
                  <a:pt x="69970" y="67760"/>
                </a:lnTo>
                <a:lnTo>
                  <a:pt x="70010" y="67820"/>
                </a:lnTo>
                <a:lnTo>
                  <a:pt x="70340" y="67740"/>
                </a:lnTo>
                <a:lnTo>
                  <a:pt x="70420" y="67770"/>
                </a:lnTo>
                <a:lnTo>
                  <a:pt x="70440" y="67740"/>
                </a:lnTo>
                <a:lnTo>
                  <a:pt x="70430" y="67720"/>
                </a:lnTo>
                <a:lnTo>
                  <a:pt x="70460" y="67720"/>
                </a:lnTo>
                <a:lnTo>
                  <a:pt x="70500" y="67690"/>
                </a:lnTo>
                <a:lnTo>
                  <a:pt x="70520" y="67680"/>
                </a:lnTo>
                <a:lnTo>
                  <a:pt x="70580" y="67690"/>
                </a:lnTo>
                <a:lnTo>
                  <a:pt x="70610" y="67700"/>
                </a:lnTo>
                <a:lnTo>
                  <a:pt x="70630" y="67740"/>
                </a:lnTo>
                <a:lnTo>
                  <a:pt x="70630" y="67770"/>
                </a:lnTo>
                <a:lnTo>
                  <a:pt x="70630" y="67810"/>
                </a:lnTo>
                <a:lnTo>
                  <a:pt x="70630" y="67850"/>
                </a:lnTo>
                <a:lnTo>
                  <a:pt x="70650" y="67870"/>
                </a:lnTo>
                <a:lnTo>
                  <a:pt x="70630" y="67890"/>
                </a:lnTo>
                <a:lnTo>
                  <a:pt x="70560" y="67930"/>
                </a:lnTo>
                <a:lnTo>
                  <a:pt x="70540" y="67950"/>
                </a:lnTo>
                <a:lnTo>
                  <a:pt x="70470" y="67960"/>
                </a:lnTo>
                <a:lnTo>
                  <a:pt x="70420" y="68010"/>
                </a:lnTo>
                <a:lnTo>
                  <a:pt x="70320" y="68020"/>
                </a:lnTo>
                <a:lnTo>
                  <a:pt x="70320" y="68040"/>
                </a:lnTo>
                <a:lnTo>
                  <a:pt x="70390" y="68060"/>
                </a:lnTo>
                <a:lnTo>
                  <a:pt x="70580" y="67970"/>
                </a:lnTo>
                <a:lnTo>
                  <a:pt x="70610" y="68000"/>
                </a:lnTo>
                <a:lnTo>
                  <a:pt x="70540" y="68070"/>
                </a:lnTo>
                <a:lnTo>
                  <a:pt x="70510" y="68120"/>
                </a:lnTo>
                <a:lnTo>
                  <a:pt x="70520" y="68170"/>
                </a:lnTo>
                <a:lnTo>
                  <a:pt x="70580" y="68090"/>
                </a:lnTo>
                <a:lnTo>
                  <a:pt x="70610" y="68060"/>
                </a:lnTo>
                <a:lnTo>
                  <a:pt x="70640" y="68080"/>
                </a:lnTo>
                <a:lnTo>
                  <a:pt x="70610" y="68130"/>
                </a:lnTo>
                <a:lnTo>
                  <a:pt x="70640" y="68140"/>
                </a:lnTo>
                <a:lnTo>
                  <a:pt x="70710" y="68060"/>
                </a:lnTo>
                <a:lnTo>
                  <a:pt x="70740" y="68080"/>
                </a:lnTo>
                <a:lnTo>
                  <a:pt x="70700" y="68160"/>
                </a:lnTo>
                <a:lnTo>
                  <a:pt x="70590" y="68280"/>
                </a:lnTo>
                <a:lnTo>
                  <a:pt x="70550" y="68360"/>
                </a:lnTo>
                <a:lnTo>
                  <a:pt x="70560" y="68380"/>
                </a:lnTo>
                <a:lnTo>
                  <a:pt x="70590" y="68430"/>
                </a:lnTo>
                <a:lnTo>
                  <a:pt x="70600" y="68440"/>
                </a:lnTo>
                <a:lnTo>
                  <a:pt x="70610" y="68450"/>
                </a:lnTo>
                <a:lnTo>
                  <a:pt x="70600" y="68470"/>
                </a:lnTo>
                <a:lnTo>
                  <a:pt x="70580" y="68510"/>
                </a:lnTo>
                <a:lnTo>
                  <a:pt x="70570" y="68550"/>
                </a:lnTo>
                <a:lnTo>
                  <a:pt x="70560" y="68560"/>
                </a:lnTo>
                <a:lnTo>
                  <a:pt x="70480" y="68560"/>
                </a:lnTo>
                <a:lnTo>
                  <a:pt x="70460" y="68560"/>
                </a:lnTo>
                <a:lnTo>
                  <a:pt x="70420" y="68520"/>
                </a:lnTo>
                <a:lnTo>
                  <a:pt x="70410" y="68520"/>
                </a:lnTo>
                <a:lnTo>
                  <a:pt x="70400" y="68520"/>
                </a:lnTo>
                <a:lnTo>
                  <a:pt x="70380" y="68520"/>
                </a:lnTo>
                <a:lnTo>
                  <a:pt x="70390" y="68570"/>
                </a:lnTo>
                <a:lnTo>
                  <a:pt x="70420" y="68610"/>
                </a:lnTo>
                <a:lnTo>
                  <a:pt x="70460" y="68630"/>
                </a:lnTo>
                <a:lnTo>
                  <a:pt x="70480" y="68630"/>
                </a:lnTo>
                <a:lnTo>
                  <a:pt x="70520" y="68630"/>
                </a:lnTo>
                <a:lnTo>
                  <a:pt x="70640" y="68550"/>
                </a:lnTo>
                <a:lnTo>
                  <a:pt x="70660" y="68550"/>
                </a:lnTo>
                <a:lnTo>
                  <a:pt x="70670" y="68560"/>
                </a:lnTo>
                <a:lnTo>
                  <a:pt x="70670" y="68580"/>
                </a:lnTo>
                <a:lnTo>
                  <a:pt x="70670" y="68620"/>
                </a:lnTo>
                <a:lnTo>
                  <a:pt x="70670" y="68640"/>
                </a:lnTo>
                <a:lnTo>
                  <a:pt x="70640" y="68650"/>
                </a:lnTo>
                <a:lnTo>
                  <a:pt x="70590" y="68710"/>
                </a:lnTo>
                <a:lnTo>
                  <a:pt x="70570" y="68710"/>
                </a:lnTo>
                <a:lnTo>
                  <a:pt x="70540" y="68710"/>
                </a:lnTo>
                <a:lnTo>
                  <a:pt x="70530" y="68720"/>
                </a:lnTo>
                <a:lnTo>
                  <a:pt x="70520" y="68760"/>
                </a:lnTo>
                <a:lnTo>
                  <a:pt x="70540" y="68750"/>
                </a:lnTo>
                <a:lnTo>
                  <a:pt x="70560" y="68740"/>
                </a:lnTo>
                <a:lnTo>
                  <a:pt x="70580" y="68730"/>
                </a:lnTo>
                <a:lnTo>
                  <a:pt x="70610" y="68760"/>
                </a:lnTo>
                <a:lnTo>
                  <a:pt x="70640" y="68720"/>
                </a:lnTo>
                <a:lnTo>
                  <a:pt x="70690" y="68730"/>
                </a:lnTo>
                <a:lnTo>
                  <a:pt x="70740" y="68780"/>
                </a:lnTo>
                <a:lnTo>
                  <a:pt x="70760" y="68840"/>
                </a:lnTo>
                <a:lnTo>
                  <a:pt x="70540" y="68840"/>
                </a:lnTo>
                <a:lnTo>
                  <a:pt x="70540" y="68860"/>
                </a:lnTo>
                <a:lnTo>
                  <a:pt x="70560" y="68880"/>
                </a:lnTo>
                <a:lnTo>
                  <a:pt x="70680" y="68890"/>
                </a:lnTo>
                <a:lnTo>
                  <a:pt x="70700" y="68910"/>
                </a:lnTo>
                <a:lnTo>
                  <a:pt x="70730" y="68940"/>
                </a:lnTo>
                <a:lnTo>
                  <a:pt x="70710" y="68960"/>
                </a:lnTo>
                <a:lnTo>
                  <a:pt x="70690" y="68970"/>
                </a:lnTo>
                <a:lnTo>
                  <a:pt x="70650" y="68960"/>
                </a:lnTo>
                <a:lnTo>
                  <a:pt x="70660" y="68990"/>
                </a:lnTo>
                <a:lnTo>
                  <a:pt x="70670" y="69010"/>
                </a:lnTo>
                <a:lnTo>
                  <a:pt x="70690" y="69050"/>
                </a:lnTo>
                <a:lnTo>
                  <a:pt x="70660" y="69070"/>
                </a:lnTo>
                <a:lnTo>
                  <a:pt x="70550" y="69070"/>
                </a:lnTo>
                <a:lnTo>
                  <a:pt x="70560" y="69080"/>
                </a:lnTo>
                <a:lnTo>
                  <a:pt x="70560" y="69090"/>
                </a:lnTo>
                <a:lnTo>
                  <a:pt x="70570" y="69130"/>
                </a:lnTo>
                <a:lnTo>
                  <a:pt x="70550" y="69150"/>
                </a:lnTo>
                <a:lnTo>
                  <a:pt x="70540" y="69200"/>
                </a:lnTo>
                <a:lnTo>
                  <a:pt x="70550" y="69240"/>
                </a:lnTo>
                <a:lnTo>
                  <a:pt x="70580" y="69230"/>
                </a:lnTo>
                <a:lnTo>
                  <a:pt x="70630" y="69180"/>
                </a:lnTo>
                <a:lnTo>
                  <a:pt x="70660" y="69170"/>
                </a:lnTo>
                <a:lnTo>
                  <a:pt x="70690" y="69190"/>
                </a:lnTo>
                <a:lnTo>
                  <a:pt x="70690" y="69210"/>
                </a:lnTo>
                <a:lnTo>
                  <a:pt x="70630" y="69250"/>
                </a:lnTo>
                <a:lnTo>
                  <a:pt x="70660" y="69280"/>
                </a:lnTo>
                <a:lnTo>
                  <a:pt x="70740" y="69290"/>
                </a:lnTo>
                <a:lnTo>
                  <a:pt x="70760" y="69330"/>
                </a:lnTo>
                <a:lnTo>
                  <a:pt x="70770" y="69340"/>
                </a:lnTo>
                <a:lnTo>
                  <a:pt x="70790" y="69310"/>
                </a:lnTo>
                <a:lnTo>
                  <a:pt x="70810" y="69310"/>
                </a:lnTo>
                <a:lnTo>
                  <a:pt x="70820" y="69320"/>
                </a:lnTo>
                <a:lnTo>
                  <a:pt x="70830" y="69340"/>
                </a:lnTo>
                <a:lnTo>
                  <a:pt x="70770" y="69480"/>
                </a:lnTo>
                <a:lnTo>
                  <a:pt x="70750" y="69510"/>
                </a:lnTo>
                <a:lnTo>
                  <a:pt x="70710" y="69560"/>
                </a:lnTo>
                <a:lnTo>
                  <a:pt x="70670" y="69640"/>
                </a:lnTo>
                <a:lnTo>
                  <a:pt x="70640" y="69660"/>
                </a:lnTo>
                <a:lnTo>
                  <a:pt x="70620" y="69680"/>
                </a:lnTo>
                <a:lnTo>
                  <a:pt x="70560" y="69690"/>
                </a:lnTo>
                <a:lnTo>
                  <a:pt x="70540" y="69690"/>
                </a:lnTo>
                <a:lnTo>
                  <a:pt x="70520" y="69660"/>
                </a:lnTo>
                <a:lnTo>
                  <a:pt x="70510" y="69650"/>
                </a:lnTo>
                <a:lnTo>
                  <a:pt x="70470" y="69670"/>
                </a:lnTo>
                <a:lnTo>
                  <a:pt x="70370" y="69800"/>
                </a:lnTo>
                <a:lnTo>
                  <a:pt x="70320" y="69780"/>
                </a:lnTo>
                <a:lnTo>
                  <a:pt x="70310" y="69740"/>
                </a:lnTo>
                <a:lnTo>
                  <a:pt x="70320" y="69690"/>
                </a:lnTo>
                <a:lnTo>
                  <a:pt x="70350" y="69620"/>
                </a:lnTo>
                <a:lnTo>
                  <a:pt x="70360" y="69580"/>
                </a:lnTo>
                <a:lnTo>
                  <a:pt x="70360" y="69560"/>
                </a:lnTo>
                <a:lnTo>
                  <a:pt x="70350" y="69540"/>
                </a:lnTo>
                <a:lnTo>
                  <a:pt x="70280" y="69470"/>
                </a:lnTo>
                <a:lnTo>
                  <a:pt x="70230" y="69460"/>
                </a:lnTo>
                <a:lnTo>
                  <a:pt x="70180" y="69490"/>
                </a:lnTo>
                <a:lnTo>
                  <a:pt x="70020" y="69630"/>
                </a:lnTo>
                <a:lnTo>
                  <a:pt x="69960" y="69650"/>
                </a:lnTo>
                <a:lnTo>
                  <a:pt x="69920" y="69620"/>
                </a:lnTo>
                <a:lnTo>
                  <a:pt x="69900" y="69580"/>
                </a:lnTo>
                <a:lnTo>
                  <a:pt x="69890" y="69480"/>
                </a:lnTo>
                <a:lnTo>
                  <a:pt x="69890" y="69370"/>
                </a:lnTo>
                <a:lnTo>
                  <a:pt x="69900" y="69270"/>
                </a:lnTo>
                <a:lnTo>
                  <a:pt x="69890" y="69250"/>
                </a:lnTo>
                <a:lnTo>
                  <a:pt x="69900" y="69230"/>
                </a:lnTo>
                <a:lnTo>
                  <a:pt x="69860" y="69050"/>
                </a:lnTo>
                <a:lnTo>
                  <a:pt x="69860" y="69030"/>
                </a:lnTo>
                <a:lnTo>
                  <a:pt x="69840" y="68990"/>
                </a:lnTo>
                <a:lnTo>
                  <a:pt x="69830" y="68970"/>
                </a:lnTo>
                <a:lnTo>
                  <a:pt x="69830" y="68960"/>
                </a:lnTo>
                <a:lnTo>
                  <a:pt x="69830" y="68940"/>
                </a:lnTo>
                <a:lnTo>
                  <a:pt x="69840" y="68830"/>
                </a:lnTo>
                <a:lnTo>
                  <a:pt x="69860" y="68660"/>
                </a:lnTo>
                <a:lnTo>
                  <a:pt x="69860" y="68610"/>
                </a:lnTo>
                <a:lnTo>
                  <a:pt x="69870" y="68580"/>
                </a:lnTo>
                <a:lnTo>
                  <a:pt x="69880" y="68530"/>
                </a:lnTo>
                <a:lnTo>
                  <a:pt x="69880" y="68470"/>
                </a:lnTo>
                <a:lnTo>
                  <a:pt x="69880" y="68420"/>
                </a:lnTo>
                <a:lnTo>
                  <a:pt x="69860" y="68390"/>
                </a:lnTo>
                <a:lnTo>
                  <a:pt x="69830" y="68390"/>
                </a:lnTo>
                <a:lnTo>
                  <a:pt x="69790" y="68400"/>
                </a:lnTo>
                <a:lnTo>
                  <a:pt x="69770" y="68420"/>
                </a:lnTo>
                <a:lnTo>
                  <a:pt x="69730" y="68480"/>
                </a:lnTo>
                <a:lnTo>
                  <a:pt x="69730" y="68500"/>
                </a:lnTo>
                <a:lnTo>
                  <a:pt x="69720" y="68540"/>
                </a:lnTo>
                <a:lnTo>
                  <a:pt x="69720" y="68560"/>
                </a:lnTo>
                <a:lnTo>
                  <a:pt x="69700" y="68620"/>
                </a:lnTo>
                <a:lnTo>
                  <a:pt x="69700" y="68650"/>
                </a:lnTo>
                <a:lnTo>
                  <a:pt x="69700" y="68690"/>
                </a:lnTo>
                <a:lnTo>
                  <a:pt x="69720" y="68730"/>
                </a:lnTo>
                <a:lnTo>
                  <a:pt x="69700" y="68760"/>
                </a:lnTo>
                <a:lnTo>
                  <a:pt x="69660" y="68800"/>
                </a:lnTo>
                <a:lnTo>
                  <a:pt x="69660" y="68820"/>
                </a:lnTo>
                <a:lnTo>
                  <a:pt x="69660" y="68840"/>
                </a:lnTo>
                <a:lnTo>
                  <a:pt x="69660" y="68860"/>
                </a:lnTo>
                <a:lnTo>
                  <a:pt x="69660" y="68870"/>
                </a:lnTo>
                <a:lnTo>
                  <a:pt x="69670" y="68890"/>
                </a:lnTo>
                <a:lnTo>
                  <a:pt x="69670" y="68910"/>
                </a:lnTo>
                <a:lnTo>
                  <a:pt x="69670" y="68930"/>
                </a:lnTo>
                <a:lnTo>
                  <a:pt x="69660" y="68950"/>
                </a:lnTo>
                <a:lnTo>
                  <a:pt x="69660" y="68970"/>
                </a:lnTo>
                <a:lnTo>
                  <a:pt x="69660" y="69020"/>
                </a:lnTo>
                <a:lnTo>
                  <a:pt x="69680" y="69050"/>
                </a:lnTo>
                <a:lnTo>
                  <a:pt x="69710" y="69100"/>
                </a:lnTo>
                <a:lnTo>
                  <a:pt x="69720" y="69130"/>
                </a:lnTo>
                <a:lnTo>
                  <a:pt x="69730" y="69170"/>
                </a:lnTo>
                <a:lnTo>
                  <a:pt x="69740" y="69210"/>
                </a:lnTo>
                <a:lnTo>
                  <a:pt x="69740" y="69250"/>
                </a:lnTo>
                <a:lnTo>
                  <a:pt x="69730" y="69300"/>
                </a:lnTo>
                <a:lnTo>
                  <a:pt x="69730" y="69330"/>
                </a:lnTo>
                <a:lnTo>
                  <a:pt x="69720" y="69360"/>
                </a:lnTo>
                <a:lnTo>
                  <a:pt x="69720" y="69400"/>
                </a:lnTo>
                <a:lnTo>
                  <a:pt x="69720" y="69440"/>
                </a:lnTo>
                <a:lnTo>
                  <a:pt x="69700" y="69540"/>
                </a:lnTo>
                <a:lnTo>
                  <a:pt x="69690" y="69590"/>
                </a:lnTo>
                <a:lnTo>
                  <a:pt x="69670" y="69630"/>
                </a:lnTo>
                <a:lnTo>
                  <a:pt x="69640" y="69660"/>
                </a:lnTo>
                <a:lnTo>
                  <a:pt x="69290" y="69650"/>
                </a:lnTo>
                <a:lnTo>
                  <a:pt x="69200" y="69690"/>
                </a:lnTo>
                <a:lnTo>
                  <a:pt x="68960" y="69650"/>
                </a:lnTo>
                <a:lnTo>
                  <a:pt x="68620" y="69340"/>
                </a:lnTo>
                <a:lnTo>
                  <a:pt x="68550" y="69310"/>
                </a:lnTo>
                <a:lnTo>
                  <a:pt x="68490" y="69260"/>
                </a:lnTo>
                <a:lnTo>
                  <a:pt x="68370" y="69130"/>
                </a:lnTo>
                <a:lnTo>
                  <a:pt x="68280" y="68990"/>
                </a:lnTo>
                <a:lnTo>
                  <a:pt x="68230" y="68900"/>
                </a:lnTo>
                <a:lnTo>
                  <a:pt x="68220" y="68820"/>
                </a:lnTo>
                <a:lnTo>
                  <a:pt x="68210" y="68820"/>
                </a:lnTo>
                <a:lnTo>
                  <a:pt x="68200" y="68810"/>
                </a:lnTo>
                <a:lnTo>
                  <a:pt x="68200" y="68790"/>
                </a:lnTo>
                <a:lnTo>
                  <a:pt x="68200" y="68770"/>
                </a:lnTo>
                <a:lnTo>
                  <a:pt x="68190" y="68710"/>
                </a:lnTo>
                <a:lnTo>
                  <a:pt x="68130" y="68600"/>
                </a:lnTo>
                <a:lnTo>
                  <a:pt x="68110" y="68550"/>
                </a:lnTo>
                <a:lnTo>
                  <a:pt x="68090" y="68370"/>
                </a:lnTo>
                <a:lnTo>
                  <a:pt x="68080" y="68260"/>
                </a:lnTo>
                <a:lnTo>
                  <a:pt x="68070" y="68210"/>
                </a:lnTo>
                <a:lnTo>
                  <a:pt x="68070" y="68160"/>
                </a:lnTo>
                <a:lnTo>
                  <a:pt x="68070" y="68080"/>
                </a:lnTo>
                <a:lnTo>
                  <a:pt x="68100" y="67960"/>
                </a:lnTo>
                <a:lnTo>
                  <a:pt x="68100" y="67910"/>
                </a:lnTo>
                <a:lnTo>
                  <a:pt x="68090" y="67860"/>
                </a:lnTo>
                <a:lnTo>
                  <a:pt x="68080" y="67840"/>
                </a:lnTo>
                <a:lnTo>
                  <a:pt x="68070" y="67810"/>
                </a:lnTo>
                <a:lnTo>
                  <a:pt x="68070" y="67790"/>
                </a:lnTo>
                <a:lnTo>
                  <a:pt x="68060" y="67760"/>
                </a:lnTo>
                <a:lnTo>
                  <a:pt x="68030" y="67700"/>
                </a:lnTo>
                <a:lnTo>
                  <a:pt x="67870" y="67440"/>
                </a:lnTo>
                <a:lnTo>
                  <a:pt x="67790" y="67360"/>
                </a:lnTo>
                <a:lnTo>
                  <a:pt x="67730" y="67270"/>
                </a:lnTo>
                <a:lnTo>
                  <a:pt x="67710" y="67240"/>
                </a:lnTo>
                <a:lnTo>
                  <a:pt x="67710" y="67190"/>
                </a:lnTo>
                <a:lnTo>
                  <a:pt x="67720" y="67130"/>
                </a:lnTo>
                <a:lnTo>
                  <a:pt x="67690" y="67110"/>
                </a:lnTo>
                <a:lnTo>
                  <a:pt x="67660" y="67110"/>
                </a:lnTo>
                <a:lnTo>
                  <a:pt x="67630" y="67100"/>
                </a:lnTo>
                <a:lnTo>
                  <a:pt x="67610" y="67050"/>
                </a:lnTo>
                <a:lnTo>
                  <a:pt x="67620" y="67010"/>
                </a:lnTo>
                <a:lnTo>
                  <a:pt x="67680" y="66890"/>
                </a:lnTo>
                <a:lnTo>
                  <a:pt x="67660" y="66820"/>
                </a:lnTo>
                <a:lnTo>
                  <a:pt x="67620" y="66840"/>
                </a:lnTo>
                <a:lnTo>
                  <a:pt x="67580" y="66880"/>
                </a:lnTo>
                <a:lnTo>
                  <a:pt x="67550" y="66910"/>
                </a:lnTo>
                <a:lnTo>
                  <a:pt x="67490" y="66910"/>
                </a:lnTo>
                <a:lnTo>
                  <a:pt x="67490" y="66920"/>
                </a:lnTo>
                <a:lnTo>
                  <a:pt x="67470" y="66960"/>
                </a:lnTo>
                <a:lnTo>
                  <a:pt x="67470" y="66970"/>
                </a:lnTo>
                <a:lnTo>
                  <a:pt x="67450" y="66990"/>
                </a:lnTo>
                <a:lnTo>
                  <a:pt x="67420" y="67000"/>
                </a:lnTo>
                <a:lnTo>
                  <a:pt x="67400" y="66990"/>
                </a:lnTo>
                <a:lnTo>
                  <a:pt x="67380" y="66970"/>
                </a:lnTo>
                <a:lnTo>
                  <a:pt x="67380" y="66960"/>
                </a:lnTo>
                <a:lnTo>
                  <a:pt x="67370" y="66950"/>
                </a:lnTo>
                <a:lnTo>
                  <a:pt x="67330" y="66960"/>
                </a:lnTo>
                <a:lnTo>
                  <a:pt x="67310" y="66960"/>
                </a:lnTo>
                <a:lnTo>
                  <a:pt x="67270" y="66990"/>
                </a:lnTo>
                <a:lnTo>
                  <a:pt x="67260" y="67000"/>
                </a:lnTo>
                <a:lnTo>
                  <a:pt x="67200" y="67000"/>
                </a:lnTo>
                <a:lnTo>
                  <a:pt x="67170" y="66980"/>
                </a:lnTo>
                <a:lnTo>
                  <a:pt x="67120" y="66870"/>
                </a:lnTo>
                <a:lnTo>
                  <a:pt x="67060" y="66820"/>
                </a:lnTo>
                <a:lnTo>
                  <a:pt x="67030" y="66780"/>
                </a:lnTo>
                <a:lnTo>
                  <a:pt x="67000" y="66700"/>
                </a:lnTo>
                <a:lnTo>
                  <a:pt x="66980" y="66680"/>
                </a:lnTo>
                <a:lnTo>
                  <a:pt x="66950" y="66620"/>
                </a:lnTo>
                <a:lnTo>
                  <a:pt x="66940" y="66600"/>
                </a:lnTo>
                <a:lnTo>
                  <a:pt x="66910" y="66560"/>
                </a:lnTo>
                <a:lnTo>
                  <a:pt x="66900" y="66550"/>
                </a:lnTo>
                <a:lnTo>
                  <a:pt x="66920" y="66530"/>
                </a:lnTo>
                <a:lnTo>
                  <a:pt x="66930" y="66520"/>
                </a:lnTo>
                <a:lnTo>
                  <a:pt x="66930" y="66510"/>
                </a:lnTo>
                <a:lnTo>
                  <a:pt x="66940" y="66510"/>
                </a:lnTo>
                <a:lnTo>
                  <a:pt x="66940" y="66500"/>
                </a:lnTo>
                <a:lnTo>
                  <a:pt x="66950" y="66510"/>
                </a:lnTo>
                <a:lnTo>
                  <a:pt x="66960" y="66530"/>
                </a:lnTo>
                <a:lnTo>
                  <a:pt x="66970" y="66540"/>
                </a:lnTo>
                <a:lnTo>
                  <a:pt x="66990" y="66550"/>
                </a:lnTo>
                <a:lnTo>
                  <a:pt x="67000" y="66550"/>
                </a:lnTo>
                <a:lnTo>
                  <a:pt x="67010" y="66550"/>
                </a:lnTo>
                <a:lnTo>
                  <a:pt x="67020" y="66550"/>
                </a:lnTo>
                <a:lnTo>
                  <a:pt x="67030" y="66550"/>
                </a:lnTo>
                <a:lnTo>
                  <a:pt x="67040" y="66560"/>
                </a:lnTo>
                <a:lnTo>
                  <a:pt x="67050" y="66560"/>
                </a:lnTo>
                <a:lnTo>
                  <a:pt x="67060" y="66560"/>
                </a:lnTo>
                <a:lnTo>
                  <a:pt x="67070" y="66560"/>
                </a:lnTo>
                <a:lnTo>
                  <a:pt x="67080" y="66560"/>
                </a:lnTo>
                <a:lnTo>
                  <a:pt x="67090" y="66560"/>
                </a:lnTo>
                <a:lnTo>
                  <a:pt x="67100" y="66570"/>
                </a:lnTo>
                <a:lnTo>
                  <a:pt x="67110" y="66570"/>
                </a:lnTo>
                <a:lnTo>
                  <a:pt x="67120" y="66580"/>
                </a:lnTo>
                <a:lnTo>
                  <a:pt x="67130" y="66590"/>
                </a:lnTo>
                <a:lnTo>
                  <a:pt x="67140" y="66600"/>
                </a:lnTo>
                <a:lnTo>
                  <a:pt x="67150" y="66610"/>
                </a:lnTo>
                <a:lnTo>
                  <a:pt x="67160" y="66610"/>
                </a:lnTo>
                <a:lnTo>
                  <a:pt x="67160" y="66620"/>
                </a:lnTo>
                <a:lnTo>
                  <a:pt x="67170" y="66620"/>
                </a:lnTo>
                <a:lnTo>
                  <a:pt x="67180" y="66620"/>
                </a:lnTo>
                <a:lnTo>
                  <a:pt x="67190" y="66620"/>
                </a:lnTo>
                <a:lnTo>
                  <a:pt x="67200" y="66620"/>
                </a:lnTo>
                <a:lnTo>
                  <a:pt x="67210" y="66620"/>
                </a:lnTo>
                <a:lnTo>
                  <a:pt x="67210" y="66610"/>
                </a:lnTo>
                <a:lnTo>
                  <a:pt x="67220" y="66600"/>
                </a:lnTo>
                <a:lnTo>
                  <a:pt x="67220" y="66610"/>
                </a:lnTo>
                <a:lnTo>
                  <a:pt x="67230" y="66610"/>
                </a:lnTo>
                <a:lnTo>
                  <a:pt x="67230" y="66620"/>
                </a:lnTo>
                <a:lnTo>
                  <a:pt x="67240" y="66630"/>
                </a:lnTo>
                <a:lnTo>
                  <a:pt x="67250" y="66630"/>
                </a:lnTo>
                <a:lnTo>
                  <a:pt x="67250" y="66640"/>
                </a:lnTo>
                <a:lnTo>
                  <a:pt x="67260" y="66640"/>
                </a:lnTo>
                <a:lnTo>
                  <a:pt x="67270" y="66640"/>
                </a:lnTo>
                <a:lnTo>
                  <a:pt x="67290" y="66650"/>
                </a:lnTo>
                <a:lnTo>
                  <a:pt x="67300" y="66650"/>
                </a:lnTo>
                <a:lnTo>
                  <a:pt x="67310" y="66660"/>
                </a:lnTo>
                <a:lnTo>
                  <a:pt x="67320" y="66660"/>
                </a:lnTo>
                <a:lnTo>
                  <a:pt x="67330" y="66660"/>
                </a:lnTo>
                <a:lnTo>
                  <a:pt x="67340" y="66670"/>
                </a:lnTo>
                <a:lnTo>
                  <a:pt x="67350" y="66680"/>
                </a:lnTo>
                <a:lnTo>
                  <a:pt x="67360" y="66690"/>
                </a:lnTo>
                <a:lnTo>
                  <a:pt x="67370" y="66700"/>
                </a:lnTo>
                <a:lnTo>
                  <a:pt x="67380" y="66710"/>
                </a:lnTo>
                <a:lnTo>
                  <a:pt x="67390" y="66720"/>
                </a:lnTo>
                <a:lnTo>
                  <a:pt x="67400" y="66730"/>
                </a:lnTo>
                <a:lnTo>
                  <a:pt x="67420" y="66740"/>
                </a:lnTo>
                <a:lnTo>
                  <a:pt x="67430" y="66740"/>
                </a:lnTo>
                <a:lnTo>
                  <a:pt x="67440" y="66740"/>
                </a:lnTo>
                <a:lnTo>
                  <a:pt x="67440" y="66730"/>
                </a:lnTo>
                <a:lnTo>
                  <a:pt x="67450" y="66730"/>
                </a:lnTo>
                <a:lnTo>
                  <a:pt x="67460" y="66730"/>
                </a:lnTo>
                <a:lnTo>
                  <a:pt x="67470" y="66740"/>
                </a:lnTo>
                <a:lnTo>
                  <a:pt x="67480" y="66740"/>
                </a:lnTo>
                <a:lnTo>
                  <a:pt x="67490" y="66740"/>
                </a:lnTo>
                <a:lnTo>
                  <a:pt x="67510" y="66740"/>
                </a:lnTo>
                <a:lnTo>
                  <a:pt x="67520" y="66740"/>
                </a:lnTo>
                <a:lnTo>
                  <a:pt x="67530" y="66740"/>
                </a:lnTo>
                <a:lnTo>
                  <a:pt x="67540" y="66750"/>
                </a:lnTo>
                <a:lnTo>
                  <a:pt x="67540" y="66740"/>
                </a:lnTo>
                <a:lnTo>
                  <a:pt x="67550" y="66740"/>
                </a:lnTo>
                <a:lnTo>
                  <a:pt x="67550" y="66730"/>
                </a:lnTo>
                <a:lnTo>
                  <a:pt x="67560" y="66730"/>
                </a:lnTo>
                <a:lnTo>
                  <a:pt x="67550" y="66730"/>
                </a:lnTo>
                <a:lnTo>
                  <a:pt x="67560" y="66720"/>
                </a:lnTo>
                <a:lnTo>
                  <a:pt x="67560" y="66710"/>
                </a:lnTo>
                <a:lnTo>
                  <a:pt x="67560" y="66700"/>
                </a:lnTo>
                <a:lnTo>
                  <a:pt x="67560" y="66690"/>
                </a:lnTo>
                <a:lnTo>
                  <a:pt x="67560" y="66670"/>
                </a:lnTo>
                <a:lnTo>
                  <a:pt x="67560" y="66660"/>
                </a:lnTo>
                <a:lnTo>
                  <a:pt x="67550" y="66660"/>
                </a:lnTo>
                <a:lnTo>
                  <a:pt x="67550" y="66650"/>
                </a:lnTo>
                <a:lnTo>
                  <a:pt x="67550" y="66640"/>
                </a:lnTo>
                <a:lnTo>
                  <a:pt x="67550" y="66630"/>
                </a:lnTo>
                <a:lnTo>
                  <a:pt x="67540" y="66620"/>
                </a:lnTo>
                <a:lnTo>
                  <a:pt x="67540" y="66610"/>
                </a:lnTo>
                <a:lnTo>
                  <a:pt x="67540" y="66600"/>
                </a:lnTo>
                <a:lnTo>
                  <a:pt x="67540" y="66590"/>
                </a:lnTo>
                <a:lnTo>
                  <a:pt x="67540" y="66580"/>
                </a:lnTo>
                <a:lnTo>
                  <a:pt x="67540" y="66570"/>
                </a:lnTo>
                <a:lnTo>
                  <a:pt x="67540" y="66560"/>
                </a:lnTo>
                <a:lnTo>
                  <a:pt x="67530" y="66560"/>
                </a:lnTo>
                <a:lnTo>
                  <a:pt x="67530" y="66550"/>
                </a:lnTo>
                <a:lnTo>
                  <a:pt x="67530" y="66540"/>
                </a:lnTo>
                <a:lnTo>
                  <a:pt x="67520" y="66540"/>
                </a:lnTo>
                <a:lnTo>
                  <a:pt x="67520" y="66530"/>
                </a:lnTo>
                <a:lnTo>
                  <a:pt x="67520" y="66520"/>
                </a:lnTo>
                <a:lnTo>
                  <a:pt x="67520" y="66510"/>
                </a:lnTo>
                <a:lnTo>
                  <a:pt x="67520" y="66500"/>
                </a:lnTo>
                <a:lnTo>
                  <a:pt x="67520" y="66490"/>
                </a:lnTo>
                <a:lnTo>
                  <a:pt x="67530" y="66480"/>
                </a:lnTo>
                <a:lnTo>
                  <a:pt x="67530" y="66490"/>
                </a:lnTo>
                <a:lnTo>
                  <a:pt x="67540" y="66490"/>
                </a:lnTo>
                <a:lnTo>
                  <a:pt x="67540" y="66500"/>
                </a:lnTo>
                <a:lnTo>
                  <a:pt x="67550" y="66510"/>
                </a:lnTo>
                <a:lnTo>
                  <a:pt x="67560" y="66530"/>
                </a:lnTo>
                <a:lnTo>
                  <a:pt x="67570" y="66550"/>
                </a:lnTo>
                <a:lnTo>
                  <a:pt x="67590" y="66580"/>
                </a:lnTo>
                <a:lnTo>
                  <a:pt x="67610" y="66620"/>
                </a:lnTo>
                <a:lnTo>
                  <a:pt x="67620" y="66630"/>
                </a:lnTo>
                <a:lnTo>
                  <a:pt x="67620" y="66640"/>
                </a:lnTo>
                <a:lnTo>
                  <a:pt x="67630" y="66640"/>
                </a:lnTo>
                <a:lnTo>
                  <a:pt x="67640" y="66640"/>
                </a:lnTo>
                <a:lnTo>
                  <a:pt x="67640" y="66650"/>
                </a:lnTo>
                <a:lnTo>
                  <a:pt x="67640" y="66640"/>
                </a:lnTo>
                <a:lnTo>
                  <a:pt x="67650" y="66640"/>
                </a:lnTo>
                <a:lnTo>
                  <a:pt x="67660" y="66640"/>
                </a:lnTo>
                <a:lnTo>
                  <a:pt x="67660" y="66630"/>
                </a:lnTo>
                <a:lnTo>
                  <a:pt x="67660" y="66620"/>
                </a:lnTo>
                <a:lnTo>
                  <a:pt x="67670" y="66610"/>
                </a:lnTo>
                <a:lnTo>
                  <a:pt x="67680" y="66600"/>
                </a:lnTo>
                <a:lnTo>
                  <a:pt x="67690" y="66600"/>
                </a:lnTo>
                <a:lnTo>
                  <a:pt x="67690" y="66610"/>
                </a:lnTo>
                <a:lnTo>
                  <a:pt x="67690" y="66620"/>
                </a:lnTo>
                <a:lnTo>
                  <a:pt x="67700" y="66620"/>
                </a:lnTo>
                <a:lnTo>
                  <a:pt x="67710" y="66610"/>
                </a:lnTo>
                <a:lnTo>
                  <a:pt x="67720" y="66610"/>
                </a:lnTo>
                <a:lnTo>
                  <a:pt x="67720" y="66600"/>
                </a:lnTo>
                <a:lnTo>
                  <a:pt x="67720" y="66590"/>
                </a:lnTo>
                <a:lnTo>
                  <a:pt x="67720" y="66580"/>
                </a:lnTo>
                <a:lnTo>
                  <a:pt x="67730" y="66580"/>
                </a:lnTo>
                <a:lnTo>
                  <a:pt x="67730" y="66570"/>
                </a:lnTo>
                <a:lnTo>
                  <a:pt x="67740" y="66570"/>
                </a:lnTo>
                <a:lnTo>
                  <a:pt x="67750" y="66560"/>
                </a:lnTo>
                <a:lnTo>
                  <a:pt x="67740" y="66560"/>
                </a:lnTo>
                <a:lnTo>
                  <a:pt x="67740" y="66550"/>
                </a:lnTo>
                <a:lnTo>
                  <a:pt x="67730" y="66550"/>
                </a:lnTo>
                <a:lnTo>
                  <a:pt x="67730" y="66540"/>
                </a:lnTo>
                <a:lnTo>
                  <a:pt x="67730" y="66530"/>
                </a:lnTo>
                <a:lnTo>
                  <a:pt x="67740" y="66530"/>
                </a:lnTo>
                <a:lnTo>
                  <a:pt x="67740" y="66520"/>
                </a:lnTo>
                <a:lnTo>
                  <a:pt x="67740" y="66510"/>
                </a:lnTo>
                <a:lnTo>
                  <a:pt x="67740" y="66500"/>
                </a:lnTo>
                <a:lnTo>
                  <a:pt x="67750" y="66500"/>
                </a:lnTo>
                <a:lnTo>
                  <a:pt x="67750" y="66490"/>
                </a:lnTo>
                <a:lnTo>
                  <a:pt x="67750" y="66480"/>
                </a:lnTo>
                <a:lnTo>
                  <a:pt x="67760" y="66480"/>
                </a:lnTo>
                <a:lnTo>
                  <a:pt x="67760" y="66470"/>
                </a:lnTo>
                <a:lnTo>
                  <a:pt x="67760" y="66460"/>
                </a:lnTo>
                <a:lnTo>
                  <a:pt x="67760" y="66450"/>
                </a:lnTo>
                <a:lnTo>
                  <a:pt x="67760" y="66440"/>
                </a:lnTo>
                <a:lnTo>
                  <a:pt x="67760" y="66430"/>
                </a:lnTo>
                <a:lnTo>
                  <a:pt x="67760" y="66420"/>
                </a:lnTo>
                <a:lnTo>
                  <a:pt x="67760" y="66410"/>
                </a:lnTo>
                <a:lnTo>
                  <a:pt x="67760" y="66400"/>
                </a:lnTo>
                <a:lnTo>
                  <a:pt x="67760" y="66390"/>
                </a:lnTo>
                <a:lnTo>
                  <a:pt x="67760" y="66380"/>
                </a:lnTo>
                <a:lnTo>
                  <a:pt x="67760" y="66370"/>
                </a:lnTo>
                <a:lnTo>
                  <a:pt x="67760" y="66360"/>
                </a:lnTo>
                <a:lnTo>
                  <a:pt x="67750" y="66360"/>
                </a:lnTo>
                <a:lnTo>
                  <a:pt x="67760" y="66360"/>
                </a:lnTo>
                <a:lnTo>
                  <a:pt x="67760" y="66350"/>
                </a:lnTo>
                <a:lnTo>
                  <a:pt x="67760" y="66340"/>
                </a:lnTo>
                <a:lnTo>
                  <a:pt x="67760" y="66330"/>
                </a:lnTo>
                <a:lnTo>
                  <a:pt x="67760" y="66320"/>
                </a:lnTo>
                <a:lnTo>
                  <a:pt x="67760" y="66310"/>
                </a:lnTo>
                <a:lnTo>
                  <a:pt x="67760" y="66300"/>
                </a:lnTo>
                <a:lnTo>
                  <a:pt x="67760" y="66290"/>
                </a:lnTo>
                <a:lnTo>
                  <a:pt x="67760" y="66280"/>
                </a:lnTo>
                <a:lnTo>
                  <a:pt x="67760" y="66270"/>
                </a:lnTo>
                <a:lnTo>
                  <a:pt x="67760" y="66260"/>
                </a:lnTo>
                <a:lnTo>
                  <a:pt x="67770" y="66260"/>
                </a:lnTo>
                <a:lnTo>
                  <a:pt x="67770" y="66250"/>
                </a:lnTo>
                <a:lnTo>
                  <a:pt x="67770" y="66240"/>
                </a:lnTo>
                <a:lnTo>
                  <a:pt x="67770" y="66250"/>
                </a:lnTo>
                <a:lnTo>
                  <a:pt x="67770" y="66240"/>
                </a:lnTo>
                <a:lnTo>
                  <a:pt x="67770" y="66230"/>
                </a:lnTo>
                <a:lnTo>
                  <a:pt x="67770" y="66220"/>
                </a:lnTo>
                <a:lnTo>
                  <a:pt x="67770" y="66210"/>
                </a:lnTo>
                <a:lnTo>
                  <a:pt x="67770" y="66200"/>
                </a:lnTo>
                <a:lnTo>
                  <a:pt x="67770" y="66190"/>
                </a:lnTo>
                <a:lnTo>
                  <a:pt x="67770" y="66180"/>
                </a:lnTo>
                <a:lnTo>
                  <a:pt x="67770" y="66170"/>
                </a:lnTo>
                <a:lnTo>
                  <a:pt x="67770" y="66160"/>
                </a:lnTo>
                <a:lnTo>
                  <a:pt x="67770" y="66150"/>
                </a:lnTo>
                <a:lnTo>
                  <a:pt x="67770" y="66140"/>
                </a:lnTo>
                <a:lnTo>
                  <a:pt x="67760" y="66140"/>
                </a:lnTo>
                <a:lnTo>
                  <a:pt x="67770" y="66140"/>
                </a:lnTo>
                <a:lnTo>
                  <a:pt x="67770" y="66130"/>
                </a:lnTo>
                <a:lnTo>
                  <a:pt x="67770" y="66120"/>
                </a:lnTo>
                <a:lnTo>
                  <a:pt x="67770" y="66110"/>
                </a:lnTo>
                <a:lnTo>
                  <a:pt x="67770" y="66100"/>
                </a:lnTo>
                <a:lnTo>
                  <a:pt x="67770" y="66090"/>
                </a:lnTo>
                <a:lnTo>
                  <a:pt x="67760" y="66090"/>
                </a:lnTo>
                <a:lnTo>
                  <a:pt x="67760" y="66080"/>
                </a:lnTo>
                <a:lnTo>
                  <a:pt x="67760" y="66070"/>
                </a:lnTo>
                <a:lnTo>
                  <a:pt x="67760" y="66060"/>
                </a:lnTo>
                <a:lnTo>
                  <a:pt x="67760" y="66050"/>
                </a:lnTo>
                <a:lnTo>
                  <a:pt x="67760" y="66040"/>
                </a:lnTo>
                <a:lnTo>
                  <a:pt x="67750" y="66040"/>
                </a:lnTo>
                <a:lnTo>
                  <a:pt x="67750" y="66030"/>
                </a:lnTo>
                <a:lnTo>
                  <a:pt x="67740" y="66030"/>
                </a:lnTo>
                <a:lnTo>
                  <a:pt x="67740" y="66020"/>
                </a:lnTo>
                <a:lnTo>
                  <a:pt x="67730" y="66020"/>
                </a:lnTo>
                <a:lnTo>
                  <a:pt x="67720" y="66010"/>
                </a:lnTo>
                <a:lnTo>
                  <a:pt x="67710" y="66010"/>
                </a:lnTo>
                <a:lnTo>
                  <a:pt x="67710" y="66000"/>
                </a:lnTo>
                <a:lnTo>
                  <a:pt x="67700" y="66000"/>
                </a:lnTo>
                <a:lnTo>
                  <a:pt x="67700" y="65990"/>
                </a:lnTo>
                <a:lnTo>
                  <a:pt x="67690" y="65990"/>
                </a:lnTo>
                <a:lnTo>
                  <a:pt x="67690" y="65980"/>
                </a:lnTo>
                <a:lnTo>
                  <a:pt x="67690" y="65990"/>
                </a:lnTo>
                <a:lnTo>
                  <a:pt x="67690" y="65980"/>
                </a:lnTo>
                <a:lnTo>
                  <a:pt x="67680" y="65980"/>
                </a:lnTo>
                <a:lnTo>
                  <a:pt x="67670" y="65980"/>
                </a:lnTo>
                <a:lnTo>
                  <a:pt x="67660" y="65970"/>
                </a:lnTo>
                <a:lnTo>
                  <a:pt x="67670" y="65970"/>
                </a:lnTo>
                <a:lnTo>
                  <a:pt x="67680" y="65970"/>
                </a:lnTo>
                <a:lnTo>
                  <a:pt x="67690" y="65970"/>
                </a:lnTo>
                <a:lnTo>
                  <a:pt x="67700" y="65970"/>
                </a:lnTo>
                <a:lnTo>
                  <a:pt x="67700" y="65960"/>
                </a:lnTo>
                <a:lnTo>
                  <a:pt x="67710" y="65960"/>
                </a:lnTo>
                <a:lnTo>
                  <a:pt x="67720" y="65960"/>
                </a:lnTo>
                <a:lnTo>
                  <a:pt x="67730" y="65970"/>
                </a:lnTo>
                <a:lnTo>
                  <a:pt x="67730" y="65960"/>
                </a:lnTo>
                <a:lnTo>
                  <a:pt x="67740" y="65970"/>
                </a:lnTo>
                <a:lnTo>
                  <a:pt x="67750" y="65970"/>
                </a:lnTo>
                <a:lnTo>
                  <a:pt x="67760" y="65970"/>
                </a:lnTo>
                <a:lnTo>
                  <a:pt x="67770" y="65970"/>
                </a:lnTo>
                <a:lnTo>
                  <a:pt x="67770" y="65980"/>
                </a:lnTo>
                <a:lnTo>
                  <a:pt x="67780" y="65980"/>
                </a:lnTo>
                <a:lnTo>
                  <a:pt x="67780" y="65990"/>
                </a:lnTo>
                <a:lnTo>
                  <a:pt x="67790" y="65990"/>
                </a:lnTo>
                <a:lnTo>
                  <a:pt x="67790" y="66000"/>
                </a:lnTo>
                <a:lnTo>
                  <a:pt x="67800" y="66000"/>
                </a:lnTo>
                <a:lnTo>
                  <a:pt x="67810" y="66000"/>
                </a:lnTo>
                <a:lnTo>
                  <a:pt x="67810" y="65990"/>
                </a:lnTo>
                <a:lnTo>
                  <a:pt x="67810" y="65980"/>
                </a:lnTo>
                <a:lnTo>
                  <a:pt x="67810" y="65970"/>
                </a:lnTo>
                <a:lnTo>
                  <a:pt x="67820" y="65970"/>
                </a:lnTo>
                <a:lnTo>
                  <a:pt x="67820" y="65960"/>
                </a:lnTo>
                <a:lnTo>
                  <a:pt x="67810" y="65960"/>
                </a:lnTo>
                <a:lnTo>
                  <a:pt x="67810" y="65950"/>
                </a:lnTo>
                <a:lnTo>
                  <a:pt x="67810" y="65940"/>
                </a:lnTo>
                <a:lnTo>
                  <a:pt x="67820" y="65940"/>
                </a:lnTo>
                <a:lnTo>
                  <a:pt x="67820" y="65930"/>
                </a:lnTo>
                <a:lnTo>
                  <a:pt x="67820" y="65920"/>
                </a:lnTo>
                <a:lnTo>
                  <a:pt x="67810" y="65920"/>
                </a:lnTo>
                <a:lnTo>
                  <a:pt x="67810" y="65910"/>
                </a:lnTo>
                <a:lnTo>
                  <a:pt x="67810" y="65900"/>
                </a:lnTo>
                <a:lnTo>
                  <a:pt x="67810" y="65890"/>
                </a:lnTo>
                <a:lnTo>
                  <a:pt x="67810" y="65880"/>
                </a:lnTo>
                <a:lnTo>
                  <a:pt x="67810" y="65870"/>
                </a:lnTo>
                <a:lnTo>
                  <a:pt x="67800" y="65870"/>
                </a:lnTo>
                <a:lnTo>
                  <a:pt x="67800" y="65860"/>
                </a:lnTo>
                <a:lnTo>
                  <a:pt x="67800" y="65850"/>
                </a:lnTo>
                <a:lnTo>
                  <a:pt x="67800" y="65840"/>
                </a:lnTo>
                <a:lnTo>
                  <a:pt x="67800" y="65830"/>
                </a:lnTo>
                <a:lnTo>
                  <a:pt x="67800" y="65820"/>
                </a:lnTo>
                <a:lnTo>
                  <a:pt x="67800" y="65810"/>
                </a:lnTo>
                <a:lnTo>
                  <a:pt x="67800" y="65800"/>
                </a:lnTo>
                <a:lnTo>
                  <a:pt x="67800" y="65790"/>
                </a:lnTo>
                <a:lnTo>
                  <a:pt x="67800" y="65780"/>
                </a:lnTo>
                <a:lnTo>
                  <a:pt x="67800" y="65770"/>
                </a:lnTo>
                <a:lnTo>
                  <a:pt x="67800" y="65760"/>
                </a:lnTo>
                <a:lnTo>
                  <a:pt x="67790" y="65760"/>
                </a:lnTo>
                <a:lnTo>
                  <a:pt x="67790" y="65750"/>
                </a:lnTo>
                <a:lnTo>
                  <a:pt x="67790" y="65740"/>
                </a:lnTo>
                <a:lnTo>
                  <a:pt x="67790" y="65730"/>
                </a:lnTo>
                <a:lnTo>
                  <a:pt x="67780" y="65730"/>
                </a:lnTo>
                <a:lnTo>
                  <a:pt x="67770" y="65730"/>
                </a:lnTo>
                <a:lnTo>
                  <a:pt x="67780" y="65730"/>
                </a:lnTo>
                <a:lnTo>
                  <a:pt x="67790" y="65730"/>
                </a:lnTo>
                <a:lnTo>
                  <a:pt x="67790" y="65720"/>
                </a:lnTo>
                <a:lnTo>
                  <a:pt x="67790" y="65710"/>
                </a:lnTo>
                <a:lnTo>
                  <a:pt x="67800" y="65700"/>
                </a:lnTo>
                <a:lnTo>
                  <a:pt x="67790" y="65700"/>
                </a:lnTo>
                <a:lnTo>
                  <a:pt x="67790" y="65690"/>
                </a:lnTo>
                <a:lnTo>
                  <a:pt x="67800" y="65690"/>
                </a:lnTo>
                <a:lnTo>
                  <a:pt x="67820" y="65690"/>
                </a:lnTo>
                <a:lnTo>
                  <a:pt x="67830" y="65700"/>
                </a:lnTo>
                <a:lnTo>
                  <a:pt x="67840" y="65690"/>
                </a:lnTo>
                <a:lnTo>
                  <a:pt x="67840" y="65680"/>
                </a:lnTo>
                <a:lnTo>
                  <a:pt x="67840" y="65670"/>
                </a:lnTo>
                <a:lnTo>
                  <a:pt x="67850" y="65670"/>
                </a:lnTo>
                <a:lnTo>
                  <a:pt x="67850" y="65660"/>
                </a:lnTo>
                <a:lnTo>
                  <a:pt x="67840" y="65660"/>
                </a:lnTo>
                <a:lnTo>
                  <a:pt x="67840" y="65650"/>
                </a:lnTo>
                <a:lnTo>
                  <a:pt x="67850" y="65640"/>
                </a:lnTo>
                <a:lnTo>
                  <a:pt x="67840" y="65630"/>
                </a:lnTo>
                <a:lnTo>
                  <a:pt x="67830" y="65630"/>
                </a:lnTo>
                <a:lnTo>
                  <a:pt x="67820" y="65620"/>
                </a:lnTo>
                <a:lnTo>
                  <a:pt x="67830" y="65610"/>
                </a:lnTo>
                <a:lnTo>
                  <a:pt x="67830" y="65600"/>
                </a:lnTo>
                <a:lnTo>
                  <a:pt x="67830" y="65590"/>
                </a:lnTo>
                <a:lnTo>
                  <a:pt x="67830" y="65580"/>
                </a:lnTo>
                <a:lnTo>
                  <a:pt x="67830" y="65570"/>
                </a:lnTo>
                <a:lnTo>
                  <a:pt x="67830" y="65560"/>
                </a:lnTo>
                <a:lnTo>
                  <a:pt x="67830" y="65550"/>
                </a:lnTo>
                <a:lnTo>
                  <a:pt x="67830" y="65540"/>
                </a:lnTo>
                <a:lnTo>
                  <a:pt x="67840" y="65530"/>
                </a:lnTo>
                <a:lnTo>
                  <a:pt x="67840" y="65520"/>
                </a:lnTo>
                <a:lnTo>
                  <a:pt x="67840" y="65510"/>
                </a:lnTo>
                <a:lnTo>
                  <a:pt x="67840" y="65500"/>
                </a:lnTo>
                <a:lnTo>
                  <a:pt x="67840" y="65490"/>
                </a:lnTo>
                <a:lnTo>
                  <a:pt x="67840" y="65480"/>
                </a:lnTo>
                <a:lnTo>
                  <a:pt x="67840" y="65470"/>
                </a:lnTo>
                <a:lnTo>
                  <a:pt x="67840" y="65460"/>
                </a:lnTo>
                <a:lnTo>
                  <a:pt x="67840" y="65450"/>
                </a:lnTo>
                <a:lnTo>
                  <a:pt x="67840" y="65440"/>
                </a:lnTo>
                <a:lnTo>
                  <a:pt x="67840" y="65430"/>
                </a:lnTo>
                <a:lnTo>
                  <a:pt x="67850" y="65430"/>
                </a:lnTo>
                <a:lnTo>
                  <a:pt x="67860" y="65430"/>
                </a:lnTo>
                <a:lnTo>
                  <a:pt x="67860" y="65420"/>
                </a:lnTo>
                <a:lnTo>
                  <a:pt x="67860" y="65430"/>
                </a:lnTo>
                <a:lnTo>
                  <a:pt x="67850" y="65430"/>
                </a:lnTo>
                <a:lnTo>
                  <a:pt x="67850" y="65420"/>
                </a:lnTo>
                <a:lnTo>
                  <a:pt x="67850" y="65410"/>
                </a:lnTo>
                <a:lnTo>
                  <a:pt x="67860" y="65410"/>
                </a:lnTo>
                <a:lnTo>
                  <a:pt x="67870" y="65410"/>
                </a:lnTo>
                <a:lnTo>
                  <a:pt x="67870" y="65400"/>
                </a:lnTo>
                <a:lnTo>
                  <a:pt x="67870" y="65390"/>
                </a:lnTo>
                <a:lnTo>
                  <a:pt x="67870" y="65380"/>
                </a:lnTo>
                <a:lnTo>
                  <a:pt x="67870" y="65370"/>
                </a:lnTo>
                <a:lnTo>
                  <a:pt x="67860" y="65370"/>
                </a:lnTo>
                <a:lnTo>
                  <a:pt x="67870" y="65370"/>
                </a:lnTo>
                <a:lnTo>
                  <a:pt x="67870" y="65380"/>
                </a:lnTo>
                <a:lnTo>
                  <a:pt x="67870" y="65370"/>
                </a:lnTo>
                <a:lnTo>
                  <a:pt x="67870" y="65380"/>
                </a:lnTo>
                <a:lnTo>
                  <a:pt x="67880" y="65380"/>
                </a:lnTo>
                <a:lnTo>
                  <a:pt x="67870" y="65380"/>
                </a:lnTo>
                <a:lnTo>
                  <a:pt x="67880" y="65380"/>
                </a:lnTo>
                <a:lnTo>
                  <a:pt x="67880" y="65390"/>
                </a:lnTo>
                <a:lnTo>
                  <a:pt x="67890" y="65390"/>
                </a:lnTo>
                <a:lnTo>
                  <a:pt x="67890" y="65380"/>
                </a:lnTo>
                <a:lnTo>
                  <a:pt x="67900" y="65380"/>
                </a:lnTo>
                <a:lnTo>
                  <a:pt x="67890" y="65380"/>
                </a:lnTo>
                <a:lnTo>
                  <a:pt x="67890" y="65370"/>
                </a:lnTo>
                <a:lnTo>
                  <a:pt x="67900" y="65370"/>
                </a:lnTo>
                <a:lnTo>
                  <a:pt x="67900" y="65360"/>
                </a:lnTo>
                <a:lnTo>
                  <a:pt x="67900" y="65350"/>
                </a:lnTo>
                <a:lnTo>
                  <a:pt x="67910" y="65350"/>
                </a:lnTo>
                <a:lnTo>
                  <a:pt x="67910" y="65340"/>
                </a:lnTo>
                <a:lnTo>
                  <a:pt x="67920" y="65330"/>
                </a:lnTo>
                <a:lnTo>
                  <a:pt x="67920" y="65320"/>
                </a:lnTo>
                <a:lnTo>
                  <a:pt x="67930" y="65320"/>
                </a:lnTo>
                <a:lnTo>
                  <a:pt x="67930" y="65310"/>
                </a:lnTo>
                <a:lnTo>
                  <a:pt x="67940" y="65310"/>
                </a:lnTo>
                <a:lnTo>
                  <a:pt x="67940" y="65300"/>
                </a:lnTo>
                <a:lnTo>
                  <a:pt x="67940" y="65290"/>
                </a:lnTo>
                <a:lnTo>
                  <a:pt x="67950" y="65290"/>
                </a:lnTo>
                <a:lnTo>
                  <a:pt x="67950" y="65280"/>
                </a:lnTo>
                <a:lnTo>
                  <a:pt x="67950" y="65270"/>
                </a:lnTo>
                <a:lnTo>
                  <a:pt x="67960" y="65270"/>
                </a:lnTo>
                <a:lnTo>
                  <a:pt x="67980" y="65280"/>
                </a:lnTo>
                <a:lnTo>
                  <a:pt x="68000" y="65280"/>
                </a:lnTo>
                <a:lnTo>
                  <a:pt x="68050" y="65290"/>
                </a:lnTo>
                <a:lnTo>
                  <a:pt x="68100" y="65300"/>
                </a:lnTo>
                <a:lnTo>
                  <a:pt x="68120" y="65300"/>
                </a:lnTo>
                <a:lnTo>
                  <a:pt x="68140" y="65310"/>
                </a:lnTo>
                <a:lnTo>
                  <a:pt x="68170" y="65310"/>
                </a:lnTo>
                <a:lnTo>
                  <a:pt x="68210" y="65320"/>
                </a:lnTo>
                <a:lnTo>
                  <a:pt x="68300" y="65260"/>
                </a:lnTo>
                <a:lnTo>
                  <a:pt x="68390" y="65200"/>
                </a:lnTo>
                <a:lnTo>
                  <a:pt x="68580" y="65170"/>
                </a:lnTo>
                <a:lnTo>
                  <a:pt x="68770" y="65140"/>
                </a:lnTo>
                <a:lnTo>
                  <a:pt x="68820" y="65080"/>
                </a:lnTo>
                <a:lnTo>
                  <a:pt x="68870" y="65030"/>
                </a:lnTo>
                <a:lnTo>
                  <a:pt x="68930" y="65030"/>
                </a:lnTo>
                <a:lnTo>
                  <a:pt x="69000" y="65020"/>
                </a:lnTo>
                <a:lnTo>
                  <a:pt x="69080" y="65070"/>
                </a:lnTo>
                <a:lnTo>
                  <a:pt x="69170" y="65130"/>
                </a:lnTo>
                <a:lnTo>
                  <a:pt x="69240" y="65070"/>
                </a:lnTo>
                <a:lnTo>
                  <a:pt x="69300" y="65020"/>
                </a:lnTo>
                <a:lnTo>
                  <a:pt x="69360" y="64990"/>
                </a:lnTo>
                <a:lnTo>
                  <a:pt x="69420" y="64970"/>
                </a:lnTo>
                <a:lnTo>
                  <a:pt x="69530" y="65020"/>
                </a:lnTo>
                <a:lnTo>
                  <a:pt x="69640" y="65070"/>
                </a:lnTo>
                <a:lnTo>
                  <a:pt x="69720" y="65070"/>
                </a:lnTo>
                <a:lnTo>
                  <a:pt x="69790" y="65080"/>
                </a:lnTo>
                <a:close/>
                <a:moveTo>
                  <a:pt x="41350" y="84170"/>
                </a:moveTo>
                <a:lnTo>
                  <a:pt x="41420" y="84130"/>
                </a:lnTo>
                <a:lnTo>
                  <a:pt x="41460" y="84150"/>
                </a:lnTo>
                <a:lnTo>
                  <a:pt x="41440" y="84190"/>
                </a:lnTo>
                <a:lnTo>
                  <a:pt x="41460" y="84260"/>
                </a:lnTo>
                <a:lnTo>
                  <a:pt x="41440" y="84290"/>
                </a:lnTo>
                <a:lnTo>
                  <a:pt x="41450" y="84310"/>
                </a:lnTo>
                <a:lnTo>
                  <a:pt x="41460" y="84320"/>
                </a:lnTo>
                <a:lnTo>
                  <a:pt x="41470" y="84340"/>
                </a:lnTo>
                <a:lnTo>
                  <a:pt x="41480" y="84360"/>
                </a:lnTo>
                <a:lnTo>
                  <a:pt x="41460" y="84390"/>
                </a:lnTo>
                <a:lnTo>
                  <a:pt x="41410" y="84440"/>
                </a:lnTo>
                <a:lnTo>
                  <a:pt x="41430" y="84460"/>
                </a:lnTo>
                <a:lnTo>
                  <a:pt x="41480" y="84460"/>
                </a:lnTo>
                <a:lnTo>
                  <a:pt x="41510" y="84480"/>
                </a:lnTo>
                <a:lnTo>
                  <a:pt x="41530" y="84530"/>
                </a:lnTo>
                <a:lnTo>
                  <a:pt x="41520" y="84560"/>
                </a:lnTo>
                <a:lnTo>
                  <a:pt x="41510" y="84570"/>
                </a:lnTo>
                <a:lnTo>
                  <a:pt x="41490" y="84580"/>
                </a:lnTo>
                <a:lnTo>
                  <a:pt x="41480" y="84590"/>
                </a:lnTo>
                <a:lnTo>
                  <a:pt x="41470" y="84630"/>
                </a:lnTo>
                <a:lnTo>
                  <a:pt x="41480" y="84650"/>
                </a:lnTo>
                <a:lnTo>
                  <a:pt x="41520" y="84650"/>
                </a:lnTo>
                <a:lnTo>
                  <a:pt x="41540" y="84680"/>
                </a:lnTo>
                <a:lnTo>
                  <a:pt x="41540" y="84700"/>
                </a:lnTo>
                <a:lnTo>
                  <a:pt x="41520" y="84720"/>
                </a:lnTo>
                <a:lnTo>
                  <a:pt x="41490" y="84730"/>
                </a:lnTo>
                <a:lnTo>
                  <a:pt x="41480" y="84720"/>
                </a:lnTo>
                <a:lnTo>
                  <a:pt x="41480" y="84700"/>
                </a:lnTo>
                <a:lnTo>
                  <a:pt x="41470" y="84680"/>
                </a:lnTo>
                <a:lnTo>
                  <a:pt x="41460" y="84670"/>
                </a:lnTo>
                <a:lnTo>
                  <a:pt x="41440" y="84680"/>
                </a:lnTo>
                <a:lnTo>
                  <a:pt x="41300" y="84850"/>
                </a:lnTo>
                <a:lnTo>
                  <a:pt x="41270" y="84880"/>
                </a:lnTo>
                <a:lnTo>
                  <a:pt x="41110" y="84920"/>
                </a:lnTo>
                <a:lnTo>
                  <a:pt x="41100" y="84960"/>
                </a:lnTo>
                <a:lnTo>
                  <a:pt x="41110" y="84960"/>
                </a:lnTo>
                <a:lnTo>
                  <a:pt x="41150" y="84960"/>
                </a:lnTo>
                <a:lnTo>
                  <a:pt x="41160" y="84960"/>
                </a:lnTo>
                <a:lnTo>
                  <a:pt x="41170" y="84980"/>
                </a:lnTo>
                <a:lnTo>
                  <a:pt x="41170" y="85000"/>
                </a:lnTo>
                <a:lnTo>
                  <a:pt x="41160" y="85000"/>
                </a:lnTo>
                <a:lnTo>
                  <a:pt x="41030" y="85040"/>
                </a:lnTo>
                <a:lnTo>
                  <a:pt x="40980" y="85020"/>
                </a:lnTo>
                <a:lnTo>
                  <a:pt x="40960" y="85020"/>
                </a:lnTo>
                <a:lnTo>
                  <a:pt x="41000" y="84910"/>
                </a:lnTo>
                <a:lnTo>
                  <a:pt x="41010" y="84820"/>
                </a:lnTo>
                <a:lnTo>
                  <a:pt x="41030" y="84790"/>
                </a:lnTo>
                <a:lnTo>
                  <a:pt x="41060" y="84770"/>
                </a:lnTo>
                <a:lnTo>
                  <a:pt x="41070" y="84750"/>
                </a:lnTo>
                <a:lnTo>
                  <a:pt x="41080" y="84710"/>
                </a:lnTo>
                <a:lnTo>
                  <a:pt x="41100" y="84710"/>
                </a:lnTo>
                <a:lnTo>
                  <a:pt x="41130" y="84710"/>
                </a:lnTo>
                <a:lnTo>
                  <a:pt x="41150" y="84700"/>
                </a:lnTo>
                <a:lnTo>
                  <a:pt x="41140" y="84700"/>
                </a:lnTo>
                <a:lnTo>
                  <a:pt x="41130" y="84680"/>
                </a:lnTo>
                <a:lnTo>
                  <a:pt x="41140" y="84660"/>
                </a:lnTo>
                <a:lnTo>
                  <a:pt x="41140" y="84650"/>
                </a:lnTo>
                <a:lnTo>
                  <a:pt x="41110" y="84640"/>
                </a:lnTo>
                <a:lnTo>
                  <a:pt x="41080" y="84630"/>
                </a:lnTo>
                <a:lnTo>
                  <a:pt x="41040" y="84630"/>
                </a:lnTo>
                <a:lnTo>
                  <a:pt x="40920" y="84700"/>
                </a:lnTo>
                <a:lnTo>
                  <a:pt x="40900" y="84730"/>
                </a:lnTo>
                <a:lnTo>
                  <a:pt x="40880" y="84770"/>
                </a:lnTo>
                <a:lnTo>
                  <a:pt x="40870" y="84820"/>
                </a:lnTo>
                <a:lnTo>
                  <a:pt x="40850" y="84880"/>
                </a:lnTo>
                <a:lnTo>
                  <a:pt x="40850" y="84930"/>
                </a:lnTo>
                <a:lnTo>
                  <a:pt x="40840" y="84960"/>
                </a:lnTo>
                <a:lnTo>
                  <a:pt x="40830" y="84960"/>
                </a:lnTo>
                <a:lnTo>
                  <a:pt x="40810" y="84960"/>
                </a:lnTo>
                <a:lnTo>
                  <a:pt x="40800" y="84970"/>
                </a:lnTo>
                <a:lnTo>
                  <a:pt x="40760" y="85030"/>
                </a:lnTo>
                <a:lnTo>
                  <a:pt x="40750" y="85050"/>
                </a:lnTo>
                <a:lnTo>
                  <a:pt x="40740" y="85210"/>
                </a:lnTo>
                <a:lnTo>
                  <a:pt x="40740" y="85230"/>
                </a:lnTo>
                <a:lnTo>
                  <a:pt x="40730" y="85240"/>
                </a:lnTo>
                <a:lnTo>
                  <a:pt x="40730" y="85260"/>
                </a:lnTo>
                <a:lnTo>
                  <a:pt x="40720" y="85280"/>
                </a:lnTo>
                <a:lnTo>
                  <a:pt x="40690" y="85300"/>
                </a:lnTo>
                <a:lnTo>
                  <a:pt x="40690" y="85330"/>
                </a:lnTo>
                <a:lnTo>
                  <a:pt x="40680" y="85350"/>
                </a:lnTo>
                <a:lnTo>
                  <a:pt x="40670" y="85370"/>
                </a:lnTo>
                <a:lnTo>
                  <a:pt x="40600" y="85460"/>
                </a:lnTo>
                <a:lnTo>
                  <a:pt x="40580" y="85540"/>
                </a:lnTo>
                <a:lnTo>
                  <a:pt x="40550" y="85570"/>
                </a:lnTo>
                <a:lnTo>
                  <a:pt x="40480" y="85600"/>
                </a:lnTo>
                <a:lnTo>
                  <a:pt x="40470" y="85610"/>
                </a:lnTo>
                <a:lnTo>
                  <a:pt x="40460" y="85630"/>
                </a:lnTo>
                <a:lnTo>
                  <a:pt x="40480" y="85640"/>
                </a:lnTo>
                <a:lnTo>
                  <a:pt x="40500" y="85640"/>
                </a:lnTo>
                <a:lnTo>
                  <a:pt x="40500" y="85660"/>
                </a:lnTo>
                <a:lnTo>
                  <a:pt x="40490" y="85680"/>
                </a:lnTo>
                <a:lnTo>
                  <a:pt x="40490" y="85710"/>
                </a:lnTo>
                <a:lnTo>
                  <a:pt x="40500" y="85740"/>
                </a:lnTo>
                <a:lnTo>
                  <a:pt x="40510" y="85760"/>
                </a:lnTo>
                <a:lnTo>
                  <a:pt x="40470" y="85770"/>
                </a:lnTo>
                <a:lnTo>
                  <a:pt x="40450" y="85790"/>
                </a:lnTo>
                <a:lnTo>
                  <a:pt x="40440" y="85820"/>
                </a:lnTo>
                <a:lnTo>
                  <a:pt x="40410" y="85870"/>
                </a:lnTo>
                <a:lnTo>
                  <a:pt x="40400" y="85890"/>
                </a:lnTo>
                <a:lnTo>
                  <a:pt x="40380" y="85910"/>
                </a:lnTo>
                <a:lnTo>
                  <a:pt x="40340" y="85950"/>
                </a:lnTo>
                <a:lnTo>
                  <a:pt x="40320" y="85960"/>
                </a:lnTo>
                <a:lnTo>
                  <a:pt x="40290" y="85960"/>
                </a:lnTo>
                <a:lnTo>
                  <a:pt x="40240" y="85950"/>
                </a:lnTo>
                <a:lnTo>
                  <a:pt x="40220" y="85960"/>
                </a:lnTo>
                <a:lnTo>
                  <a:pt x="40240" y="85970"/>
                </a:lnTo>
                <a:lnTo>
                  <a:pt x="40240" y="85980"/>
                </a:lnTo>
                <a:lnTo>
                  <a:pt x="40210" y="85990"/>
                </a:lnTo>
                <a:lnTo>
                  <a:pt x="40170" y="85990"/>
                </a:lnTo>
                <a:lnTo>
                  <a:pt x="40140" y="86010"/>
                </a:lnTo>
                <a:lnTo>
                  <a:pt x="40120" y="86020"/>
                </a:lnTo>
                <a:lnTo>
                  <a:pt x="40100" y="86030"/>
                </a:lnTo>
                <a:lnTo>
                  <a:pt x="40090" y="86000"/>
                </a:lnTo>
                <a:lnTo>
                  <a:pt x="40090" y="85970"/>
                </a:lnTo>
                <a:lnTo>
                  <a:pt x="40080" y="85940"/>
                </a:lnTo>
                <a:lnTo>
                  <a:pt x="40070" y="85920"/>
                </a:lnTo>
                <a:lnTo>
                  <a:pt x="40060" y="85960"/>
                </a:lnTo>
                <a:lnTo>
                  <a:pt x="40030" y="85960"/>
                </a:lnTo>
                <a:lnTo>
                  <a:pt x="40020" y="85910"/>
                </a:lnTo>
                <a:lnTo>
                  <a:pt x="40010" y="85880"/>
                </a:lnTo>
                <a:lnTo>
                  <a:pt x="40020" y="85830"/>
                </a:lnTo>
                <a:lnTo>
                  <a:pt x="40050" y="85790"/>
                </a:lnTo>
                <a:lnTo>
                  <a:pt x="40050" y="85750"/>
                </a:lnTo>
                <a:lnTo>
                  <a:pt x="40050" y="85710"/>
                </a:lnTo>
                <a:lnTo>
                  <a:pt x="40010" y="85700"/>
                </a:lnTo>
                <a:lnTo>
                  <a:pt x="40020" y="85660"/>
                </a:lnTo>
                <a:lnTo>
                  <a:pt x="40030" y="85630"/>
                </a:lnTo>
                <a:lnTo>
                  <a:pt x="40050" y="85600"/>
                </a:lnTo>
                <a:lnTo>
                  <a:pt x="40060" y="85560"/>
                </a:lnTo>
                <a:lnTo>
                  <a:pt x="40030" y="85530"/>
                </a:lnTo>
                <a:lnTo>
                  <a:pt x="40020" y="85500"/>
                </a:lnTo>
                <a:lnTo>
                  <a:pt x="40020" y="85470"/>
                </a:lnTo>
                <a:lnTo>
                  <a:pt x="39990" y="85440"/>
                </a:lnTo>
                <a:lnTo>
                  <a:pt x="39980" y="85410"/>
                </a:lnTo>
                <a:lnTo>
                  <a:pt x="39980" y="85380"/>
                </a:lnTo>
                <a:lnTo>
                  <a:pt x="40000" y="85360"/>
                </a:lnTo>
                <a:lnTo>
                  <a:pt x="40030" y="85380"/>
                </a:lnTo>
                <a:lnTo>
                  <a:pt x="40060" y="85390"/>
                </a:lnTo>
                <a:lnTo>
                  <a:pt x="40070" y="85360"/>
                </a:lnTo>
                <a:lnTo>
                  <a:pt x="40090" y="85340"/>
                </a:lnTo>
                <a:lnTo>
                  <a:pt x="40100" y="85330"/>
                </a:lnTo>
                <a:lnTo>
                  <a:pt x="40130" y="85320"/>
                </a:lnTo>
                <a:lnTo>
                  <a:pt x="40130" y="85310"/>
                </a:lnTo>
                <a:lnTo>
                  <a:pt x="40130" y="85290"/>
                </a:lnTo>
                <a:lnTo>
                  <a:pt x="40080" y="85310"/>
                </a:lnTo>
                <a:lnTo>
                  <a:pt x="40050" y="85300"/>
                </a:lnTo>
                <a:lnTo>
                  <a:pt x="40050" y="85280"/>
                </a:lnTo>
                <a:lnTo>
                  <a:pt x="40050" y="85270"/>
                </a:lnTo>
                <a:lnTo>
                  <a:pt x="40060" y="85240"/>
                </a:lnTo>
                <a:lnTo>
                  <a:pt x="40030" y="85250"/>
                </a:lnTo>
                <a:lnTo>
                  <a:pt x="40020" y="85220"/>
                </a:lnTo>
                <a:lnTo>
                  <a:pt x="40030" y="85190"/>
                </a:lnTo>
                <a:lnTo>
                  <a:pt x="40080" y="85170"/>
                </a:lnTo>
                <a:lnTo>
                  <a:pt x="40110" y="85150"/>
                </a:lnTo>
                <a:lnTo>
                  <a:pt x="40130" y="85130"/>
                </a:lnTo>
                <a:lnTo>
                  <a:pt x="40140" y="85110"/>
                </a:lnTo>
                <a:lnTo>
                  <a:pt x="40150" y="85090"/>
                </a:lnTo>
                <a:lnTo>
                  <a:pt x="40160" y="85090"/>
                </a:lnTo>
                <a:lnTo>
                  <a:pt x="40170" y="85090"/>
                </a:lnTo>
                <a:lnTo>
                  <a:pt x="40180" y="85080"/>
                </a:lnTo>
                <a:lnTo>
                  <a:pt x="40200" y="85080"/>
                </a:lnTo>
                <a:lnTo>
                  <a:pt x="40220" y="85080"/>
                </a:lnTo>
                <a:lnTo>
                  <a:pt x="40230" y="85070"/>
                </a:lnTo>
                <a:lnTo>
                  <a:pt x="40240" y="85070"/>
                </a:lnTo>
                <a:lnTo>
                  <a:pt x="40250" y="85070"/>
                </a:lnTo>
                <a:lnTo>
                  <a:pt x="40260" y="85060"/>
                </a:lnTo>
                <a:lnTo>
                  <a:pt x="40280" y="85060"/>
                </a:lnTo>
                <a:lnTo>
                  <a:pt x="40290" y="85060"/>
                </a:lnTo>
                <a:lnTo>
                  <a:pt x="40310" y="85060"/>
                </a:lnTo>
                <a:lnTo>
                  <a:pt x="40320" y="85060"/>
                </a:lnTo>
                <a:lnTo>
                  <a:pt x="40330" y="85060"/>
                </a:lnTo>
                <a:lnTo>
                  <a:pt x="40330" y="85050"/>
                </a:lnTo>
                <a:lnTo>
                  <a:pt x="40340" y="85050"/>
                </a:lnTo>
                <a:lnTo>
                  <a:pt x="40350" y="85050"/>
                </a:lnTo>
                <a:lnTo>
                  <a:pt x="40360" y="85040"/>
                </a:lnTo>
                <a:lnTo>
                  <a:pt x="40370" y="85040"/>
                </a:lnTo>
                <a:lnTo>
                  <a:pt x="40380" y="85040"/>
                </a:lnTo>
                <a:lnTo>
                  <a:pt x="40390" y="85030"/>
                </a:lnTo>
                <a:lnTo>
                  <a:pt x="40400" y="85030"/>
                </a:lnTo>
                <a:lnTo>
                  <a:pt x="40410" y="85020"/>
                </a:lnTo>
                <a:lnTo>
                  <a:pt x="40420" y="85020"/>
                </a:lnTo>
                <a:lnTo>
                  <a:pt x="40430" y="85020"/>
                </a:lnTo>
                <a:lnTo>
                  <a:pt x="40430" y="85010"/>
                </a:lnTo>
                <a:lnTo>
                  <a:pt x="40440" y="85010"/>
                </a:lnTo>
                <a:lnTo>
                  <a:pt x="40450" y="85000"/>
                </a:lnTo>
                <a:lnTo>
                  <a:pt x="40450" y="84990"/>
                </a:lnTo>
                <a:lnTo>
                  <a:pt x="40460" y="84980"/>
                </a:lnTo>
                <a:lnTo>
                  <a:pt x="40460" y="84970"/>
                </a:lnTo>
                <a:lnTo>
                  <a:pt x="40470" y="84970"/>
                </a:lnTo>
                <a:lnTo>
                  <a:pt x="40470" y="84960"/>
                </a:lnTo>
                <a:lnTo>
                  <a:pt x="40470" y="84950"/>
                </a:lnTo>
                <a:lnTo>
                  <a:pt x="40470" y="84940"/>
                </a:lnTo>
                <a:lnTo>
                  <a:pt x="40480" y="84940"/>
                </a:lnTo>
                <a:lnTo>
                  <a:pt x="40480" y="84930"/>
                </a:lnTo>
                <a:lnTo>
                  <a:pt x="40480" y="84920"/>
                </a:lnTo>
                <a:lnTo>
                  <a:pt x="40480" y="84910"/>
                </a:lnTo>
                <a:lnTo>
                  <a:pt x="40480" y="84900"/>
                </a:lnTo>
                <a:lnTo>
                  <a:pt x="40480" y="84890"/>
                </a:lnTo>
                <a:lnTo>
                  <a:pt x="40490" y="84880"/>
                </a:lnTo>
                <a:lnTo>
                  <a:pt x="40500" y="84870"/>
                </a:lnTo>
                <a:lnTo>
                  <a:pt x="40510" y="84870"/>
                </a:lnTo>
                <a:lnTo>
                  <a:pt x="40510" y="84860"/>
                </a:lnTo>
                <a:lnTo>
                  <a:pt x="40520" y="84850"/>
                </a:lnTo>
                <a:lnTo>
                  <a:pt x="40530" y="84840"/>
                </a:lnTo>
                <a:lnTo>
                  <a:pt x="40530" y="84820"/>
                </a:lnTo>
                <a:lnTo>
                  <a:pt x="40540" y="84810"/>
                </a:lnTo>
                <a:lnTo>
                  <a:pt x="40540" y="84790"/>
                </a:lnTo>
                <a:lnTo>
                  <a:pt x="40560" y="84750"/>
                </a:lnTo>
                <a:lnTo>
                  <a:pt x="40570" y="84710"/>
                </a:lnTo>
                <a:lnTo>
                  <a:pt x="40580" y="84700"/>
                </a:lnTo>
                <a:lnTo>
                  <a:pt x="40590" y="84700"/>
                </a:lnTo>
                <a:lnTo>
                  <a:pt x="40600" y="84690"/>
                </a:lnTo>
                <a:lnTo>
                  <a:pt x="40610" y="84680"/>
                </a:lnTo>
                <a:lnTo>
                  <a:pt x="40610" y="84670"/>
                </a:lnTo>
                <a:lnTo>
                  <a:pt x="40620" y="84670"/>
                </a:lnTo>
                <a:lnTo>
                  <a:pt x="40620" y="84660"/>
                </a:lnTo>
                <a:lnTo>
                  <a:pt x="40630" y="84660"/>
                </a:lnTo>
                <a:lnTo>
                  <a:pt x="40640" y="84660"/>
                </a:lnTo>
                <a:lnTo>
                  <a:pt x="40650" y="84660"/>
                </a:lnTo>
                <a:lnTo>
                  <a:pt x="40650" y="84650"/>
                </a:lnTo>
                <a:lnTo>
                  <a:pt x="40650" y="84640"/>
                </a:lnTo>
                <a:lnTo>
                  <a:pt x="40640" y="84630"/>
                </a:lnTo>
                <a:lnTo>
                  <a:pt x="40640" y="84620"/>
                </a:lnTo>
                <a:lnTo>
                  <a:pt x="40630" y="84620"/>
                </a:lnTo>
                <a:lnTo>
                  <a:pt x="40640" y="84610"/>
                </a:lnTo>
                <a:lnTo>
                  <a:pt x="40640" y="84600"/>
                </a:lnTo>
                <a:lnTo>
                  <a:pt x="40640" y="84590"/>
                </a:lnTo>
                <a:lnTo>
                  <a:pt x="40650" y="84590"/>
                </a:lnTo>
                <a:lnTo>
                  <a:pt x="40650" y="84580"/>
                </a:lnTo>
                <a:lnTo>
                  <a:pt x="40660" y="84580"/>
                </a:lnTo>
                <a:lnTo>
                  <a:pt x="40670" y="84580"/>
                </a:lnTo>
                <a:lnTo>
                  <a:pt x="40680" y="84580"/>
                </a:lnTo>
                <a:lnTo>
                  <a:pt x="40690" y="84570"/>
                </a:lnTo>
                <a:lnTo>
                  <a:pt x="40690" y="84560"/>
                </a:lnTo>
                <a:lnTo>
                  <a:pt x="40700" y="84560"/>
                </a:lnTo>
                <a:lnTo>
                  <a:pt x="40710" y="84550"/>
                </a:lnTo>
                <a:lnTo>
                  <a:pt x="40720" y="84540"/>
                </a:lnTo>
                <a:lnTo>
                  <a:pt x="40730" y="84530"/>
                </a:lnTo>
                <a:lnTo>
                  <a:pt x="40720" y="84530"/>
                </a:lnTo>
                <a:lnTo>
                  <a:pt x="40720" y="84520"/>
                </a:lnTo>
                <a:lnTo>
                  <a:pt x="40710" y="84510"/>
                </a:lnTo>
                <a:lnTo>
                  <a:pt x="40710" y="84500"/>
                </a:lnTo>
                <a:lnTo>
                  <a:pt x="40710" y="84490"/>
                </a:lnTo>
                <a:lnTo>
                  <a:pt x="40710" y="84480"/>
                </a:lnTo>
                <a:lnTo>
                  <a:pt x="40710" y="84470"/>
                </a:lnTo>
                <a:lnTo>
                  <a:pt x="40720" y="84450"/>
                </a:lnTo>
                <a:lnTo>
                  <a:pt x="40720" y="84440"/>
                </a:lnTo>
                <a:lnTo>
                  <a:pt x="40720" y="84430"/>
                </a:lnTo>
                <a:lnTo>
                  <a:pt x="40840" y="84400"/>
                </a:lnTo>
                <a:lnTo>
                  <a:pt x="40960" y="84360"/>
                </a:lnTo>
                <a:lnTo>
                  <a:pt x="41020" y="84360"/>
                </a:lnTo>
                <a:lnTo>
                  <a:pt x="41070" y="84370"/>
                </a:lnTo>
                <a:lnTo>
                  <a:pt x="41080" y="84370"/>
                </a:lnTo>
                <a:lnTo>
                  <a:pt x="41090" y="84370"/>
                </a:lnTo>
                <a:lnTo>
                  <a:pt x="41100" y="84370"/>
                </a:lnTo>
                <a:lnTo>
                  <a:pt x="41110" y="84370"/>
                </a:lnTo>
                <a:lnTo>
                  <a:pt x="41120" y="84370"/>
                </a:lnTo>
                <a:lnTo>
                  <a:pt x="41130" y="84370"/>
                </a:lnTo>
                <a:lnTo>
                  <a:pt x="41130" y="84360"/>
                </a:lnTo>
                <a:lnTo>
                  <a:pt x="41140" y="84350"/>
                </a:lnTo>
                <a:lnTo>
                  <a:pt x="41150" y="84340"/>
                </a:lnTo>
                <a:lnTo>
                  <a:pt x="41160" y="84340"/>
                </a:lnTo>
                <a:lnTo>
                  <a:pt x="41160" y="84330"/>
                </a:lnTo>
                <a:lnTo>
                  <a:pt x="41170" y="84320"/>
                </a:lnTo>
                <a:lnTo>
                  <a:pt x="41180" y="84320"/>
                </a:lnTo>
                <a:lnTo>
                  <a:pt x="41190" y="84310"/>
                </a:lnTo>
                <a:lnTo>
                  <a:pt x="41200" y="84300"/>
                </a:lnTo>
                <a:lnTo>
                  <a:pt x="41200" y="84290"/>
                </a:lnTo>
                <a:lnTo>
                  <a:pt x="41200" y="84280"/>
                </a:lnTo>
                <a:lnTo>
                  <a:pt x="41200" y="84270"/>
                </a:lnTo>
                <a:lnTo>
                  <a:pt x="41200" y="84260"/>
                </a:lnTo>
                <a:lnTo>
                  <a:pt x="41220" y="84260"/>
                </a:lnTo>
                <a:lnTo>
                  <a:pt x="41230" y="84250"/>
                </a:lnTo>
                <a:lnTo>
                  <a:pt x="41260" y="84240"/>
                </a:lnTo>
                <a:lnTo>
                  <a:pt x="41300" y="84230"/>
                </a:lnTo>
                <a:lnTo>
                  <a:pt x="41310" y="84220"/>
                </a:lnTo>
                <a:lnTo>
                  <a:pt x="41320" y="84210"/>
                </a:lnTo>
                <a:lnTo>
                  <a:pt x="41330" y="84200"/>
                </a:lnTo>
                <a:lnTo>
                  <a:pt x="41340" y="84190"/>
                </a:lnTo>
                <a:lnTo>
                  <a:pt x="41340" y="84180"/>
                </a:lnTo>
                <a:lnTo>
                  <a:pt x="41340" y="84170"/>
                </a:lnTo>
                <a:lnTo>
                  <a:pt x="41350" y="84170"/>
                </a:lnTo>
                <a:close/>
                <a:moveTo>
                  <a:pt x="44030" y="92880"/>
                </a:moveTo>
                <a:lnTo>
                  <a:pt x="44010" y="92860"/>
                </a:lnTo>
                <a:lnTo>
                  <a:pt x="43990" y="92860"/>
                </a:lnTo>
                <a:lnTo>
                  <a:pt x="43960" y="92890"/>
                </a:lnTo>
                <a:lnTo>
                  <a:pt x="43910" y="92890"/>
                </a:lnTo>
                <a:lnTo>
                  <a:pt x="43860" y="92880"/>
                </a:lnTo>
                <a:lnTo>
                  <a:pt x="43830" y="92860"/>
                </a:lnTo>
                <a:lnTo>
                  <a:pt x="43830" y="92850"/>
                </a:lnTo>
                <a:lnTo>
                  <a:pt x="43830" y="92840"/>
                </a:lnTo>
                <a:lnTo>
                  <a:pt x="43820" y="92830"/>
                </a:lnTo>
                <a:lnTo>
                  <a:pt x="43840" y="92800"/>
                </a:lnTo>
                <a:lnTo>
                  <a:pt x="43890" y="92790"/>
                </a:lnTo>
                <a:lnTo>
                  <a:pt x="43950" y="92790"/>
                </a:lnTo>
                <a:lnTo>
                  <a:pt x="44030" y="92810"/>
                </a:lnTo>
                <a:lnTo>
                  <a:pt x="44070" y="92820"/>
                </a:lnTo>
                <a:lnTo>
                  <a:pt x="44090" y="92820"/>
                </a:lnTo>
                <a:lnTo>
                  <a:pt x="44150" y="92860"/>
                </a:lnTo>
                <a:lnTo>
                  <a:pt x="44130" y="92870"/>
                </a:lnTo>
                <a:lnTo>
                  <a:pt x="44110" y="92880"/>
                </a:lnTo>
                <a:lnTo>
                  <a:pt x="44070" y="92870"/>
                </a:lnTo>
                <a:lnTo>
                  <a:pt x="44040" y="92880"/>
                </a:lnTo>
                <a:lnTo>
                  <a:pt x="44030" y="92880"/>
                </a:lnTo>
                <a:close/>
                <a:moveTo>
                  <a:pt x="43250" y="92450"/>
                </a:moveTo>
                <a:lnTo>
                  <a:pt x="43270" y="92400"/>
                </a:lnTo>
                <a:lnTo>
                  <a:pt x="43340" y="92370"/>
                </a:lnTo>
                <a:lnTo>
                  <a:pt x="43420" y="92360"/>
                </a:lnTo>
                <a:lnTo>
                  <a:pt x="43470" y="92390"/>
                </a:lnTo>
                <a:lnTo>
                  <a:pt x="43450" y="92400"/>
                </a:lnTo>
                <a:lnTo>
                  <a:pt x="43370" y="92400"/>
                </a:lnTo>
                <a:lnTo>
                  <a:pt x="43340" y="92420"/>
                </a:lnTo>
                <a:lnTo>
                  <a:pt x="43310" y="92450"/>
                </a:lnTo>
                <a:lnTo>
                  <a:pt x="43290" y="92460"/>
                </a:lnTo>
                <a:lnTo>
                  <a:pt x="43260" y="92470"/>
                </a:lnTo>
                <a:lnTo>
                  <a:pt x="43240" y="92470"/>
                </a:lnTo>
                <a:lnTo>
                  <a:pt x="43230" y="92460"/>
                </a:lnTo>
                <a:lnTo>
                  <a:pt x="43240" y="92460"/>
                </a:lnTo>
                <a:lnTo>
                  <a:pt x="43250" y="92450"/>
                </a:lnTo>
                <a:close/>
                <a:moveTo>
                  <a:pt x="43500" y="92230"/>
                </a:moveTo>
                <a:lnTo>
                  <a:pt x="43630" y="92220"/>
                </a:lnTo>
                <a:lnTo>
                  <a:pt x="43670" y="92250"/>
                </a:lnTo>
                <a:lnTo>
                  <a:pt x="43670" y="92300"/>
                </a:lnTo>
                <a:lnTo>
                  <a:pt x="43660" y="92320"/>
                </a:lnTo>
                <a:lnTo>
                  <a:pt x="43600" y="92350"/>
                </a:lnTo>
                <a:lnTo>
                  <a:pt x="43600" y="92340"/>
                </a:lnTo>
                <a:lnTo>
                  <a:pt x="43610" y="92310"/>
                </a:lnTo>
                <a:lnTo>
                  <a:pt x="43610" y="92300"/>
                </a:lnTo>
                <a:lnTo>
                  <a:pt x="43560" y="92340"/>
                </a:lnTo>
                <a:lnTo>
                  <a:pt x="43540" y="92350"/>
                </a:lnTo>
                <a:lnTo>
                  <a:pt x="43520" y="92340"/>
                </a:lnTo>
                <a:lnTo>
                  <a:pt x="43470" y="92300"/>
                </a:lnTo>
                <a:lnTo>
                  <a:pt x="43410" y="92320"/>
                </a:lnTo>
                <a:lnTo>
                  <a:pt x="43380" y="92320"/>
                </a:lnTo>
                <a:lnTo>
                  <a:pt x="43350" y="92290"/>
                </a:lnTo>
                <a:lnTo>
                  <a:pt x="43460" y="92230"/>
                </a:lnTo>
                <a:lnTo>
                  <a:pt x="43500" y="92230"/>
                </a:lnTo>
                <a:close/>
                <a:moveTo>
                  <a:pt x="43020" y="91530"/>
                </a:moveTo>
                <a:lnTo>
                  <a:pt x="43040" y="91530"/>
                </a:lnTo>
                <a:lnTo>
                  <a:pt x="43060" y="91540"/>
                </a:lnTo>
                <a:lnTo>
                  <a:pt x="43090" y="91560"/>
                </a:lnTo>
                <a:lnTo>
                  <a:pt x="43100" y="91580"/>
                </a:lnTo>
                <a:lnTo>
                  <a:pt x="43100" y="91620"/>
                </a:lnTo>
                <a:lnTo>
                  <a:pt x="43100" y="91650"/>
                </a:lnTo>
                <a:lnTo>
                  <a:pt x="43090" y="91670"/>
                </a:lnTo>
                <a:lnTo>
                  <a:pt x="43070" y="91680"/>
                </a:lnTo>
                <a:lnTo>
                  <a:pt x="43040" y="91680"/>
                </a:lnTo>
                <a:lnTo>
                  <a:pt x="42970" y="91620"/>
                </a:lnTo>
                <a:lnTo>
                  <a:pt x="42990" y="91610"/>
                </a:lnTo>
                <a:lnTo>
                  <a:pt x="43000" y="91580"/>
                </a:lnTo>
                <a:lnTo>
                  <a:pt x="43020" y="91530"/>
                </a:lnTo>
                <a:close/>
                <a:moveTo>
                  <a:pt x="41490" y="88500"/>
                </a:moveTo>
                <a:lnTo>
                  <a:pt x="41510" y="88480"/>
                </a:lnTo>
                <a:lnTo>
                  <a:pt x="41530" y="88490"/>
                </a:lnTo>
                <a:lnTo>
                  <a:pt x="41550" y="88510"/>
                </a:lnTo>
                <a:lnTo>
                  <a:pt x="41550" y="88550"/>
                </a:lnTo>
                <a:lnTo>
                  <a:pt x="41530" y="88570"/>
                </a:lnTo>
                <a:lnTo>
                  <a:pt x="41520" y="88610"/>
                </a:lnTo>
                <a:lnTo>
                  <a:pt x="41500" y="88670"/>
                </a:lnTo>
                <a:lnTo>
                  <a:pt x="41480" y="88630"/>
                </a:lnTo>
                <a:lnTo>
                  <a:pt x="41420" y="88570"/>
                </a:lnTo>
                <a:lnTo>
                  <a:pt x="41440" y="88550"/>
                </a:lnTo>
                <a:lnTo>
                  <a:pt x="41480" y="88520"/>
                </a:lnTo>
                <a:lnTo>
                  <a:pt x="41490" y="88500"/>
                </a:lnTo>
                <a:close/>
                <a:moveTo>
                  <a:pt x="41500" y="88440"/>
                </a:moveTo>
                <a:lnTo>
                  <a:pt x="41490" y="88470"/>
                </a:lnTo>
                <a:lnTo>
                  <a:pt x="41480" y="88470"/>
                </a:lnTo>
                <a:lnTo>
                  <a:pt x="41470" y="88470"/>
                </a:lnTo>
                <a:lnTo>
                  <a:pt x="41460" y="88480"/>
                </a:lnTo>
                <a:lnTo>
                  <a:pt x="41430" y="88490"/>
                </a:lnTo>
                <a:lnTo>
                  <a:pt x="41410" y="88510"/>
                </a:lnTo>
                <a:lnTo>
                  <a:pt x="41390" y="88530"/>
                </a:lnTo>
                <a:lnTo>
                  <a:pt x="41360" y="88530"/>
                </a:lnTo>
                <a:lnTo>
                  <a:pt x="41340" y="88520"/>
                </a:lnTo>
                <a:lnTo>
                  <a:pt x="41310" y="88480"/>
                </a:lnTo>
                <a:lnTo>
                  <a:pt x="41300" y="88440"/>
                </a:lnTo>
                <a:lnTo>
                  <a:pt x="41300" y="88410"/>
                </a:lnTo>
                <a:lnTo>
                  <a:pt x="41310" y="88390"/>
                </a:lnTo>
                <a:lnTo>
                  <a:pt x="41360" y="88360"/>
                </a:lnTo>
                <a:lnTo>
                  <a:pt x="41370" y="88350"/>
                </a:lnTo>
                <a:lnTo>
                  <a:pt x="41390" y="88310"/>
                </a:lnTo>
                <a:lnTo>
                  <a:pt x="41400" y="88300"/>
                </a:lnTo>
                <a:lnTo>
                  <a:pt x="41410" y="88290"/>
                </a:lnTo>
                <a:lnTo>
                  <a:pt x="41450" y="88340"/>
                </a:lnTo>
                <a:lnTo>
                  <a:pt x="41470" y="88420"/>
                </a:lnTo>
                <a:lnTo>
                  <a:pt x="41500" y="88440"/>
                </a:lnTo>
                <a:close/>
                <a:moveTo>
                  <a:pt x="41680" y="88330"/>
                </a:moveTo>
                <a:lnTo>
                  <a:pt x="41690" y="88350"/>
                </a:lnTo>
                <a:lnTo>
                  <a:pt x="41710" y="88370"/>
                </a:lnTo>
                <a:lnTo>
                  <a:pt x="41710" y="88390"/>
                </a:lnTo>
                <a:lnTo>
                  <a:pt x="41690" y="88400"/>
                </a:lnTo>
                <a:lnTo>
                  <a:pt x="41600" y="88420"/>
                </a:lnTo>
                <a:lnTo>
                  <a:pt x="41570" y="88450"/>
                </a:lnTo>
                <a:lnTo>
                  <a:pt x="41560" y="88460"/>
                </a:lnTo>
                <a:lnTo>
                  <a:pt x="41540" y="88460"/>
                </a:lnTo>
                <a:lnTo>
                  <a:pt x="41530" y="88450"/>
                </a:lnTo>
                <a:lnTo>
                  <a:pt x="41510" y="88440"/>
                </a:lnTo>
                <a:lnTo>
                  <a:pt x="41500" y="88410"/>
                </a:lnTo>
                <a:lnTo>
                  <a:pt x="41500" y="88390"/>
                </a:lnTo>
                <a:lnTo>
                  <a:pt x="41500" y="88380"/>
                </a:lnTo>
                <a:lnTo>
                  <a:pt x="41520" y="88350"/>
                </a:lnTo>
                <a:lnTo>
                  <a:pt x="41580" y="88260"/>
                </a:lnTo>
                <a:lnTo>
                  <a:pt x="41610" y="88250"/>
                </a:lnTo>
                <a:lnTo>
                  <a:pt x="41640" y="88280"/>
                </a:lnTo>
                <a:lnTo>
                  <a:pt x="41650" y="88300"/>
                </a:lnTo>
                <a:lnTo>
                  <a:pt x="41660" y="88310"/>
                </a:lnTo>
                <a:lnTo>
                  <a:pt x="41670" y="88320"/>
                </a:lnTo>
                <a:lnTo>
                  <a:pt x="41680" y="88330"/>
                </a:lnTo>
                <a:close/>
                <a:moveTo>
                  <a:pt x="40110" y="86090"/>
                </a:moveTo>
                <a:lnTo>
                  <a:pt x="40150" y="86050"/>
                </a:lnTo>
                <a:lnTo>
                  <a:pt x="40240" y="86040"/>
                </a:lnTo>
                <a:lnTo>
                  <a:pt x="40280" y="86030"/>
                </a:lnTo>
                <a:lnTo>
                  <a:pt x="40290" y="86080"/>
                </a:lnTo>
                <a:lnTo>
                  <a:pt x="40240" y="86160"/>
                </a:lnTo>
                <a:lnTo>
                  <a:pt x="40180" y="86190"/>
                </a:lnTo>
                <a:lnTo>
                  <a:pt x="40140" y="86180"/>
                </a:lnTo>
                <a:lnTo>
                  <a:pt x="40130" y="86230"/>
                </a:lnTo>
                <a:lnTo>
                  <a:pt x="40090" y="86170"/>
                </a:lnTo>
                <a:lnTo>
                  <a:pt x="40110" y="86090"/>
                </a:lnTo>
                <a:close/>
                <a:moveTo>
                  <a:pt x="41370" y="85250"/>
                </a:moveTo>
                <a:lnTo>
                  <a:pt x="41360" y="85350"/>
                </a:lnTo>
                <a:lnTo>
                  <a:pt x="41320" y="85400"/>
                </a:lnTo>
                <a:lnTo>
                  <a:pt x="41220" y="85470"/>
                </a:lnTo>
                <a:lnTo>
                  <a:pt x="41180" y="85530"/>
                </a:lnTo>
                <a:lnTo>
                  <a:pt x="41140" y="85610"/>
                </a:lnTo>
                <a:lnTo>
                  <a:pt x="41110" y="85700"/>
                </a:lnTo>
                <a:lnTo>
                  <a:pt x="41100" y="85730"/>
                </a:lnTo>
                <a:lnTo>
                  <a:pt x="41070" y="85740"/>
                </a:lnTo>
                <a:lnTo>
                  <a:pt x="41050" y="85760"/>
                </a:lnTo>
                <a:lnTo>
                  <a:pt x="41040" y="85860"/>
                </a:lnTo>
                <a:lnTo>
                  <a:pt x="41020" y="85880"/>
                </a:lnTo>
                <a:lnTo>
                  <a:pt x="41000" y="85890"/>
                </a:lnTo>
                <a:lnTo>
                  <a:pt x="40950" y="85950"/>
                </a:lnTo>
                <a:lnTo>
                  <a:pt x="40920" y="85960"/>
                </a:lnTo>
                <a:lnTo>
                  <a:pt x="40890" y="85950"/>
                </a:lnTo>
                <a:lnTo>
                  <a:pt x="40860" y="85930"/>
                </a:lnTo>
                <a:lnTo>
                  <a:pt x="40840" y="85900"/>
                </a:lnTo>
                <a:lnTo>
                  <a:pt x="40840" y="85860"/>
                </a:lnTo>
                <a:lnTo>
                  <a:pt x="40870" y="85840"/>
                </a:lnTo>
                <a:lnTo>
                  <a:pt x="40930" y="85880"/>
                </a:lnTo>
                <a:lnTo>
                  <a:pt x="40960" y="85870"/>
                </a:lnTo>
                <a:lnTo>
                  <a:pt x="40950" y="85850"/>
                </a:lnTo>
                <a:lnTo>
                  <a:pt x="40940" y="85830"/>
                </a:lnTo>
                <a:lnTo>
                  <a:pt x="40910" y="85820"/>
                </a:lnTo>
                <a:lnTo>
                  <a:pt x="40930" y="85780"/>
                </a:lnTo>
                <a:lnTo>
                  <a:pt x="40960" y="85770"/>
                </a:lnTo>
                <a:lnTo>
                  <a:pt x="40990" y="85780"/>
                </a:lnTo>
                <a:lnTo>
                  <a:pt x="41020" y="85770"/>
                </a:lnTo>
                <a:lnTo>
                  <a:pt x="40980" y="85720"/>
                </a:lnTo>
                <a:lnTo>
                  <a:pt x="40970" y="85690"/>
                </a:lnTo>
                <a:lnTo>
                  <a:pt x="40980" y="85670"/>
                </a:lnTo>
                <a:lnTo>
                  <a:pt x="40990" y="85650"/>
                </a:lnTo>
                <a:lnTo>
                  <a:pt x="40990" y="85640"/>
                </a:lnTo>
                <a:lnTo>
                  <a:pt x="41000" y="85630"/>
                </a:lnTo>
                <a:lnTo>
                  <a:pt x="41010" y="85620"/>
                </a:lnTo>
                <a:lnTo>
                  <a:pt x="41020" y="85620"/>
                </a:lnTo>
                <a:lnTo>
                  <a:pt x="41030" y="85600"/>
                </a:lnTo>
                <a:lnTo>
                  <a:pt x="41040" y="85580"/>
                </a:lnTo>
                <a:lnTo>
                  <a:pt x="41030" y="85570"/>
                </a:lnTo>
                <a:lnTo>
                  <a:pt x="41020" y="85560"/>
                </a:lnTo>
                <a:lnTo>
                  <a:pt x="41010" y="85550"/>
                </a:lnTo>
                <a:lnTo>
                  <a:pt x="40990" y="85550"/>
                </a:lnTo>
                <a:lnTo>
                  <a:pt x="41020" y="85520"/>
                </a:lnTo>
                <a:lnTo>
                  <a:pt x="41060" y="85480"/>
                </a:lnTo>
                <a:lnTo>
                  <a:pt x="41090" y="85440"/>
                </a:lnTo>
                <a:lnTo>
                  <a:pt x="41090" y="85390"/>
                </a:lnTo>
                <a:lnTo>
                  <a:pt x="41100" y="85350"/>
                </a:lnTo>
                <a:lnTo>
                  <a:pt x="41110" y="85320"/>
                </a:lnTo>
                <a:lnTo>
                  <a:pt x="41150" y="85260"/>
                </a:lnTo>
                <a:lnTo>
                  <a:pt x="41150" y="85250"/>
                </a:lnTo>
                <a:lnTo>
                  <a:pt x="41140" y="85220"/>
                </a:lnTo>
                <a:lnTo>
                  <a:pt x="41150" y="85190"/>
                </a:lnTo>
                <a:lnTo>
                  <a:pt x="41160" y="85180"/>
                </a:lnTo>
                <a:lnTo>
                  <a:pt x="41310" y="85180"/>
                </a:lnTo>
                <a:lnTo>
                  <a:pt x="41350" y="85200"/>
                </a:lnTo>
                <a:lnTo>
                  <a:pt x="41370" y="85250"/>
                </a:lnTo>
                <a:close/>
                <a:moveTo>
                  <a:pt x="40880" y="85590"/>
                </a:moveTo>
                <a:lnTo>
                  <a:pt x="40860" y="85600"/>
                </a:lnTo>
                <a:lnTo>
                  <a:pt x="40830" y="85600"/>
                </a:lnTo>
                <a:lnTo>
                  <a:pt x="40810" y="85590"/>
                </a:lnTo>
                <a:lnTo>
                  <a:pt x="40770" y="85550"/>
                </a:lnTo>
                <a:lnTo>
                  <a:pt x="40750" y="85550"/>
                </a:lnTo>
                <a:lnTo>
                  <a:pt x="40670" y="85580"/>
                </a:lnTo>
                <a:lnTo>
                  <a:pt x="40660" y="85570"/>
                </a:lnTo>
                <a:lnTo>
                  <a:pt x="40660" y="85560"/>
                </a:lnTo>
                <a:lnTo>
                  <a:pt x="40670" y="85540"/>
                </a:lnTo>
                <a:lnTo>
                  <a:pt x="40680" y="85530"/>
                </a:lnTo>
                <a:lnTo>
                  <a:pt x="40720" y="85530"/>
                </a:lnTo>
                <a:lnTo>
                  <a:pt x="40740" y="85510"/>
                </a:lnTo>
                <a:lnTo>
                  <a:pt x="40760" y="85490"/>
                </a:lnTo>
                <a:lnTo>
                  <a:pt x="40750" y="85480"/>
                </a:lnTo>
                <a:lnTo>
                  <a:pt x="40750" y="85470"/>
                </a:lnTo>
                <a:lnTo>
                  <a:pt x="40750" y="85460"/>
                </a:lnTo>
                <a:lnTo>
                  <a:pt x="40750" y="85450"/>
                </a:lnTo>
                <a:lnTo>
                  <a:pt x="40790" y="85450"/>
                </a:lnTo>
                <a:lnTo>
                  <a:pt x="40840" y="85420"/>
                </a:lnTo>
                <a:lnTo>
                  <a:pt x="40830" y="85360"/>
                </a:lnTo>
                <a:lnTo>
                  <a:pt x="40900" y="85230"/>
                </a:lnTo>
                <a:lnTo>
                  <a:pt x="40910" y="85170"/>
                </a:lnTo>
                <a:lnTo>
                  <a:pt x="41080" y="85150"/>
                </a:lnTo>
                <a:lnTo>
                  <a:pt x="41080" y="85170"/>
                </a:lnTo>
                <a:lnTo>
                  <a:pt x="41070" y="85180"/>
                </a:lnTo>
                <a:lnTo>
                  <a:pt x="41040" y="85230"/>
                </a:lnTo>
                <a:lnTo>
                  <a:pt x="41020" y="85260"/>
                </a:lnTo>
                <a:lnTo>
                  <a:pt x="41010" y="85290"/>
                </a:lnTo>
                <a:lnTo>
                  <a:pt x="41010" y="85320"/>
                </a:lnTo>
                <a:lnTo>
                  <a:pt x="41000" y="85380"/>
                </a:lnTo>
                <a:lnTo>
                  <a:pt x="41000" y="85410"/>
                </a:lnTo>
                <a:lnTo>
                  <a:pt x="40970" y="85440"/>
                </a:lnTo>
                <a:lnTo>
                  <a:pt x="40930" y="85520"/>
                </a:lnTo>
                <a:lnTo>
                  <a:pt x="40910" y="85550"/>
                </a:lnTo>
                <a:lnTo>
                  <a:pt x="40880" y="85590"/>
                </a:lnTo>
                <a:close/>
                <a:moveTo>
                  <a:pt x="50180" y="89230"/>
                </a:moveTo>
                <a:lnTo>
                  <a:pt x="50220" y="89270"/>
                </a:lnTo>
                <a:lnTo>
                  <a:pt x="50360" y="89280"/>
                </a:lnTo>
                <a:lnTo>
                  <a:pt x="50360" y="89290"/>
                </a:lnTo>
                <a:lnTo>
                  <a:pt x="50330" y="89300"/>
                </a:lnTo>
                <a:lnTo>
                  <a:pt x="50290" y="89320"/>
                </a:lnTo>
                <a:lnTo>
                  <a:pt x="50270" y="89320"/>
                </a:lnTo>
                <a:lnTo>
                  <a:pt x="50250" y="89310"/>
                </a:lnTo>
                <a:lnTo>
                  <a:pt x="50210" y="89270"/>
                </a:lnTo>
                <a:lnTo>
                  <a:pt x="50190" y="89260"/>
                </a:lnTo>
                <a:lnTo>
                  <a:pt x="50030" y="89290"/>
                </a:lnTo>
                <a:lnTo>
                  <a:pt x="50010" y="89310"/>
                </a:lnTo>
                <a:lnTo>
                  <a:pt x="50040" y="89330"/>
                </a:lnTo>
                <a:lnTo>
                  <a:pt x="50070" y="89330"/>
                </a:lnTo>
                <a:lnTo>
                  <a:pt x="50140" y="89320"/>
                </a:lnTo>
                <a:lnTo>
                  <a:pt x="50170" y="89310"/>
                </a:lnTo>
                <a:lnTo>
                  <a:pt x="50190" y="89310"/>
                </a:lnTo>
                <a:lnTo>
                  <a:pt x="50200" y="89320"/>
                </a:lnTo>
                <a:lnTo>
                  <a:pt x="50200" y="89350"/>
                </a:lnTo>
                <a:lnTo>
                  <a:pt x="50190" y="89360"/>
                </a:lnTo>
                <a:lnTo>
                  <a:pt x="50170" y="89370"/>
                </a:lnTo>
                <a:lnTo>
                  <a:pt x="50160" y="89380"/>
                </a:lnTo>
                <a:lnTo>
                  <a:pt x="50170" y="89390"/>
                </a:lnTo>
                <a:lnTo>
                  <a:pt x="50180" y="89410"/>
                </a:lnTo>
                <a:lnTo>
                  <a:pt x="50100" y="89410"/>
                </a:lnTo>
                <a:lnTo>
                  <a:pt x="50080" y="89400"/>
                </a:lnTo>
                <a:lnTo>
                  <a:pt x="50050" y="89360"/>
                </a:lnTo>
                <a:lnTo>
                  <a:pt x="50030" y="89350"/>
                </a:lnTo>
                <a:lnTo>
                  <a:pt x="50010" y="89350"/>
                </a:lnTo>
                <a:lnTo>
                  <a:pt x="50000" y="89350"/>
                </a:lnTo>
                <a:lnTo>
                  <a:pt x="49990" y="89360"/>
                </a:lnTo>
                <a:lnTo>
                  <a:pt x="49980" y="89370"/>
                </a:lnTo>
                <a:lnTo>
                  <a:pt x="49980" y="89380"/>
                </a:lnTo>
                <a:lnTo>
                  <a:pt x="49960" y="89380"/>
                </a:lnTo>
                <a:lnTo>
                  <a:pt x="49950" y="89370"/>
                </a:lnTo>
                <a:lnTo>
                  <a:pt x="49940" y="89350"/>
                </a:lnTo>
                <a:lnTo>
                  <a:pt x="49950" y="89310"/>
                </a:lnTo>
                <a:lnTo>
                  <a:pt x="49900" y="89370"/>
                </a:lnTo>
                <a:lnTo>
                  <a:pt x="49880" y="89380"/>
                </a:lnTo>
                <a:lnTo>
                  <a:pt x="49880" y="89370"/>
                </a:lnTo>
                <a:lnTo>
                  <a:pt x="49870" y="89370"/>
                </a:lnTo>
                <a:lnTo>
                  <a:pt x="49860" y="89370"/>
                </a:lnTo>
                <a:lnTo>
                  <a:pt x="49850" y="89390"/>
                </a:lnTo>
                <a:lnTo>
                  <a:pt x="49850" y="89400"/>
                </a:lnTo>
                <a:lnTo>
                  <a:pt x="49840" y="89400"/>
                </a:lnTo>
                <a:lnTo>
                  <a:pt x="49830" y="89410"/>
                </a:lnTo>
                <a:lnTo>
                  <a:pt x="49820" y="89400"/>
                </a:lnTo>
                <a:lnTo>
                  <a:pt x="49810" y="89380"/>
                </a:lnTo>
                <a:lnTo>
                  <a:pt x="49800" y="89370"/>
                </a:lnTo>
                <a:lnTo>
                  <a:pt x="49800" y="89350"/>
                </a:lnTo>
                <a:lnTo>
                  <a:pt x="49790" y="89320"/>
                </a:lnTo>
                <a:lnTo>
                  <a:pt x="49810" y="89280"/>
                </a:lnTo>
                <a:lnTo>
                  <a:pt x="49810" y="89260"/>
                </a:lnTo>
                <a:lnTo>
                  <a:pt x="49770" y="89260"/>
                </a:lnTo>
                <a:lnTo>
                  <a:pt x="49810" y="89190"/>
                </a:lnTo>
                <a:lnTo>
                  <a:pt x="49850" y="89130"/>
                </a:lnTo>
                <a:lnTo>
                  <a:pt x="49870" y="89130"/>
                </a:lnTo>
                <a:lnTo>
                  <a:pt x="49920" y="89160"/>
                </a:lnTo>
                <a:lnTo>
                  <a:pt x="49980" y="89140"/>
                </a:lnTo>
                <a:lnTo>
                  <a:pt x="50210" y="89200"/>
                </a:lnTo>
                <a:lnTo>
                  <a:pt x="50230" y="89230"/>
                </a:lnTo>
                <a:lnTo>
                  <a:pt x="50180" y="89230"/>
                </a:lnTo>
                <a:close/>
                <a:moveTo>
                  <a:pt x="50300" y="89130"/>
                </a:moveTo>
                <a:lnTo>
                  <a:pt x="50350" y="89150"/>
                </a:lnTo>
                <a:lnTo>
                  <a:pt x="50380" y="89150"/>
                </a:lnTo>
                <a:lnTo>
                  <a:pt x="50400" y="89140"/>
                </a:lnTo>
                <a:lnTo>
                  <a:pt x="50380" y="89180"/>
                </a:lnTo>
                <a:lnTo>
                  <a:pt x="50340" y="89210"/>
                </a:lnTo>
                <a:lnTo>
                  <a:pt x="50300" y="89210"/>
                </a:lnTo>
                <a:lnTo>
                  <a:pt x="50280" y="89170"/>
                </a:lnTo>
                <a:lnTo>
                  <a:pt x="50270" y="89120"/>
                </a:lnTo>
                <a:lnTo>
                  <a:pt x="50260" y="89100"/>
                </a:lnTo>
                <a:lnTo>
                  <a:pt x="50260" y="89070"/>
                </a:lnTo>
                <a:lnTo>
                  <a:pt x="50280" y="89060"/>
                </a:lnTo>
                <a:lnTo>
                  <a:pt x="50300" y="89070"/>
                </a:lnTo>
                <a:lnTo>
                  <a:pt x="50350" y="89100"/>
                </a:lnTo>
                <a:lnTo>
                  <a:pt x="50340" y="89120"/>
                </a:lnTo>
                <a:lnTo>
                  <a:pt x="50330" y="89130"/>
                </a:lnTo>
                <a:lnTo>
                  <a:pt x="50310" y="89120"/>
                </a:lnTo>
                <a:lnTo>
                  <a:pt x="50300" y="89130"/>
                </a:lnTo>
                <a:close/>
                <a:moveTo>
                  <a:pt x="50630" y="88700"/>
                </a:moveTo>
                <a:lnTo>
                  <a:pt x="50660" y="88680"/>
                </a:lnTo>
                <a:lnTo>
                  <a:pt x="50700" y="88670"/>
                </a:lnTo>
                <a:lnTo>
                  <a:pt x="50740" y="88680"/>
                </a:lnTo>
                <a:lnTo>
                  <a:pt x="50770" y="88690"/>
                </a:lnTo>
                <a:lnTo>
                  <a:pt x="50750" y="88750"/>
                </a:lnTo>
                <a:lnTo>
                  <a:pt x="50750" y="88770"/>
                </a:lnTo>
                <a:lnTo>
                  <a:pt x="50770" y="88780"/>
                </a:lnTo>
                <a:lnTo>
                  <a:pt x="50710" y="88850"/>
                </a:lnTo>
                <a:lnTo>
                  <a:pt x="50700" y="88880"/>
                </a:lnTo>
                <a:lnTo>
                  <a:pt x="50680" y="88950"/>
                </a:lnTo>
                <a:lnTo>
                  <a:pt x="50670" y="88970"/>
                </a:lnTo>
                <a:lnTo>
                  <a:pt x="50650" y="88990"/>
                </a:lnTo>
                <a:lnTo>
                  <a:pt x="50640" y="88990"/>
                </a:lnTo>
                <a:lnTo>
                  <a:pt x="50630" y="88970"/>
                </a:lnTo>
                <a:lnTo>
                  <a:pt x="50640" y="88940"/>
                </a:lnTo>
                <a:lnTo>
                  <a:pt x="50670" y="88890"/>
                </a:lnTo>
                <a:lnTo>
                  <a:pt x="50690" y="88870"/>
                </a:lnTo>
                <a:lnTo>
                  <a:pt x="50660" y="88870"/>
                </a:lnTo>
                <a:lnTo>
                  <a:pt x="50620" y="88910"/>
                </a:lnTo>
                <a:lnTo>
                  <a:pt x="50610" y="88900"/>
                </a:lnTo>
                <a:lnTo>
                  <a:pt x="50610" y="88890"/>
                </a:lnTo>
                <a:lnTo>
                  <a:pt x="50610" y="88880"/>
                </a:lnTo>
                <a:lnTo>
                  <a:pt x="50630" y="88810"/>
                </a:lnTo>
                <a:lnTo>
                  <a:pt x="50640" y="88790"/>
                </a:lnTo>
                <a:lnTo>
                  <a:pt x="50630" y="88770"/>
                </a:lnTo>
                <a:lnTo>
                  <a:pt x="50630" y="88740"/>
                </a:lnTo>
                <a:lnTo>
                  <a:pt x="50630" y="88720"/>
                </a:lnTo>
                <a:lnTo>
                  <a:pt x="50630" y="88700"/>
                </a:lnTo>
                <a:close/>
                <a:moveTo>
                  <a:pt x="50690" y="88540"/>
                </a:moveTo>
                <a:lnTo>
                  <a:pt x="50720" y="88500"/>
                </a:lnTo>
                <a:lnTo>
                  <a:pt x="50750" y="88480"/>
                </a:lnTo>
                <a:lnTo>
                  <a:pt x="50820" y="88460"/>
                </a:lnTo>
                <a:lnTo>
                  <a:pt x="50850" y="88470"/>
                </a:lnTo>
                <a:lnTo>
                  <a:pt x="50890" y="88530"/>
                </a:lnTo>
                <a:lnTo>
                  <a:pt x="50910" y="88550"/>
                </a:lnTo>
                <a:lnTo>
                  <a:pt x="50890" y="88600"/>
                </a:lnTo>
                <a:lnTo>
                  <a:pt x="50840" y="88610"/>
                </a:lnTo>
                <a:lnTo>
                  <a:pt x="50780" y="88610"/>
                </a:lnTo>
                <a:lnTo>
                  <a:pt x="50730" y="88580"/>
                </a:lnTo>
                <a:lnTo>
                  <a:pt x="50720" y="88570"/>
                </a:lnTo>
                <a:lnTo>
                  <a:pt x="50690" y="88540"/>
                </a:lnTo>
                <a:close/>
                <a:moveTo>
                  <a:pt x="51010" y="88370"/>
                </a:moveTo>
                <a:lnTo>
                  <a:pt x="50900" y="88350"/>
                </a:lnTo>
                <a:lnTo>
                  <a:pt x="50920" y="88390"/>
                </a:lnTo>
                <a:lnTo>
                  <a:pt x="51000" y="88420"/>
                </a:lnTo>
                <a:lnTo>
                  <a:pt x="51040" y="88440"/>
                </a:lnTo>
                <a:lnTo>
                  <a:pt x="50980" y="88440"/>
                </a:lnTo>
                <a:lnTo>
                  <a:pt x="50940" y="88440"/>
                </a:lnTo>
                <a:lnTo>
                  <a:pt x="50870" y="88440"/>
                </a:lnTo>
                <a:lnTo>
                  <a:pt x="50840" y="88420"/>
                </a:lnTo>
                <a:lnTo>
                  <a:pt x="50780" y="88370"/>
                </a:lnTo>
                <a:lnTo>
                  <a:pt x="50760" y="88330"/>
                </a:lnTo>
                <a:lnTo>
                  <a:pt x="50760" y="88290"/>
                </a:lnTo>
                <a:lnTo>
                  <a:pt x="50790" y="88250"/>
                </a:lnTo>
                <a:lnTo>
                  <a:pt x="50820" y="88240"/>
                </a:lnTo>
                <a:lnTo>
                  <a:pt x="50920" y="88270"/>
                </a:lnTo>
                <a:lnTo>
                  <a:pt x="51010" y="88350"/>
                </a:lnTo>
                <a:lnTo>
                  <a:pt x="51010" y="88370"/>
                </a:lnTo>
                <a:close/>
                <a:moveTo>
                  <a:pt x="51070" y="88090"/>
                </a:moveTo>
                <a:lnTo>
                  <a:pt x="51120" y="88180"/>
                </a:lnTo>
                <a:lnTo>
                  <a:pt x="51120" y="88220"/>
                </a:lnTo>
                <a:lnTo>
                  <a:pt x="51100" y="88250"/>
                </a:lnTo>
                <a:lnTo>
                  <a:pt x="51060" y="88230"/>
                </a:lnTo>
                <a:lnTo>
                  <a:pt x="51030" y="88190"/>
                </a:lnTo>
                <a:lnTo>
                  <a:pt x="50980" y="88080"/>
                </a:lnTo>
                <a:lnTo>
                  <a:pt x="50990" y="88140"/>
                </a:lnTo>
                <a:lnTo>
                  <a:pt x="51000" y="88190"/>
                </a:lnTo>
                <a:lnTo>
                  <a:pt x="51000" y="88220"/>
                </a:lnTo>
                <a:lnTo>
                  <a:pt x="50960" y="88230"/>
                </a:lnTo>
                <a:lnTo>
                  <a:pt x="50930" y="88200"/>
                </a:lnTo>
                <a:lnTo>
                  <a:pt x="50880" y="88090"/>
                </a:lnTo>
                <a:lnTo>
                  <a:pt x="50850" y="88090"/>
                </a:lnTo>
                <a:lnTo>
                  <a:pt x="50870" y="88120"/>
                </a:lnTo>
                <a:lnTo>
                  <a:pt x="50880" y="88150"/>
                </a:lnTo>
                <a:lnTo>
                  <a:pt x="50870" y="88180"/>
                </a:lnTo>
                <a:lnTo>
                  <a:pt x="50860" y="88200"/>
                </a:lnTo>
                <a:lnTo>
                  <a:pt x="50830" y="88210"/>
                </a:lnTo>
                <a:lnTo>
                  <a:pt x="50810" y="88200"/>
                </a:lnTo>
                <a:lnTo>
                  <a:pt x="50780" y="88180"/>
                </a:lnTo>
                <a:lnTo>
                  <a:pt x="50760" y="88160"/>
                </a:lnTo>
                <a:lnTo>
                  <a:pt x="50730" y="88130"/>
                </a:lnTo>
                <a:lnTo>
                  <a:pt x="50670" y="88030"/>
                </a:lnTo>
                <a:lnTo>
                  <a:pt x="50550" y="87910"/>
                </a:lnTo>
                <a:lnTo>
                  <a:pt x="50500" y="87850"/>
                </a:lnTo>
                <a:lnTo>
                  <a:pt x="50480" y="87840"/>
                </a:lnTo>
                <a:lnTo>
                  <a:pt x="50440" y="87820"/>
                </a:lnTo>
                <a:lnTo>
                  <a:pt x="50370" y="87750"/>
                </a:lnTo>
                <a:lnTo>
                  <a:pt x="50350" y="87710"/>
                </a:lnTo>
                <a:lnTo>
                  <a:pt x="50360" y="87660"/>
                </a:lnTo>
                <a:lnTo>
                  <a:pt x="50380" y="87630"/>
                </a:lnTo>
                <a:lnTo>
                  <a:pt x="50420" y="87610"/>
                </a:lnTo>
                <a:lnTo>
                  <a:pt x="50520" y="87600"/>
                </a:lnTo>
                <a:lnTo>
                  <a:pt x="50540" y="87610"/>
                </a:lnTo>
                <a:lnTo>
                  <a:pt x="50560" y="87650"/>
                </a:lnTo>
                <a:lnTo>
                  <a:pt x="50600" y="87660"/>
                </a:lnTo>
                <a:lnTo>
                  <a:pt x="50610" y="87680"/>
                </a:lnTo>
                <a:lnTo>
                  <a:pt x="50610" y="87690"/>
                </a:lnTo>
                <a:lnTo>
                  <a:pt x="50620" y="87730"/>
                </a:lnTo>
                <a:lnTo>
                  <a:pt x="50620" y="87740"/>
                </a:lnTo>
                <a:lnTo>
                  <a:pt x="50640" y="87760"/>
                </a:lnTo>
                <a:lnTo>
                  <a:pt x="50690" y="87790"/>
                </a:lnTo>
                <a:lnTo>
                  <a:pt x="50700" y="87800"/>
                </a:lnTo>
                <a:lnTo>
                  <a:pt x="50740" y="87790"/>
                </a:lnTo>
                <a:lnTo>
                  <a:pt x="50750" y="87790"/>
                </a:lnTo>
                <a:lnTo>
                  <a:pt x="50800" y="87840"/>
                </a:lnTo>
                <a:lnTo>
                  <a:pt x="50800" y="87850"/>
                </a:lnTo>
                <a:lnTo>
                  <a:pt x="50810" y="87890"/>
                </a:lnTo>
                <a:lnTo>
                  <a:pt x="50800" y="87910"/>
                </a:lnTo>
                <a:lnTo>
                  <a:pt x="50770" y="87940"/>
                </a:lnTo>
                <a:lnTo>
                  <a:pt x="50940" y="87940"/>
                </a:lnTo>
                <a:lnTo>
                  <a:pt x="50960" y="87950"/>
                </a:lnTo>
                <a:lnTo>
                  <a:pt x="50980" y="87960"/>
                </a:lnTo>
                <a:lnTo>
                  <a:pt x="51010" y="87980"/>
                </a:lnTo>
                <a:lnTo>
                  <a:pt x="51020" y="88030"/>
                </a:lnTo>
                <a:lnTo>
                  <a:pt x="51070" y="88090"/>
                </a:lnTo>
                <a:close/>
                <a:moveTo>
                  <a:pt x="40950" y="87570"/>
                </a:moveTo>
                <a:lnTo>
                  <a:pt x="40960" y="87580"/>
                </a:lnTo>
                <a:lnTo>
                  <a:pt x="40970" y="87590"/>
                </a:lnTo>
                <a:lnTo>
                  <a:pt x="40970" y="87600"/>
                </a:lnTo>
                <a:lnTo>
                  <a:pt x="40930" y="87640"/>
                </a:lnTo>
                <a:lnTo>
                  <a:pt x="40780" y="87680"/>
                </a:lnTo>
                <a:lnTo>
                  <a:pt x="40780" y="87660"/>
                </a:lnTo>
                <a:lnTo>
                  <a:pt x="40820" y="87630"/>
                </a:lnTo>
                <a:lnTo>
                  <a:pt x="40830" y="87620"/>
                </a:lnTo>
                <a:lnTo>
                  <a:pt x="40830" y="87610"/>
                </a:lnTo>
                <a:lnTo>
                  <a:pt x="40830" y="87570"/>
                </a:lnTo>
                <a:lnTo>
                  <a:pt x="40840" y="87550"/>
                </a:lnTo>
                <a:lnTo>
                  <a:pt x="40860" y="87540"/>
                </a:lnTo>
                <a:lnTo>
                  <a:pt x="40890" y="87540"/>
                </a:lnTo>
                <a:lnTo>
                  <a:pt x="40930" y="87550"/>
                </a:lnTo>
                <a:lnTo>
                  <a:pt x="40950" y="87570"/>
                </a:lnTo>
                <a:close/>
                <a:moveTo>
                  <a:pt x="51450" y="87280"/>
                </a:moveTo>
                <a:lnTo>
                  <a:pt x="51540" y="87250"/>
                </a:lnTo>
                <a:lnTo>
                  <a:pt x="51560" y="87280"/>
                </a:lnTo>
                <a:lnTo>
                  <a:pt x="51530" y="87330"/>
                </a:lnTo>
                <a:lnTo>
                  <a:pt x="51520" y="87350"/>
                </a:lnTo>
                <a:lnTo>
                  <a:pt x="51500" y="87350"/>
                </a:lnTo>
                <a:lnTo>
                  <a:pt x="51420" y="87350"/>
                </a:lnTo>
                <a:lnTo>
                  <a:pt x="51400" y="87340"/>
                </a:lnTo>
                <a:lnTo>
                  <a:pt x="51390" y="87300"/>
                </a:lnTo>
                <a:lnTo>
                  <a:pt x="51400" y="87280"/>
                </a:lnTo>
                <a:lnTo>
                  <a:pt x="51430" y="87280"/>
                </a:lnTo>
                <a:lnTo>
                  <a:pt x="51450" y="87280"/>
                </a:lnTo>
                <a:close/>
                <a:moveTo>
                  <a:pt x="51550" y="85960"/>
                </a:moveTo>
                <a:lnTo>
                  <a:pt x="51570" y="85970"/>
                </a:lnTo>
                <a:lnTo>
                  <a:pt x="51580" y="85970"/>
                </a:lnTo>
                <a:lnTo>
                  <a:pt x="51590" y="85960"/>
                </a:lnTo>
                <a:lnTo>
                  <a:pt x="51600" y="85950"/>
                </a:lnTo>
                <a:lnTo>
                  <a:pt x="51590" y="85990"/>
                </a:lnTo>
                <a:lnTo>
                  <a:pt x="51570" y="86000"/>
                </a:lnTo>
                <a:lnTo>
                  <a:pt x="51530" y="85980"/>
                </a:lnTo>
                <a:lnTo>
                  <a:pt x="51290" y="85980"/>
                </a:lnTo>
                <a:lnTo>
                  <a:pt x="51200" y="86000"/>
                </a:lnTo>
                <a:lnTo>
                  <a:pt x="51190" y="85990"/>
                </a:lnTo>
                <a:lnTo>
                  <a:pt x="51180" y="85960"/>
                </a:lnTo>
                <a:lnTo>
                  <a:pt x="51170" y="85950"/>
                </a:lnTo>
                <a:lnTo>
                  <a:pt x="51160" y="85950"/>
                </a:lnTo>
                <a:lnTo>
                  <a:pt x="51160" y="85930"/>
                </a:lnTo>
                <a:lnTo>
                  <a:pt x="51170" y="85930"/>
                </a:lnTo>
                <a:lnTo>
                  <a:pt x="51180" y="85920"/>
                </a:lnTo>
                <a:lnTo>
                  <a:pt x="51180" y="85900"/>
                </a:lnTo>
                <a:lnTo>
                  <a:pt x="51170" y="85880"/>
                </a:lnTo>
                <a:lnTo>
                  <a:pt x="51190" y="85870"/>
                </a:lnTo>
                <a:lnTo>
                  <a:pt x="51210" y="85870"/>
                </a:lnTo>
                <a:lnTo>
                  <a:pt x="51220" y="85860"/>
                </a:lnTo>
                <a:lnTo>
                  <a:pt x="51230" y="85840"/>
                </a:lnTo>
                <a:lnTo>
                  <a:pt x="51240" y="85820"/>
                </a:lnTo>
                <a:lnTo>
                  <a:pt x="51250" y="85800"/>
                </a:lnTo>
                <a:lnTo>
                  <a:pt x="51270" y="85790"/>
                </a:lnTo>
                <a:lnTo>
                  <a:pt x="51400" y="85740"/>
                </a:lnTo>
                <a:lnTo>
                  <a:pt x="51500" y="85760"/>
                </a:lnTo>
                <a:lnTo>
                  <a:pt x="51550" y="85790"/>
                </a:lnTo>
                <a:lnTo>
                  <a:pt x="51530" y="85800"/>
                </a:lnTo>
                <a:lnTo>
                  <a:pt x="51530" y="85820"/>
                </a:lnTo>
                <a:lnTo>
                  <a:pt x="51510" y="85870"/>
                </a:lnTo>
                <a:lnTo>
                  <a:pt x="51520" y="85870"/>
                </a:lnTo>
                <a:lnTo>
                  <a:pt x="51530" y="85890"/>
                </a:lnTo>
                <a:lnTo>
                  <a:pt x="51530" y="85900"/>
                </a:lnTo>
                <a:lnTo>
                  <a:pt x="51510" y="85920"/>
                </a:lnTo>
                <a:lnTo>
                  <a:pt x="51490" y="85930"/>
                </a:lnTo>
                <a:lnTo>
                  <a:pt x="51510" y="85940"/>
                </a:lnTo>
                <a:lnTo>
                  <a:pt x="51520" y="85950"/>
                </a:lnTo>
                <a:lnTo>
                  <a:pt x="51560" y="85940"/>
                </a:lnTo>
                <a:lnTo>
                  <a:pt x="51550" y="85960"/>
                </a:lnTo>
                <a:close/>
                <a:moveTo>
                  <a:pt x="52080" y="85340"/>
                </a:moveTo>
                <a:lnTo>
                  <a:pt x="52070" y="85360"/>
                </a:lnTo>
                <a:lnTo>
                  <a:pt x="52040" y="85400"/>
                </a:lnTo>
                <a:lnTo>
                  <a:pt x="52030" y="85420"/>
                </a:lnTo>
                <a:lnTo>
                  <a:pt x="52050" y="85450"/>
                </a:lnTo>
                <a:lnTo>
                  <a:pt x="52040" y="85460"/>
                </a:lnTo>
                <a:lnTo>
                  <a:pt x="52030" y="85460"/>
                </a:lnTo>
                <a:lnTo>
                  <a:pt x="52020" y="85450"/>
                </a:lnTo>
                <a:lnTo>
                  <a:pt x="52010" y="85430"/>
                </a:lnTo>
                <a:lnTo>
                  <a:pt x="51900" y="85420"/>
                </a:lnTo>
                <a:lnTo>
                  <a:pt x="51810" y="85390"/>
                </a:lnTo>
                <a:lnTo>
                  <a:pt x="51780" y="85360"/>
                </a:lnTo>
                <a:lnTo>
                  <a:pt x="51770" y="85350"/>
                </a:lnTo>
                <a:lnTo>
                  <a:pt x="51750" y="85340"/>
                </a:lnTo>
                <a:lnTo>
                  <a:pt x="51730" y="85320"/>
                </a:lnTo>
                <a:lnTo>
                  <a:pt x="51730" y="85300"/>
                </a:lnTo>
                <a:lnTo>
                  <a:pt x="51730" y="85270"/>
                </a:lnTo>
                <a:lnTo>
                  <a:pt x="51740" y="85240"/>
                </a:lnTo>
                <a:lnTo>
                  <a:pt x="51750" y="85220"/>
                </a:lnTo>
                <a:lnTo>
                  <a:pt x="51740" y="85200"/>
                </a:lnTo>
                <a:lnTo>
                  <a:pt x="51730" y="85190"/>
                </a:lnTo>
                <a:lnTo>
                  <a:pt x="51710" y="85180"/>
                </a:lnTo>
                <a:lnTo>
                  <a:pt x="51700" y="85170"/>
                </a:lnTo>
                <a:lnTo>
                  <a:pt x="51690" y="85150"/>
                </a:lnTo>
                <a:lnTo>
                  <a:pt x="51680" y="85130"/>
                </a:lnTo>
                <a:lnTo>
                  <a:pt x="51680" y="85110"/>
                </a:lnTo>
                <a:lnTo>
                  <a:pt x="51680" y="85080"/>
                </a:lnTo>
                <a:lnTo>
                  <a:pt x="51700" y="85090"/>
                </a:lnTo>
                <a:lnTo>
                  <a:pt x="51710" y="85070"/>
                </a:lnTo>
                <a:lnTo>
                  <a:pt x="51700" y="85040"/>
                </a:lnTo>
                <a:lnTo>
                  <a:pt x="51670" y="84990"/>
                </a:lnTo>
                <a:lnTo>
                  <a:pt x="51660" y="84960"/>
                </a:lnTo>
                <a:lnTo>
                  <a:pt x="51660" y="84930"/>
                </a:lnTo>
                <a:lnTo>
                  <a:pt x="51650" y="84890"/>
                </a:lnTo>
                <a:lnTo>
                  <a:pt x="51660" y="84890"/>
                </a:lnTo>
                <a:lnTo>
                  <a:pt x="51650" y="84870"/>
                </a:lnTo>
                <a:lnTo>
                  <a:pt x="51640" y="84850"/>
                </a:lnTo>
                <a:lnTo>
                  <a:pt x="51610" y="84830"/>
                </a:lnTo>
                <a:lnTo>
                  <a:pt x="51620" y="84810"/>
                </a:lnTo>
                <a:lnTo>
                  <a:pt x="51620" y="84800"/>
                </a:lnTo>
                <a:lnTo>
                  <a:pt x="51600" y="84790"/>
                </a:lnTo>
                <a:lnTo>
                  <a:pt x="51550" y="84730"/>
                </a:lnTo>
                <a:lnTo>
                  <a:pt x="51520" y="84670"/>
                </a:lnTo>
                <a:lnTo>
                  <a:pt x="51450" y="84600"/>
                </a:lnTo>
                <a:lnTo>
                  <a:pt x="51420" y="84540"/>
                </a:lnTo>
                <a:lnTo>
                  <a:pt x="51400" y="84490"/>
                </a:lnTo>
                <a:lnTo>
                  <a:pt x="51400" y="84460"/>
                </a:lnTo>
                <a:lnTo>
                  <a:pt x="51400" y="84440"/>
                </a:lnTo>
                <a:lnTo>
                  <a:pt x="51380" y="84410"/>
                </a:lnTo>
                <a:lnTo>
                  <a:pt x="51350" y="84360"/>
                </a:lnTo>
                <a:lnTo>
                  <a:pt x="51390" y="84300"/>
                </a:lnTo>
                <a:lnTo>
                  <a:pt x="51450" y="84280"/>
                </a:lnTo>
                <a:lnTo>
                  <a:pt x="51510" y="84290"/>
                </a:lnTo>
                <a:lnTo>
                  <a:pt x="51570" y="84380"/>
                </a:lnTo>
                <a:lnTo>
                  <a:pt x="51610" y="84410"/>
                </a:lnTo>
                <a:lnTo>
                  <a:pt x="51650" y="84470"/>
                </a:lnTo>
                <a:lnTo>
                  <a:pt x="51730" y="84540"/>
                </a:lnTo>
                <a:lnTo>
                  <a:pt x="51710" y="84540"/>
                </a:lnTo>
                <a:lnTo>
                  <a:pt x="51700" y="84550"/>
                </a:lnTo>
                <a:lnTo>
                  <a:pt x="51700" y="84570"/>
                </a:lnTo>
                <a:lnTo>
                  <a:pt x="51690" y="84590"/>
                </a:lnTo>
                <a:lnTo>
                  <a:pt x="51700" y="84610"/>
                </a:lnTo>
                <a:lnTo>
                  <a:pt x="51730" y="84630"/>
                </a:lnTo>
                <a:lnTo>
                  <a:pt x="51740" y="84650"/>
                </a:lnTo>
                <a:lnTo>
                  <a:pt x="51730" y="84670"/>
                </a:lnTo>
                <a:lnTo>
                  <a:pt x="51780" y="84720"/>
                </a:lnTo>
                <a:lnTo>
                  <a:pt x="51790" y="84750"/>
                </a:lnTo>
                <a:lnTo>
                  <a:pt x="51770" y="84780"/>
                </a:lnTo>
                <a:lnTo>
                  <a:pt x="51750" y="84790"/>
                </a:lnTo>
                <a:lnTo>
                  <a:pt x="51740" y="84790"/>
                </a:lnTo>
                <a:lnTo>
                  <a:pt x="51730" y="84780"/>
                </a:lnTo>
                <a:lnTo>
                  <a:pt x="51710" y="84780"/>
                </a:lnTo>
                <a:lnTo>
                  <a:pt x="51700" y="84790"/>
                </a:lnTo>
                <a:lnTo>
                  <a:pt x="51680" y="84810"/>
                </a:lnTo>
                <a:lnTo>
                  <a:pt x="51680" y="84820"/>
                </a:lnTo>
                <a:lnTo>
                  <a:pt x="51710" y="84840"/>
                </a:lnTo>
                <a:lnTo>
                  <a:pt x="51760" y="84900"/>
                </a:lnTo>
                <a:lnTo>
                  <a:pt x="51820" y="84920"/>
                </a:lnTo>
                <a:lnTo>
                  <a:pt x="51830" y="84950"/>
                </a:lnTo>
                <a:lnTo>
                  <a:pt x="51840" y="85000"/>
                </a:lnTo>
                <a:lnTo>
                  <a:pt x="51850" y="85040"/>
                </a:lnTo>
                <a:lnTo>
                  <a:pt x="51840" y="85040"/>
                </a:lnTo>
                <a:lnTo>
                  <a:pt x="51820" y="85050"/>
                </a:lnTo>
                <a:lnTo>
                  <a:pt x="51810" y="85050"/>
                </a:lnTo>
                <a:lnTo>
                  <a:pt x="51800" y="85040"/>
                </a:lnTo>
                <a:lnTo>
                  <a:pt x="51780" y="85010"/>
                </a:lnTo>
                <a:lnTo>
                  <a:pt x="51770" y="85000"/>
                </a:lnTo>
                <a:lnTo>
                  <a:pt x="51740" y="85010"/>
                </a:lnTo>
                <a:lnTo>
                  <a:pt x="51740" y="85030"/>
                </a:lnTo>
                <a:lnTo>
                  <a:pt x="51770" y="85080"/>
                </a:lnTo>
                <a:lnTo>
                  <a:pt x="51770" y="85090"/>
                </a:lnTo>
                <a:lnTo>
                  <a:pt x="51750" y="85120"/>
                </a:lnTo>
                <a:lnTo>
                  <a:pt x="51780" y="85160"/>
                </a:lnTo>
                <a:lnTo>
                  <a:pt x="51830" y="85180"/>
                </a:lnTo>
                <a:lnTo>
                  <a:pt x="51960" y="85210"/>
                </a:lnTo>
                <a:lnTo>
                  <a:pt x="52010" y="85250"/>
                </a:lnTo>
                <a:lnTo>
                  <a:pt x="52050" y="85290"/>
                </a:lnTo>
                <a:lnTo>
                  <a:pt x="52080" y="85340"/>
                </a:lnTo>
                <a:close/>
                <a:moveTo>
                  <a:pt x="52680" y="83370"/>
                </a:moveTo>
                <a:lnTo>
                  <a:pt x="52670" y="83360"/>
                </a:lnTo>
                <a:lnTo>
                  <a:pt x="52660" y="83360"/>
                </a:lnTo>
                <a:lnTo>
                  <a:pt x="52640" y="83370"/>
                </a:lnTo>
                <a:lnTo>
                  <a:pt x="52630" y="83380"/>
                </a:lnTo>
                <a:lnTo>
                  <a:pt x="52660" y="83430"/>
                </a:lnTo>
                <a:lnTo>
                  <a:pt x="52660" y="83440"/>
                </a:lnTo>
                <a:lnTo>
                  <a:pt x="52660" y="83450"/>
                </a:lnTo>
                <a:lnTo>
                  <a:pt x="52690" y="83440"/>
                </a:lnTo>
                <a:lnTo>
                  <a:pt x="52710" y="83430"/>
                </a:lnTo>
                <a:lnTo>
                  <a:pt x="52720" y="83430"/>
                </a:lnTo>
                <a:lnTo>
                  <a:pt x="52740" y="83440"/>
                </a:lnTo>
                <a:lnTo>
                  <a:pt x="52710" y="83470"/>
                </a:lnTo>
                <a:lnTo>
                  <a:pt x="52690" y="83480"/>
                </a:lnTo>
                <a:lnTo>
                  <a:pt x="52660" y="83480"/>
                </a:lnTo>
                <a:lnTo>
                  <a:pt x="52500" y="83380"/>
                </a:lnTo>
                <a:lnTo>
                  <a:pt x="52430" y="83360"/>
                </a:lnTo>
                <a:lnTo>
                  <a:pt x="52430" y="83350"/>
                </a:lnTo>
                <a:lnTo>
                  <a:pt x="52420" y="83330"/>
                </a:lnTo>
                <a:lnTo>
                  <a:pt x="52430" y="83320"/>
                </a:lnTo>
                <a:lnTo>
                  <a:pt x="52450" y="83310"/>
                </a:lnTo>
                <a:lnTo>
                  <a:pt x="52450" y="83260"/>
                </a:lnTo>
                <a:lnTo>
                  <a:pt x="52480" y="83230"/>
                </a:lnTo>
                <a:lnTo>
                  <a:pt x="52500" y="83240"/>
                </a:lnTo>
                <a:lnTo>
                  <a:pt x="52500" y="83280"/>
                </a:lnTo>
                <a:lnTo>
                  <a:pt x="52520" y="83290"/>
                </a:lnTo>
                <a:lnTo>
                  <a:pt x="52620" y="83290"/>
                </a:lnTo>
                <a:lnTo>
                  <a:pt x="52630" y="83300"/>
                </a:lnTo>
                <a:lnTo>
                  <a:pt x="52670" y="83320"/>
                </a:lnTo>
                <a:lnTo>
                  <a:pt x="52680" y="83330"/>
                </a:lnTo>
                <a:lnTo>
                  <a:pt x="52720" y="83330"/>
                </a:lnTo>
                <a:lnTo>
                  <a:pt x="52730" y="83330"/>
                </a:lnTo>
                <a:lnTo>
                  <a:pt x="52740" y="83360"/>
                </a:lnTo>
                <a:lnTo>
                  <a:pt x="52690" y="83370"/>
                </a:lnTo>
                <a:lnTo>
                  <a:pt x="52680" y="83370"/>
                </a:lnTo>
                <a:close/>
                <a:moveTo>
                  <a:pt x="55020" y="82730"/>
                </a:moveTo>
                <a:lnTo>
                  <a:pt x="55060" y="82710"/>
                </a:lnTo>
                <a:lnTo>
                  <a:pt x="55130" y="82720"/>
                </a:lnTo>
                <a:lnTo>
                  <a:pt x="55190" y="82750"/>
                </a:lnTo>
                <a:lnTo>
                  <a:pt x="55220" y="82810"/>
                </a:lnTo>
                <a:lnTo>
                  <a:pt x="55210" y="82840"/>
                </a:lnTo>
                <a:lnTo>
                  <a:pt x="55190" y="82840"/>
                </a:lnTo>
                <a:lnTo>
                  <a:pt x="55170" y="82810"/>
                </a:lnTo>
                <a:lnTo>
                  <a:pt x="55150" y="82800"/>
                </a:lnTo>
                <a:lnTo>
                  <a:pt x="55120" y="82810"/>
                </a:lnTo>
                <a:lnTo>
                  <a:pt x="55070" y="82850"/>
                </a:lnTo>
                <a:lnTo>
                  <a:pt x="55040" y="82850"/>
                </a:lnTo>
                <a:lnTo>
                  <a:pt x="55050" y="82850"/>
                </a:lnTo>
                <a:lnTo>
                  <a:pt x="55030" y="82830"/>
                </a:lnTo>
                <a:lnTo>
                  <a:pt x="55030" y="82810"/>
                </a:lnTo>
                <a:lnTo>
                  <a:pt x="55020" y="82790"/>
                </a:lnTo>
                <a:lnTo>
                  <a:pt x="55040" y="82770"/>
                </a:lnTo>
                <a:lnTo>
                  <a:pt x="55030" y="82760"/>
                </a:lnTo>
                <a:lnTo>
                  <a:pt x="55030" y="82740"/>
                </a:lnTo>
                <a:lnTo>
                  <a:pt x="55020" y="82730"/>
                </a:lnTo>
                <a:close/>
                <a:moveTo>
                  <a:pt x="55300" y="82500"/>
                </a:moveTo>
                <a:lnTo>
                  <a:pt x="55280" y="82520"/>
                </a:lnTo>
                <a:lnTo>
                  <a:pt x="55290" y="82540"/>
                </a:lnTo>
                <a:lnTo>
                  <a:pt x="55330" y="82570"/>
                </a:lnTo>
                <a:lnTo>
                  <a:pt x="55320" y="82600"/>
                </a:lnTo>
                <a:lnTo>
                  <a:pt x="55290" y="82620"/>
                </a:lnTo>
                <a:lnTo>
                  <a:pt x="55230" y="82630"/>
                </a:lnTo>
                <a:lnTo>
                  <a:pt x="55240" y="82670"/>
                </a:lnTo>
                <a:lnTo>
                  <a:pt x="55240" y="82700"/>
                </a:lnTo>
                <a:lnTo>
                  <a:pt x="55240" y="82720"/>
                </a:lnTo>
                <a:lnTo>
                  <a:pt x="55220" y="82720"/>
                </a:lnTo>
                <a:lnTo>
                  <a:pt x="55190" y="82700"/>
                </a:lnTo>
                <a:lnTo>
                  <a:pt x="55150" y="82670"/>
                </a:lnTo>
                <a:lnTo>
                  <a:pt x="55120" y="82650"/>
                </a:lnTo>
                <a:lnTo>
                  <a:pt x="55160" y="82610"/>
                </a:lnTo>
                <a:lnTo>
                  <a:pt x="55170" y="82600"/>
                </a:lnTo>
                <a:lnTo>
                  <a:pt x="55160" y="82580"/>
                </a:lnTo>
                <a:lnTo>
                  <a:pt x="55130" y="82570"/>
                </a:lnTo>
                <a:lnTo>
                  <a:pt x="55090" y="82570"/>
                </a:lnTo>
                <a:lnTo>
                  <a:pt x="55080" y="82560"/>
                </a:lnTo>
                <a:lnTo>
                  <a:pt x="55060" y="82520"/>
                </a:lnTo>
                <a:lnTo>
                  <a:pt x="55050" y="82510"/>
                </a:lnTo>
                <a:lnTo>
                  <a:pt x="55040" y="82510"/>
                </a:lnTo>
                <a:lnTo>
                  <a:pt x="55030" y="82510"/>
                </a:lnTo>
                <a:lnTo>
                  <a:pt x="55020" y="82480"/>
                </a:lnTo>
                <a:lnTo>
                  <a:pt x="55130" y="82410"/>
                </a:lnTo>
                <a:lnTo>
                  <a:pt x="55150" y="82370"/>
                </a:lnTo>
                <a:lnTo>
                  <a:pt x="55160" y="82360"/>
                </a:lnTo>
                <a:lnTo>
                  <a:pt x="55180" y="82370"/>
                </a:lnTo>
                <a:lnTo>
                  <a:pt x="55230" y="82430"/>
                </a:lnTo>
                <a:lnTo>
                  <a:pt x="55250" y="82430"/>
                </a:lnTo>
                <a:lnTo>
                  <a:pt x="55250" y="82460"/>
                </a:lnTo>
                <a:lnTo>
                  <a:pt x="55240" y="82460"/>
                </a:lnTo>
                <a:lnTo>
                  <a:pt x="55300" y="82500"/>
                </a:lnTo>
                <a:close/>
                <a:moveTo>
                  <a:pt x="55460" y="82030"/>
                </a:moveTo>
                <a:lnTo>
                  <a:pt x="55480" y="82070"/>
                </a:lnTo>
                <a:lnTo>
                  <a:pt x="55470" y="82100"/>
                </a:lnTo>
                <a:lnTo>
                  <a:pt x="55450" y="82120"/>
                </a:lnTo>
                <a:lnTo>
                  <a:pt x="55440" y="82150"/>
                </a:lnTo>
                <a:lnTo>
                  <a:pt x="55440" y="82170"/>
                </a:lnTo>
                <a:lnTo>
                  <a:pt x="55460" y="82300"/>
                </a:lnTo>
                <a:lnTo>
                  <a:pt x="55410" y="82340"/>
                </a:lnTo>
                <a:lnTo>
                  <a:pt x="55390" y="82350"/>
                </a:lnTo>
                <a:lnTo>
                  <a:pt x="55370" y="82330"/>
                </a:lnTo>
                <a:lnTo>
                  <a:pt x="55360" y="82290"/>
                </a:lnTo>
                <a:lnTo>
                  <a:pt x="55340" y="82270"/>
                </a:lnTo>
                <a:lnTo>
                  <a:pt x="55320" y="82260"/>
                </a:lnTo>
                <a:lnTo>
                  <a:pt x="55300" y="82250"/>
                </a:lnTo>
                <a:lnTo>
                  <a:pt x="55310" y="82240"/>
                </a:lnTo>
                <a:lnTo>
                  <a:pt x="55310" y="82230"/>
                </a:lnTo>
                <a:lnTo>
                  <a:pt x="55320" y="82220"/>
                </a:lnTo>
                <a:lnTo>
                  <a:pt x="55320" y="82200"/>
                </a:lnTo>
                <a:lnTo>
                  <a:pt x="55280" y="82190"/>
                </a:lnTo>
                <a:lnTo>
                  <a:pt x="55260" y="82180"/>
                </a:lnTo>
                <a:lnTo>
                  <a:pt x="55240" y="82160"/>
                </a:lnTo>
                <a:lnTo>
                  <a:pt x="55270" y="82160"/>
                </a:lnTo>
                <a:lnTo>
                  <a:pt x="55300" y="82150"/>
                </a:lnTo>
                <a:lnTo>
                  <a:pt x="55350" y="82110"/>
                </a:lnTo>
                <a:lnTo>
                  <a:pt x="55400" y="82040"/>
                </a:lnTo>
                <a:lnTo>
                  <a:pt x="55430" y="82020"/>
                </a:lnTo>
                <a:lnTo>
                  <a:pt x="55460" y="82030"/>
                </a:lnTo>
                <a:close/>
                <a:moveTo>
                  <a:pt x="54780" y="82220"/>
                </a:moveTo>
                <a:lnTo>
                  <a:pt x="54780" y="82210"/>
                </a:lnTo>
                <a:lnTo>
                  <a:pt x="54760" y="82190"/>
                </a:lnTo>
                <a:lnTo>
                  <a:pt x="54750" y="82180"/>
                </a:lnTo>
                <a:lnTo>
                  <a:pt x="54740" y="82180"/>
                </a:lnTo>
                <a:lnTo>
                  <a:pt x="54740" y="82190"/>
                </a:lnTo>
                <a:lnTo>
                  <a:pt x="54750" y="82210"/>
                </a:lnTo>
                <a:lnTo>
                  <a:pt x="54760" y="82230"/>
                </a:lnTo>
                <a:lnTo>
                  <a:pt x="54770" y="82250"/>
                </a:lnTo>
                <a:lnTo>
                  <a:pt x="54770" y="82270"/>
                </a:lnTo>
                <a:lnTo>
                  <a:pt x="54770" y="82290"/>
                </a:lnTo>
                <a:lnTo>
                  <a:pt x="54760" y="82310"/>
                </a:lnTo>
                <a:lnTo>
                  <a:pt x="54770" y="82330"/>
                </a:lnTo>
                <a:lnTo>
                  <a:pt x="54780" y="82340"/>
                </a:lnTo>
                <a:lnTo>
                  <a:pt x="54820" y="82360"/>
                </a:lnTo>
                <a:lnTo>
                  <a:pt x="54760" y="82380"/>
                </a:lnTo>
                <a:lnTo>
                  <a:pt x="54740" y="82400"/>
                </a:lnTo>
                <a:lnTo>
                  <a:pt x="54770" y="82430"/>
                </a:lnTo>
                <a:lnTo>
                  <a:pt x="54860" y="82400"/>
                </a:lnTo>
                <a:lnTo>
                  <a:pt x="54890" y="82420"/>
                </a:lnTo>
                <a:lnTo>
                  <a:pt x="54900" y="82440"/>
                </a:lnTo>
                <a:lnTo>
                  <a:pt x="54920" y="82440"/>
                </a:lnTo>
                <a:lnTo>
                  <a:pt x="54930" y="82460"/>
                </a:lnTo>
                <a:lnTo>
                  <a:pt x="54930" y="82500"/>
                </a:lnTo>
                <a:lnTo>
                  <a:pt x="54910" y="82530"/>
                </a:lnTo>
                <a:lnTo>
                  <a:pt x="54880" y="82540"/>
                </a:lnTo>
                <a:lnTo>
                  <a:pt x="54860" y="82570"/>
                </a:lnTo>
                <a:lnTo>
                  <a:pt x="54870" y="82590"/>
                </a:lnTo>
                <a:lnTo>
                  <a:pt x="54850" y="82610"/>
                </a:lnTo>
                <a:lnTo>
                  <a:pt x="54820" y="82610"/>
                </a:lnTo>
                <a:lnTo>
                  <a:pt x="54820" y="82580"/>
                </a:lnTo>
                <a:lnTo>
                  <a:pt x="54810" y="82560"/>
                </a:lnTo>
                <a:lnTo>
                  <a:pt x="54800" y="82550"/>
                </a:lnTo>
                <a:lnTo>
                  <a:pt x="54780" y="82570"/>
                </a:lnTo>
                <a:lnTo>
                  <a:pt x="54790" y="82570"/>
                </a:lnTo>
                <a:lnTo>
                  <a:pt x="54790" y="82590"/>
                </a:lnTo>
                <a:lnTo>
                  <a:pt x="54790" y="82600"/>
                </a:lnTo>
                <a:lnTo>
                  <a:pt x="54770" y="82610"/>
                </a:lnTo>
                <a:lnTo>
                  <a:pt x="54760" y="82610"/>
                </a:lnTo>
                <a:lnTo>
                  <a:pt x="54760" y="82630"/>
                </a:lnTo>
                <a:lnTo>
                  <a:pt x="54760" y="82640"/>
                </a:lnTo>
                <a:lnTo>
                  <a:pt x="54760" y="82660"/>
                </a:lnTo>
                <a:lnTo>
                  <a:pt x="54750" y="82670"/>
                </a:lnTo>
                <a:lnTo>
                  <a:pt x="54730" y="82660"/>
                </a:lnTo>
                <a:lnTo>
                  <a:pt x="54720" y="82640"/>
                </a:lnTo>
                <a:lnTo>
                  <a:pt x="54720" y="82610"/>
                </a:lnTo>
                <a:lnTo>
                  <a:pt x="54710" y="82600"/>
                </a:lnTo>
                <a:lnTo>
                  <a:pt x="54690" y="82600"/>
                </a:lnTo>
                <a:lnTo>
                  <a:pt x="54680" y="82640"/>
                </a:lnTo>
                <a:lnTo>
                  <a:pt x="54670" y="82690"/>
                </a:lnTo>
                <a:lnTo>
                  <a:pt x="54640" y="82700"/>
                </a:lnTo>
                <a:lnTo>
                  <a:pt x="54650" y="82660"/>
                </a:lnTo>
                <a:lnTo>
                  <a:pt x="54650" y="82650"/>
                </a:lnTo>
                <a:lnTo>
                  <a:pt x="54640" y="82640"/>
                </a:lnTo>
                <a:lnTo>
                  <a:pt x="54620" y="82610"/>
                </a:lnTo>
                <a:lnTo>
                  <a:pt x="54640" y="82600"/>
                </a:lnTo>
                <a:lnTo>
                  <a:pt x="54620" y="82580"/>
                </a:lnTo>
                <a:lnTo>
                  <a:pt x="54610" y="82580"/>
                </a:lnTo>
                <a:lnTo>
                  <a:pt x="54540" y="82560"/>
                </a:lnTo>
                <a:lnTo>
                  <a:pt x="54530" y="82560"/>
                </a:lnTo>
                <a:lnTo>
                  <a:pt x="54520" y="82570"/>
                </a:lnTo>
                <a:lnTo>
                  <a:pt x="54540" y="82610"/>
                </a:lnTo>
                <a:lnTo>
                  <a:pt x="54540" y="82630"/>
                </a:lnTo>
                <a:lnTo>
                  <a:pt x="54550" y="82630"/>
                </a:lnTo>
                <a:lnTo>
                  <a:pt x="54570" y="82630"/>
                </a:lnTo>
                <a:lnTo>
                  <a:pt x="54590" y="82640"/>
                </a:lnTo>
                <a:lnTo>
                  <a:pt x="54600" y="82660"/>
                </a:lnTo>
                <a:lnTo>
                  <a:pt x="54610" y="82680"/>
                </a:lnTo>
                <a:lnTo>
                  <a:pt x="54530" y="82760"/>
                </a:lnTo>
                <a:lnTo>
                  <a:pt x="54500" y="82770"/>
                </a:lnTo>
                <a:lnTo>
                  <a:pt x="54480" y="82760"/>
                </a:lnTo>
                <a:lnTo>
                  <a:pt x="54450" y="82720"/>
                </a:lnTo>
                <a:lnTo>
                  <a:pt x="54390" y="82710"/>
                </a:lnTo>
                <a:lnTo>
                  <a:pt x="54380" y="82710"/>
                </a:lnTo>
                <a:lnTo>
                  <a:pt x="54390" y="82730"/>
                </a:lnTo>
                <a:lnTo>
                  <a:pt x="54360" y="82750"/>
                </a:lnTo>
                <a:lnTo>
                  <a:pt x="54330" y="82720"/>
                </a:lnTo>
                <a:lnTo>
                  <a:pt x="54300" y="82680"/>
                </a:lnTo>
                <a:lnTo>
                  <a:pt x="54290" y="82630"/>
                </a:lnTo>
                <a:lnTo>
                  <a:pt x="54290" y="82610"/>
                </a:lnTo>
                <a:lnTo>
                  <a:pt x="54290" y="82570"/>
                </a:lnTo>
                <a:lnTo>
                  <a:pt x="54280" y="82540"/>
                </a:lnTo>
                <a:lnTo>
                  <a:pt x="54280" y="82510"/>
                </a:lnTo>
                <a:lnTo>
                  <a:pt x="54270" y="82500"/>
                </a:lnTo>
                <a:lnTo>
                  <a:pt x="54270" y="82490"/>
                </a:lnTo>
                <a:lnTo>
                  <a:pt x="54250" y="82460"/>
                </a:lnTo>
                <a:lnTo>
                  <a:pt x="54250" y="82450"/>
                </a:lnTo>
                <a:lnTo>
                  <a:pt x="54270" y="82360"/>
                </a:lnTo>
                <a:lnTo>
                  <a:pt x="54270" y="82320"/>
                </a:lnTo>
                <a:lnTo>
                  <a:pt x="54270" y="82270"/>
                </a:lnTo>
                <a:lnTo>
                  <a:pt x="54280" y="82210"/>
                </a:lnTo>
                <a:lnTo>
                  <a:pt x="54310" y="82200"/>
                </a:lnTo>
                <a:lnTo>
                  <a:pt x="54330" y="82200"/>
                </a:lnTo>
                <a:lnTo>
                  <a:pt x="54360" y="82200"/>
                </a:lnTo>
                <a:lnTo>
                  <a:pt x="54380" y="82160"/>
                </a:lnTo>
                <a:lnTo>
                  <a:pt x="54400" y="82050"/>
                </a:lnTo>
                <a:lnTo>
                  <a:pt x="54410" y="82030"/>
                </a:lnTo>
                <a:lnTo>
                  <a:pt x="54430" y="82020"/>
                </a:lnTo>
                <a:lnTo>
                  <a:pt x="54480" y="82000"/>
                </a:lnTo>
                <a:lnTo>
                  <a:pt x="54540" y="81980"/>
                </a:lnTo>
                <a:lnTo>
                  <a:pt x="54540" y="81970"/>
                </a:lnTo>
                <a:lnTo>
                  <a:pt x="54540" y="81960"/>
                </a:lnTo>
                <a:lnTo>
                  <a:pt x="54540" y="81950"/>
                </a:lnTo>
                <a:lnTo>
                  <a:pt x="54540" y="81940"/>
                </a:lnTo>
                <a:lnTo>
                  <a:pt x="54600" y="81950"/>
                </a:lnTo>
                <a:lnTo>
                  <a:pt x="54630" y="81960"/>
                </a:lnTo>
                <a:lnTo>
                  <a:pt x="54650" y="81970"/>
                </a:lnTo>
                <a:lnTo>
                  <a:pt x="54720" y="82070"/>
                </a:lnTo>
                <a:lnTo>
                  <a:pt x="54740" y="82100"/>
                </a:lnTo>
                <a:lnTo>
                  <a:pt x="54810" y="82120"/>
                </a:lnTo>
                <a:lnTo>
                  <a:pt x="54840" y="82150"/>
                </a:lnTo>
                <a:lnTo>
                  <a:pt x="54870" y="82230"/>
                </a:lnTo>
                <a:lnTo>
                  <a:pt x="54970" y="82300"/>
                </a:lnTo>
                <a:lnTo>
                  <a:pt x="54950" y="82310"/>
                </a:lnTo>
                <a:lnTo>
                  <a:pt x="54840" y="82310"/>
                </a:lnTo>
                <a:lnTo>
                  <a:pt x="54820" y="82290"/>
                </a:lnTo>
                <a:lnTo>
                  <a:pt x="54800" y="82260"/>
                </a:lnTo>
                <a:lnTo>
                  <a:pt x="54780" y="82220"/>
                </a:lnTo>
                <a:close/>
                <a:moveTo>
                  <a:pt x="56010" y="81910"/>
                </a:moveTo>
                <a:lnTo>
                  <a:pt x="56010" y="81950"/>
                </a:lnTo>
                <a:lnTo>
                  <a:pt x="56020" y="81970"/>
                </a:lnTo>
                <a:lnTo>
                  <a:pt x="56060" y="82000"/>
                </a:lnTo>
                <a:lnTo>
                  <a:pt x="56050" y="82030"/>
                </a:lnTo>
                <a:lnTo>
                  <a:pt x="56020" y="82060"/>
                </a:lnTo>
                <a:lnTo>
                  <a:pt x="56000" y="82070"/>
                </a:lnTo>
                <a:lnTo>
                  <a:pt x="55990" y="82050"/>
                </a:lnTo>
                <a:lnTo>
                  <a:pt x="55980" y="82060"/>
                </a:lnTo>
                <a:lnTo>
                  <a:pt x="55970" y="82060"/>
                </a:lnTo>
                <a:lnTo>
                  <a:pt x="55960" y="82070"/>
                </a:lnTo>
                <a:lnTo>
                  <a:pt x="55940" y="82060"/>
                </a:lnTo>
                <a:lnTo>
                  <a:pt x="55950" y="82090"/>
                </a:lnTo>
                <a:lnTo>
                  <a:pt x="55950" y="82100"/>
                </a:lnTo>
                <a:lnTo>
                  <a:pt x="55910" y="82150"/>
                </a:lnTo>
                <a:lnTo>
                  <a:pt x="55880" y="82150"/>
                </a:lnTo>
                <a:lnTo>
                  <a:pt x="55860" y="82110"/>
                </a:lnTo>
                <a:lnTo>
                  <a:pt x="55860" y="82040"/>
                </a:lnTo>
                <a:lnTo>
                  <a:pt x="55870" y="82000"/>
                </a:lnTo>
                <a:lnTo>
                  <a:pt x="55890" y="81990"/>
                </a:lnTo>
                <a:lnTo>
                  <a:pt x="55920" y="81980"/>
                </a:lnTo>
                <a:lnTo>
                  <a:pt x="55940" y="81960"/>
                </a:lnTo>
                <a:lnTo>
                  <a:pt x="55940" y="81950"/>
                </a:lnTo>
                <a:lnTo>
                  <a:pt x="55950" y="81920"/>
                </a:lnTo>
                <a:lnTo>
                  <a:pt x="55970" y="81910"/>
                </a:lnTo>
                <a:lnTo>
                  <a:pt x="56010" y="81910"/>
                </a:lnTo>
                <a:close/>
                <a:moveTo>
                  <a:pt x="55490" y="81940"/>
                </a:moveTo>
                <a:lnTo>
                  <a:pt x="55530" y="81880"/>
                </a:lnTo>
                <a:lnTo>
                  <a:pt x="55610" y="81830"/>
                </a:lnTo>
                <a:lnTo>
                  <a:pt x="55700" y="81800"/>
                </a:lnTo>
                <a:lnTo>
                  <a:pt x="55740" y="81830"/>
                </a:lnTo>
                <a:lnTo>
                  <a:pt x="55740" y="81880"/>
                </a:lnTo>
                <a:lnTo>
                  <a:pt x="55720" y="81930"/>
                </a:lnTo>
                <a:lnTo>
                  <a:pt x="55680" y="81990"/>
                </a:lnTo>
                <a:lnTo>
                  <a:pt x="55660" y="81990"/>
                </a:lnTo>
                <a:lnTo>
                  <a:pt x="55650" y="81980"/>
                </a:lnTo>
                <a:lnTo>
                  <a:pt x="55640" y="81980"/>
                </a:lnTo>
                <a:lnTo>
                  <a:pt x="55630" y="82010"/>
                </a:lnTo>
                <a:lnTo>
                  <a:pt x="55630" y="82030"/>
                </a:lnTo>
                <a:lnTo>
                  <a:pt x="55640" y="82050"/>
                </a:lnTo>
                <a:lnTo>
                  <a:pt x="55660" y="82080"/>
                </a:lnTo>
                <a:lnTo>
                  <a:pt x="55650" y="82100"/>
                </a:lnTo>
                <a:lnTo>
                  <a:pt x="55650" y="82120"/>
                </a:lnTo>
                <a:lnTo>
                  <a:pt x="55650" y="82140"/>
                </a:lnTo>
                <a:lnTo>
                  <a:pt x="55660" y="82160"/>
                </a:lnTo>
                <a:lnTo>
                  <a:pt x="55620" y="82210"/>
                </a:lnTo>
                <a:lnTo>
                  <a:pt x="55610" y="82210"/>
                </a:lnTo>
                <a:lnTo>
                  <a:pt x="55600" y="82190"/>
                </a:lnTo>
                <a:lnTo>
                  <a:pt x="55500" y="82200"/>
                </a:lnTo>
                <a:lnTo>
                  <a:pt x="55510" y="82160"/>
                </a:lnTo>
                <a:lnTo>
                  <a:pt x="55560" y="82100"/>
                </a:lnTo>
                <a:lnTo>
                  <a:pt x="55560" y="82070"/>
                </a:lnTo>
                <a:lnTo>
                  <a:pt x="55550" y="82050"/>
                </a:lnTo>
                <a:lnTo>
                  <a:pt x="55530" y="82000"/>
                </a:lnTo>
                <a:lnTo>
                  <a:pt x="55530" y="81990"/>
                </a:lnTo>
                <a:lnTo>
                  <a:pt x="55490" y="81940"/>
                </a:lnTo>
                <a:close/>
                <a:moveTo>
                  <a:pt x="56700" y="81200"/>
                </a:moveTo>
                <a:lnTo>
                  <a:pt x="56720" y="81140"/>
                </a:lnTo>
                <a:lnTo>
                  <a:pt x="56760" y="81110"/>
                </a:lnTo>
                <a:lnTo>
                  <a:pt x="56860" y="81090"/>
                </a:lnTo>
                <a:lnTo>
                  <a:pt x="56850" y="81120"/>
                </a:lnTo>
                <a:lnTo>
                  <a:pt x="56830" y="81140"/>
                </a:lnTo>
                <a:lnTo>
                  <a:pt x="56830" y="81160"/>
                </a:lnTo>
                <a:lnTo>
                  <a:pt x="56800" y="81210"/>
                </a:lnTo>
                <a:lnTo>
                  <a:pt x="56760" y="81250"/>
                </a:lnTo>
                <a:lnTo>
                  <a:pt x="56730" y="81260"/>
                </a:lnTo>
                <a:lnTo>
                  <a:pt x="56690" y="81230"/>
                </a:lnTo>
                <a:lnTo>
                  <a:pt x="56690" y="81220"/>
                </a:lnTo>
                <a:lnTo>
                  <a:pt x="56690" y="81210"/>
                </a:lnTo>
                <a:lnTo>
                  <a:pt x="56700" y="81200"/>
                </a:lnTo>
                <a:close/>
                <a:moveTo>
                  <a:pt x="58390" y="79640"/>
                </a:moveTo>
                <a:lnTo>
                  <a:pt x="58400" y="79630"/>
                </a:lnTo>
                <a:lnTo>
                  <a:pt x="58410" y="79630"/>
                </a:lnTo>
                <a:lnTo>
                  <a:pt x="58410" y="79640"/>
                </a:lnTo>
                <a:lnTo>
                  <a:pt x="58420" y="79670"/>
                </a:lnTo>
                <a:lnTo>
                  <a:pt x="58410" y="79700"/>
                </a:lnTo>
                <a:lnTo>
                  <a:pt x="58390" y="79710"/>
                </a:lnTo>
                <a:lnTo>
                  <a:pt x="58300" y="79720"/>
                </a:lnTo>
                <a:lnTo>
                  <a:pt x="58280" y="79690"/>
                </a:lnTo>
                <a:lnTo>
                  <a:pt x="58280" y="79630"/>
                </a:lnTo>
                <a:lnTo>
                  <a:pt x="58290" y="79560"/>
                </a:lnTo>
                <a:lnTo>
                  <a:pt x="58300" y="79570"/>
                </a:lnTo>
                <a:lnTo>
                  <a:pt x="58320" y="79600"/>
                </a:lnTo>
                <a:lnTo>
                  <a:pt x="58340" y="79630"/>
                </a:lnTo>
                <a:lnTo>
                  <a:pt x="58340" y="79600"/>
                </a:lnTo>
                <a:lnTo>
                  <a:pt x="58340" y="79540"/>
                </a:lnTo>
                <a:lnTo>
                  <a:pt x="58350" y="79500"/>
                </a:lnTo>
                <a:lnTo>
                  <a:pt x="58380" y="79520"/>
                </a:lnTo>
                <a:lnTo>
                  <a:pt x="58390" y="79550"/>
                </a:lnTo>
                <a:lnTo>
                  <a:pt x="58380" y="79590"/>
                </a:lnTo>
                <a:lnTo>
                  <a:pt x="58360" y="79610"/>
                </a:lnTo>
                <a:lnTo>
                  <a:pt x="58350" y="79630"/>
                </a:lnTo>
                <a:lnTo>
                  <a:pt x="58360" y="79640"/>
                </a:lnTo>
                <a:lnTo>
                  <a:pt x="58370" y="79650"/>
                </a:lnTo>
                <a:lnTo>
                  <a:pt x="58380" y="79660"/>
                </a:lnTo>
                <a:lnTo>
                  <a:pt x="58390" y="79640"/>
                </a:lnTo>
                <a:close/>
                <a:moveTo>
                  <a:pt x="58780" y="78710"/>
                </a:moveTo>
                <a:lnTo>
                  <a:pt x="58810" y="78680"/>
                </a:lnTo>
                <a:lnTo>
                  <a:pt x="58890" y="78650"/>
                </a:lnTo>
                <a:lnTo>
                  <a:pt x="58920" y="78660"/>
                </a:lnTo>
                <a:lnTo>
                  <a:pt x="58880" y="78740"/>
                </a:lnTo>
                <a:lnTo>
                  <a:pt x="58850" y="78800"/>
                </a:lnTo>
                <a:lnTo>
                  <a:pt x="58810" y="78830"/>
                </a:lnTo>
                <a:lnTo>
                  <a:pt x="58770" y="78800"/>
                </a:lnTo>
                <a:lnTo>
                  <a:pt x="58790" y="78760"/>
                </a:lnTo>
                <a:lnTo>
                  <a:pt x="58800" y="78750"/>
                </a:lnTo>
                <a:lnTo>
                  <a:pt x="58810" y="78740"/>
                </a:lnTo>
                <a:lnTo>
                  <a:pt x="58780" y="78710"/>
                </a:lnTo>
                <a:close/>
                <a:moveTo>
                  <a:pt x="59010" y="78270"/>
                </a:moveTo>
                <a:lnTo>
                  <a:pt x="59010" y="78280"/>
                </a:lnTo>
                <a:lnTo>
                  <a:pt x="59010" y="78290"/>
                </a:lnTo>
                <a:lnTo>
                  <a:pt x="59010" y="78300"/>
                </a:lnTo>
                <a:lnTo>
                  <a:pt x="58980" y="78340"/>
                </a:lnTo>
                <a:lnTo>
                  <a:pt x="59000" y="78370"/>
                </a:lnTo>
                <a:lnTo>
                  <a:pt x="59010" y="78400"/>
                </a:lnTo>
                <a:lnTo>
                  <a:pt x="59000" y="78420"/>
                </a:lnTo>
                <a:lnTo>
                  <a:pt x="58970" y="78410"/>
                </a:lnTo>
                <a:lnTo>
                  <a:pt x="58930" y="78320"/>
                </a:lnTo>
                <a:lnTo>
                  <a:pt x="58940" y="78280"/>
                </a:lnTo>
                <a:lnTo>
                  <a:pt x="58970" y="78240"/>
                </a:lnTo>
                <a:lnTo>
                  <a:pt x="58990" y="78220"/>
                </a:lnTo>
                <a:lnTo>
                  <a:pt x="59010" y="78250"/>
                </a:lnTo>
                <a:lnTo>
                  <a:pt x="59000" y="78260"/>
                </a:lnTo>
                <a:lnTo>
                  <a:pt x="59010" y="78270"/>
                </a:lnTo>
                <a:close/>
                <a:moveTo>
                  <a:pt x="62560" y="75970"/>
                </a:moveTo>
                <a:lnTo>
                  <a:pt x="62570" y="75980"/>
                </a:lnTo>
                <a:lnTo>
                  <a:pt x="62580" y="75990"/>
                </a:lnTo>
                <a:lnTo>
                  <a:pt x="62580" y="76010"/>
                </a:lnTo>
                <a:lnTo>
                  <a:pt x="62570" y="76030"/>
                </a:lnTo>
                <a:lnTo>
                  <a:pt x="62570" y="76060"/>
                </a:lnTo>
                <a:lnTo>
                  <a:pt x="62560" y="76090"/>
                </a:lnTo>
                <a:lnTo>
                  <a:pt x="62540" y="76110"/>
                </a:lnTo>
                <a:lnTo>
                  <a:pt x="62500" y="76120"/>
                </a:lnTo>
                <a:lnTo>
                  <a:pt x="62440" y="76170"/>
                </a:lnTo>
                <a:lnTo>
                  <a:pt x="62400" y="76180"/>
                </a:lnTo>
                <a:lnTo>
                  <a:pt x="62370" y="76180"/>
                </a:lnTo>
                <a:lnTo>
                  <a:pt x="62340" y="76160"/>
                </a:lnTo>
                <a:lnTo>
                  <a:pt x="62290" y="76110"/>
                </a:lnTo>
                <a:lnTo>
                  <a:pt x="62270" y="76080"/>
                </a:lnTo>
                <a:lnTo>
                  <a:pt x="62260" y="76050"/>
                </a:lnTo>
                <a:lnTo>
                  <a:pt x="62260" y="75990"/>
                </a:lnTo>
                <a:lnTo>
                  <a:pt x="62290" y="75950"/>
                </a:lnTo>
                <a:lnTo>
                  <a:pt x="62320" y="75930"/>
                </a:lnTo>
                <a:lnTo>
                  <a:pt x="62400" y="75910"/>
                </a:lnTo>
                <a:lnTo>
                  <a:pt x="62460" y="75950"/>
                </a:lnTo>
                <a:lnTo>
                  <a:pt x="62540" y="75950"/>
                </a:lnTo>
                <a:lnTo>
                  <a:pt x="62560" y="75970"/>
                </a:lnTo>
                <a:close/>
                <a:moveTo>
                  <a:pt x="68860" y="71710"/>
                </a:moveTo>
                <a:lnTo>
                  <a:pt x="68950" y="71700"/>
                </a:lnTo>
                <a:lnTo>
                  <a:pt x="69000" y="71710"/>
                </a:lnTo>
                <a:lnTo>
                  <a:pt x="69040" y="71750"/>
                </a:lnTo>
                <a:lnTo>
                  <a:pt x="69070" y="71880"/>
                </a:lnTo>
                <a:lnTo>
                  <a:pt x="69080" y="71920"/>
                </a:lnTo>
                <a:lnTo>
                  <a:pt x="69060" y="71970"/>
                </a:lnTo>
                <a:lnTo>
                  <a:pt x="69020" y="71990"/>
                </a:lnTo>
                <a:lnTo>
                  <a:pt x="68820" y="71960"/>
                </a:lnTo>
                <a:lnTo>
                  <a:pt x="68760" y="71900"/>
                </a:lnTo>
                <a:lnTo>
                  <a:pt x="68710" y="71790"/>
                </a:lnTo>
                <a:lnTo>
                  <a:pt x="68740" y="71750"/>
                </a:lnTo>
                <a:lnTo>
                  <a:pt x="68780" y="71730"/>
                </a:lnTo>
                <a:lnTo>
                  <a:pt x="68860" y="71710"/>
                </a:lnTo>
                <a:close/>
                <a:moveTo>
                  <a:pt x="66080" y="69270"/>
                </a:moveTo>
                <a:lnTo>
                  <a:pt x="66090" y="69280"/>
                </a:lnTo>
                <a:lnTo>
                  <a:pt x="66100" y="69290"/>
                </a:lnTo>
                <a:lnTo>
                  <a:pt x="66120" y="69350"/>
                </a:lnTo>
                <a:lnTo>
                  <a:pt x="66140" y="69380"/>
                </a:lnTo>
                <a:lnTo>
                  <a:pt x="66190" y="69380"/>
                </a:lnTo>
                <a:lnTo>
                  <a:pt x="66210" y="69400"/>
                </a:lnTo>
                <a:lnTo>
                  <a:pt x="66190" y="69430"/>
                </a:lnTo>
                <a:lnTo>
                  <a:pt x="66180" y="69450"/>
                </a:lnTo>
                <a:lnTo>
                  <a:pt x="66180" y="69470"/>
                </a:lnTo>
                <a:lnTo>
                  <a:pt x="66190" y="69500"/>
                </a:lnTo>
                <a:lnTo>
                  <a:pt x="66130" y="69580"/>
                </a:lnTo>
                <a:lnTo>
                  <a:pt x="66100" y="69600"/>
                </a:lnTo>
                <a:lnTo>
                  <a:pt x="66020" y="69600"/>
                </a:lnTo>
                <a:lnTo>
                  <a:pt x="66000" y="69590"/>
                </a:lnTo>
                <a:lnTo>
                  <a:pt x="65980" y="69570"/>
                </a:lnTo>
                <a:lnTo>
                  <a:pt x="65970" y="69540"/>
                </a:lnTo>
                <a:lnTo>
                  <a:pt x="65920" y="69520"/>
                </a:lnTo>
                <a:lnTo>
                  <a:pt x="65900" y="69500"/>
                </a:lnTo>
                <a:lnTo>
                  <a:pt x="65910" y="69490"/>
                </a:lnTo>
                <a:lnTo>
                  <a:pt x="65920" y="69470"/>
                </a:lnTo>
                <a:lnTo>
                  <a:pt x="65930" y="69460"/>
                </a:lnTo>
                <a:lnTo>
                  <a:pt x="65920" y="69450"/>
                </a:lnTo>
                <a:lnTo>
                  <a:pt x="65900" y="69400"/>
                </a:lnTo>
                <a:lnTo>
                  <a:pt x="65930" y="69400"/>
                </a:lnTo>
                <a:lnTo>
                  <a:pt x="65960" y="69350"/>
                </a:lnTo>
                <a:lnTo>
                  <a:pt x="65980" y="69340"/>
                </a:lnTo>
                <a:lnTo>
                  <a:pt x="66000" y="69340"/>
                </a:lnTo>
                <a:lnTo>
                  <a:pt x="66040" y="69370"/>
                </a:lnTo>
                <a:lnTo>
                  <a:pt x="66060" y="69380"/>
                </a:lnTo>
                <a:lnTo>
                  <a:pt x="66060" y="69360"/>
                </a:lnTo>
                <a:lnTo>
                  <a:pt x="66050" y="69350"/>
                </a:lnTo>
                <a:lnTo>
                  <a:pt x="66020" y="69310"/>
                </a:lnTo>
                <a:lnTo>
                  <a:pt x="66040" y="69300"/>
                </a:lnTo>
                <a:lnTo>
                  <a:pt x="66050" y="69280"/>
                </a:lnTo>
                <a:lnTo>
                  <a:pt x="66060" y="69280"/>
                </a:lnTo>
                <a:lnTo>
                  <a:pt x="66080" y="69270"/>
                </a:lnTo>
                <a:close/>
                <a:moveTo>
                  <a:pt x="64560" y="68740"/>
                </a:moveTo>
                <a:lnTo>
                  <a:pt x="64540" y="68700"/>
                </a:lnTo>
                <a:lnTo>
                  <a:pt x="64530" y="68660"/>
                </a:lnTo>
                <a:lnTo>
                  <a:pt x="64530" y="68600"/>
                </a:lnTo>
                <a:lnTo>
                  <a:pt x="64540" y="68520"/>
                </a:lnTo>
                <a:lnTo>
                  <a:pt x="64530" y="68480"/>
                </a:lnTo>
                <a:lnTo>
                  <a:pt x="64520" y="68430"/>
                </a:lnTo>
                <a:lnTo>
                  <a:pt x="64520" y="68380"/>
                </a:lnTo>
                <a:lnTo>
                  <a:pt x="64530" y="68340"/>
                </a:lnTo>
                <a:lnTo>
                  <a:pt x="64560" y="68290"/>
                </a:lnTo>
                <a:lnTo>
                  <a:pt x="64610" y="68260"/>
                </a:lnTo>
                <a:lnTo>
                  <a:pt x="64690" y="68250"/>
                </a:lnTo>
                <a:lnTo>
                  <a:pt x="64720" y="68260"/>
                </a:lnTo>
                <a:lnTo>
                  <a:pt x="64770" y="68290"/>
                </a:lnTo>
                <a:lnTo>
                  <a:pt x="64790" y="68300"/>
                </a:lnTo>
                <a:lnTo>
                  <a:pt x="65040" y="68270"/>
                </a:lnTo>
                <a:lnTo>
                  <a:pt x="65040" y="68290"/>
                </a:lnTo>
                <a:lnTo>
                  <a:pt x="65030" y="68300"/>
                </a:lnTo>
                <a:lnTo>
                  <a:pt x="65020" y="68310"/>
                </a:lnTo>
                <a:lnTo>
                  <a:pt x="65010" y="68310"/>
                </a:lnTo>
                <a:lnTo>
                  <a:pt x="65000" y="68340"/>
                </a:lnTo>
                <a:lnTo>
                  <a:pt x="64960" y="68400"/>
                </a:lnTo>
                <a:lnTo>
                  <a:pt x="64930" y="68480"/>
                </a:lnTo>
                <a:lnTo>
                  <a:pt x="64910" y="68510"/>
                </a:lnTo>
                <a:lnTo>
                  <a:pt x="64870" y="68550"/>
                </a:lnTo>
                <a:lnTo>
                  <a:pt x="64780" y="68590"/>
                </a:lnTo>
                <a:lnTo>
                  <a:pt x="64700" y="68680"/>
                </a:lnTo>
                <a:lnTo>
                  <a:pt x="64610" y="68750"/>
                </a:lnTo>
                <a:lnTo>
                  <a:pt x="64580" y="68760"/>
                </a:lnTo>
                <a:lnTo>
                  <a:pt x="64560" y="68740"/>
                </a:lnTo>
                <a:close/>
                <a:moveTo>
                  <a:pt x="66970" y="68720"/>
                </a:moveTo>
                <a:lnTo>
                  <a:pt x="66980" y="68760"/>
                </a:lnTo>
                <a:lnTo>
                  <a:pt x="66990" y="68820"/>
                </a:lnTo>
                <a:lnTo>
                  <a:pt x="67010" y="68890"/>
                </a:lnTo>
                <a:lnTo>
                  <a:pt x="67010" y="68960"/>
                </a:lnTo>
                <a:lnTo>
                  <a:pt x="66990" y="69000"/>
                </a:lnTo>
                <a:lnTo>
                  <a:pt x="66970" y="69010"/>
                </a:lnTo>
                <a:lnTo>
                  <a:pt x="66930" y="69010"/>
                </a:lnTo>
                <a:lnTo>
                  <a:pt x="66870" y="69040"/>
                </a:lnTo>
                <a:lnTo>
                  <a:pt x="66720" y="69070"/>
                </a:lnTo>
                <a:lnTo>
                  <a:pt x="66640" y="69140"/>
                </a:lnTo>
                <a:lnTo>
                  <a:pt x="66590" y="69150"/>
                </a:lnTo>
                <a:lnTo>
                  <a:pt x="66500" y="69150"/>
                </a:lnTo>
                <a:lnTo>
                  <a:pt x="66460" y="69170"/>
                </a:lnTo>
                <a:lnTo>
                  <a:pt x="66320" y="69340"/>
                </a:lnTo>
                <a:lnTo>
                  <a:pt x="66290" y="69360"/>
                </a:lnTo>
                <a:lnTo>
                  <a:pt x="66220" y="69380"/>
                </a:lnTo>
                <a:lnTo>
                  <a:pt x="66210" y="69370"/>
                </a:lnTo>
                <a:lnTo>
                  <a:pt x="66210" y="69360"/>
                </a:lnTo>
                <a:lnTo>
                  <a:pt x="66210" y="69340"/>
                </a:lnTo>
                <a:lnTo>
                  <a:pt x="66200" y="69340"/>
                </a:lnTo>
                <a:lnTo>
                  <a:pt x="66160" y="69340"/>
                </a:lnTo>
                <a:lnTo>
                  <a:pt x="66150" y="69320"/>
                </a:lnTo>
                <a:lnTo>
                  <a:pt x="66120" y="69230"/>
                </a:lnTo>
                <a:lnTo>
                  <a:pt x="66090" y="69210"/>
                </a:lnTo>
                <a:lnTo>
                  <a:pt x="66050" y="69200"/>
                </a:lnTo>
                <a:lnTo>
                  <a:pt x="66010" y="69210"/>
                </a:lnTo>
                <a:lnTo>
                  <a:pt x="65940" y="69280"/>
                </a:lnTo>
                <a:lnTo>
                  <a:pt x="65790" y="69330"/>
                </a:lnTo>
                <a:lnTo>
                  <a:pt x="65740" y="69380"/>
                </a:lnTo>
                <a:lnTo>
                  <a:pt x="65710" y="69400"/>
                </a:lnTo>
                <a:lnTo>
                  <a:pt x="65360" y="69420"/>
                </a:lnTo>
                <a:lnTo>
                  <a:pt x="65340" y="69410"/>
                </a:lnTo>
                <a:lnTo>
                  <a:pt x="65330" y="69390"/>
                </a:lnTo>
                <a:lnTo>
                  <a:pt x="65320" y="69390"/>
                </a:lnTo>
                <a:lnTo>
                  <a:pt x="65300" y="69400"/>
                </a:lnTo>
                <a:lnTo>
                  <a:pt x="65290" y="69410"/>
                </a:lnTo>
                <a:lnTo>
                  <a:pt x="65280" y="69440"/>
                </a:lnTo>
                <a:lnTo>
                  <a:pt x="65280" y="69450"/>
                </a:lnTo>
                <a:lnTo>
                  <a:pt x="65260" y="69460"/>
                </a:lnTo>
                <a:lnTo>
                  <a:pt x="64910" y="69530"/>
                </a:lnTo>
                <a:lnTo>
                  <a:pt x="64560" y="69610"/>
                </a:lnTo>
                <a:lnTo>
                  <a:pt x="64210" y="69680"/>
                </a:lnTo>
                <a:lnTo>
                  <a:pt x="64160" y="69660"/>
                </a:lnTo>
                <a:lnTo>
                  <a:pt x="64140" y="69590"/>
                </a:lnTo>
                <a:lnTo>
                  <a:pt x="64150" y="69540"/>
                </a:lnTo>
                <a:lnTo>
                  <a:pt x="64180" y="69510"/>
                </a:lnTo>
                <a:lnTo>
                  <a:pt x="64270" y="69430"/>
                </a:lnTo>
                <a:lnTo>
                  <a:pt x="64290" y="69400"/>
                </a:lnTo>
                <a:lnTo>
                  <a:pt x="64290" y="69380"/>
                </a:lnTo>
                <a:lnTo>
                  <a:pt x="64290" y="69340"/>
                </a:lnTo>
                <a:lnTo>
                  <a:pt x="64230" y="69290"/>
                </a:lnTo>
                <a:lnTo>
                  <a:pt x="64220" y="69220"/>
                </a:lnTo>
                <a:lnTo>
                  <a:pt x="64230" y="69180"/>
                </a:lnTo>
                <a:lnTo>
                  <a:pt x="64270" y="69150"/>
                </a:lnTo>
                <a:lnTo>
                  <a:pt x="64320" y="69070"/>
                </a:lnTo>
                <a:lnTo>
                  <a:pt x="64350" y="69050"/>
                </a:lnTo>
                <a:lnTo>
                  <a:pt x="64600" y="69010"/>
                </a:lnTo>
                <a:lnTo>
                  <a:pt x="64630" y="68980"/>
                </a:lnTo>
                <a:lnTo>
                  <a:pt x="64700" y="68840"/>
                </a:lnTo>
                <a:lnTo>
                  <a:pt x="64730" y="68800"/>
                </a:lnTo>
                <a:lnTo>
                  <a:pt x="64790" y="68730"/>
                </a:lnTo>
                <a:lnTo>
                  <a:pt x="64830" y="68700"/>
                </a:lnTo>
                <a:lnTo>
                  <a:pt x="64850" y="68660"/>
                </a:lnTo>
                <a:lnTo>
                  <a:pt x="64870" y="68650"/>
                </a:lnTo>
                <a:lnTo>
                  <a:pt x="64890" y="68650"/>
                </a:lnTo>
                <a:lnTo>
                  <a:pt x="65010" y="68560"/>
                </a:lnTo>
                <a:lnTo>
                  <a:pt x="65040" y="68520"/>
                </a:lnTo>
                <a:lnTo>
                  <a:pt x="65070" y="68450"/>
                </a:lnTo>
                <a:lnTo>
                  <a:pt x="65130" y="68320"/>
                </a:lnTo>
                <a:lnTo>
                  <a:pt x="65220" y="68270"/>
                </a:lnTo>
                <a:lnTo>
                  <a:pt x="65620" y="68270"/>
                </a:lnTo>
                <a:lnTo>
                  <a:pt x="65980" y="68140"/>
                </a:lnTo>
                <a:lnTo>
                  <a:pt x="66000" y="68110"/>
                </a:lnTo>
                <a:lnTo>
                  <a:pt x="66040" y="68040"/>
                </a:lnTo>
                <a:lnTo>
                  <a:pt x="66060" y="68030"/>
                </a:lnTo>
                <a:lnTo>
                  <a:pt x="66210" y="67970"/>
                </a:lnTo>
                <a:lnTo>
                  <a:pt x="66270" y="67900"/>
                </a:lnTo>
                <a:lnTo>
                  <a:pt x="66590" y="67680"/>
                </a:lnTo>
                <a:lnTo>
                  <a:pt x="66610" y="67680"/>
                </a:lnTo>
                <a:lnTo>
                  <a:pt x="66610" y="67700"/>
                </a:lnTo>
                <a:lnTo>
                  <a:pt x="66610" y="67710"/>
                </a:lnTo>
                <a:lnTo>
                  <a:pt x="66610" y="67730"/>
                </a:lnTo>
                <a:lnTo>
                  <a:pt x="66610" y="67740"/>
                </a:lnTo>
                <a:lnTo>
                  <a:pt x="66610" y="67770"/>
                </a:lnTo>
                <a:lnTo>
                  <a:pt x="66610" y="67860"/>
                </a:lnTo>
                <a:lnTo>
                  <a:pt x="66610" y="67870"/>
                </a:lnTo>
                <a:lnTo>
                  <a:pt x="66600" y="67910"/>
                </a:lnTo>
                <a:lnTo>
                  <a:pt x="66590" y="67930"/>
                </a:lnTo>
                <a:lnTo>
                  <a:pt x="66580" y="67950"/>
                </a:lnTo>
                <a:lnTo>
                  <a:pt x="66560" y="67980"/>
                </a:lnTo>
                <a:lnTo>
                  <a:pt x="66610" y="68020"/>
                </a:lnTo>
                <a:lnTo>
                  <a:pt x="66780" y="68040"/>
                </a:lnTo>
                <a:lnTo>
                  <a:pt x="66810" y="68060"/>
                </a:lnTo>
                <a:lnTo>
                  <a:pt x="66880" y="68180"/>
                </a:lnTo>
                <a:lnTo>
                  <a:pt x="66890" y="68210"/>
                </a:lnTo>
                <a:lnTo>
                  <a:pt x="66920" y="68340"/>
                </a:lnTo>
                <a:lnTo>
                  <a:pt x="66910" y="68360"/>
                </a:lnTo>
                <a:lnTo>
                  <a:pt x="66900" y="68380"/>
                </a:lnTo>
                <a:lnTo>
                  <a:pt x="66890" y="68390"/>
                </a:lnTo>
                <a:lnTo>
                  <a:pt x="66870" y="68400"/>
                </a:lnTo>
                <a:lnTo>
                  <a:pt x="66890" y="68430"/>
                </a:lnTo>
                <a:lnTo>
                  <a:pt x="66940" y="68450"/>
                </a:lnTo>
                <a:lnTo>
                  <a:pt x="66950" y="68480"/>
                </a:lnTo>
                <a:lnTo>
                  <a:pt x="66950" y="68530"/>
                </a:lnTo>
                <a:lnTo>
                  <a:pt x="66930" y="68560"/>
                </a:lnTo>
                <a:lnTo>
                  <a:pt x="66840" y="68570"/>
                </a:lnTo>
                <a:lnTo>
                  <a:pt x="66820" y="68580"/>
                </a:lnTo>
                <a:lnTo>
                  <a:pt x="66810" y="68620"/>
                </a:lnTo>
                <a:lnTo>
                  <a:pt x="66810" y="68650"/>
                </a:lnTo>
                <a:lnTo>
                  <a:pt x="66830" y="68660"/>
                </a:lnTo>
                <a:lnTo>
                  <a:pt x="66930" y="68660"/>
                </a:lnTo>
                <a:lnTo>
                  <a:pt x="66970" y="68680"/>
                </a:lnTo>
                <a:lnTo>
                  <a:pt x="66970" y="68720"/>
                </a:lnTo>
                <a:close/>
                <a:moveTo>
                  <a:pt x="66730" y="67620"/>
                </a:moveTo>
                <a:lnTo>
                  <a:pt x="66750" y="67600"/>
                </a:lnTo>
                <a:lnTo>
                  <a:pt x="66780" y="67600"/>
                </a:lnTo>
                <a:lnTo>
                  <a:pt x="66830" y="67620"/>
                </a:lnTo>
                <a:lnTo>
                  <a:pt x="66840" y="67640"/>
                </a:lnTo>
                <a:lnTo>
                  <a:pt x="66860" y="67690"/>
                </a:lnTo>
                <a:lnTo>
                  <a:pt x="66870" y="67700"/>
                </a:lnTo>
                <a:lnTo>
                  <a:pt x="66890" y="67700"/>
                </a:lnTo>
                <a:lnTo>
                  <a:pt x="66910" y="67690"/>
                </a:lnTo>
                <a:lnTo>
                  <a:pt x="66930" y="67680"/>
                </a:lnTo>
                <a:lnTo>
                  <a:pt x="66950" y="67700"/>
                </a:lnTo>
                <a:lnTo>
                  <a:pt x="66940" y="67720"/>
                </a:lnTo>
                <a:lnTo>
                  <a:pt x="66920" y="67750"/>
                </a:lnTo>
                <a:lnTo>
                  <a:pt x="66920" y="67770"/>
                </a:lnTo>
                <a:lnTo>
                  <a:pt x="66920" y="67790"/>
                </a:lnTo>
                <a:lnTo>
                  <a:pt x="66940" y="67790"/>
                </a:lnTo>
                <a:lnTo>
                  <a:pt x="66960" y="67810"/>
                </a:lnTo>
                <a:lnTo>
                  <a:pt x="66980" y="67850"/>
                </a:lnTo>
                <a:lnTo>
                  <a:pt x="66980" y="67890"/>
                </a:lnTo>
                <a:lnTo>
                  <a:pt x="66960" y="67890"/>
                </a:lnTo>
                <a:lnTo>
                  <a:pt x="66940" y="67870"/>
                </a:lnTo>
                <a:lnTo>
                  <a:pt x="66900" y="67810"/>
                </a:lnTo>
                <a:lnTo>
                  <a:pt x="66890" y="67870"/>
                </a:lnTo>
                <a:lnTo>
                  <a:pt x="66880" y="67860"/>
                </a:lnTo>
                <a:lnTo>
                  <a:pt x="66860" y="67830"/>
                </a:lnTo>
                <a:lnTo>
                  <a:pt x="66850" y="67790"/>
                </a:lnTo>
                <a:lnTo>
                  <a:pt x="66850" y="67760"/>
                </a:lnTo>
                <a:lnTo>
                  <a:pt x="66840" y="67720"/>
                </a:lnTo>
                <a:lnTo>
                  <a:pt x="66820" y="67680"/>
                </a:lnTo>
                <a:lnTo>
                  <a:pt x="66810" y="67660"/>
                </a:lnTo>
                <a:lnTo>
                  <a:pt x="66750" y="67680"/>
                </a:lnTo>
                <a:lnTo>
                  <a:pt x="66730" y="67670"/>
                </a:lnTo>
                <a:lnTo>
                  <a:pt x="66710" y="67620"/>
                </a:lnTo>
                <a:lnTo>
                  <a:pt x="66720" y="67610"/>
                </a:lnTo>
                <a:lnTo>
                  <a:pt x="66720" y="67600"/>
                </a:lnTo>
                <a:lnTo>
                  <a:pt x="66730" y="67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