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Kommune Kujalleq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Greenland • State Map | Fully Editable Vector Shape</a:t>
            </a:r>
          </a:p>
        </p:txBody>
      </p:sp>
      <p:sp>
        <p:nvSpPr>
          <p:cNvPr id="101" name="Kommune Kujalleq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10" y="92980"/>
                </a:moveTo>
                <a:lnTo>
                  <a:pt x="44320" y="92980"/>
                </a:lnTo>
                <a:lnTo>
                  <a:pt x="44330" y="92970"/>
                </a:lnTo>
                <a:lnTo>
                  <a:pt x="44330" y="92960"/>
                </a:lnTo>
                <a:lnTo>
                  <a:pt x="44340" y="92960"/>
                </a:lnTo>
                <a:lnTo>
                  <a:pt x="44330" y="92960"/>
                </a:lnTo>
                <a:lnTo>
                  <a:pt x="44330" y="92950"/>
                </a:lnTo>
                <a:lnTo>
                  <a:pt x="44330" y="92940"/>
                </a:lnTo>
                <a:lnTo>
                  <a:pt x="44340" y="92940"/>
                </a:lnTo>
                <a:lnTo>
                  <a:pt x="44340" y="92930"/>
                </a:lnTo>
                <a:lnTo>
                  <a:pt x="44350" y="92930"/>
                </a:lnTo>
                <a:lnTo>
                  <a:pt x="44360" y="92930"/>
                </a:lnTo>
                <a:lnTo>
                  <a:pt x="44380" y="92940"/>
                </a:lnTo>
                <a:lnTo>
                  <a:pt x="44390" y="92940"/>
                </a:lnTo>
                <a:lnTo>
                  <a:pt x="44420" y="92940"/>
                </a:lnTo>
                <a:lnTo>
                  <a:pt x="44450" y="92940"/>
                </a:lnTo>
                <a:lnTo>
                  <a:pt x="44460" y="92940"/>
                </a:lnTo>
                <a:lnTo>
                  <a:pt x="44470" y="92940"/>
                </a:lnTo>
                <a:lnTo>
                  <a:pt x="44480" y="92930"/>
                </a:lnTo>
                <a:lnTo>
                  <a:pt x="44490" y="92930"/>
                </a:lnTo>
                <a:lnTo>
                  <a:pt x="44500" y="92920"/>
                </a:lnTo>
                <a:lnTo>
                  <a:pt x="44550" y="92890"/>
                </a:lnTo>
                <a:lnTo>
                  <a:pt x="44590" y="92850"/>
                </a:lnTo>
                <a:lnTo>
                  <a:pt x="46400" y="91090"/>
                </a:lnTo>
                <a:lnTo>
                  <a:pt x="48210" y="89280"/>
                </a:lnTo>
                <a:lnTo>
                  <a:pt x="48460" y="89300"/>
                </a:lnTo>
                <a:lnTo>
                  <a:pt x="48700" y="89320"/>
                </a:lnTo>
                <a:lnTo>
                  <a:pt x="48880" y="89290"/>
                </a:lnTo>
                <a:lnTo>
                  <a:pt x="49060" y="89250"/>
                </a:lnTo>
                <a:lnTo>
                  <a:pt x="49070" y="89270"/>
                </a:lnTo>
                <a:lnTo>
                  <a:pt x="49100" y="89320"/>
                </a:lnTo>
                <a:lnTo>
                  <a:pt x="49080" y="89350"/>
                </a:lnTo>
                <a:lnTo>
                  <a:pt x="49100" y="89380"/>
                </a:lnTo>
                <a:lnTo>
                  <a:pt x="49130" y="89390"/>
                </a:lnTo>
                <a:lnTo>
                  <a:pt x="49340" y="89430"/>
                </a:lnTo>
                <a:lnTo>
                  <a:pt x="49450" y="89500"/>
                </a:lnTo>
                <a:lnTo>
                  <a:pt x="49470" y="89500"/>
                </a:lnTo>
                <a:lnTo>
                  <a:pt x="49480" y="89510"/>
                </a:lnTo>
                <a:lnTo>
                  <a:pt x="49490" y="89530"/>
                </a:lnTo>
                <a:lnTo>
                  <a:pt x="49490" y="89540"/>
                </a:lnTo>
                <a:lnTo>
                  <a:pt x="49480" y="89550"/>
                </a:lnTo>
                <a:lnTo>
                  <a:pt x="49490" y="89560"/>
                </a:lnTo>
                <a:lnTo>
                  <a:pt x="49500" y="89580"/>
                </a:lnTo>
                <a:lnTo>
                  <a:pt x="49520" y="89610"/>
                </a:lnTo>
                <a:lnTo>
                  <a:pt x="49540" y="89620"/>
                </a:lnTo>
                <a:lnTo>
                  <a:pt x="49540" y="89610"/>
                </a:lnTo>
                <a:lnTo>
                  <a:pt x="49540" y="89580"/>
                </a:lnTo>
                <a:lnTo>
                  <a:pt x="49540" y="89560"/>
                </a:lnTo>
                <a:lnTo>
                  <a:pt x="49560" y="89560"/>
                </a:lnTo>
                <a:lnTo>
                  <a:pt x="49600" y="89530"/>
                </a:lnTo>
                <a:lnTo>
                  <a:pt x="49630" y="89540"/>
                </a:lnTo>
                <a:lnTo>
                  <a:pt x="49760" y="89630"/>
                </a:lnTo>
                <a:lnTo>
                  <a:pt x="49810" y="89650"/>
                </a:lnTo>
                <a:lnTo>
                  <a:pt x="49830" y="89660"/>
                </a:lnTo>
                <a:lnTo>
                  <a:pt x="49850" y="89690"/>
                </a:lnTo>
                <a:lnTo>
                  <a:pt x="49870" y="89780"/>
                </a:lnTo>
                <a:lnTo>
                  <a:pt x="49890" y="89800"/>
                </a:lnTo>
                <a:lnTo>
                  <a:pt x="49890" y="89810"/>
                </a:lnTo>
                <a:lnTo>
                  <a:pt x="49880" y="89830"/>
                </a:lnTo>
                <a:lnTo>
                  <a:pt x="49880" y="89850"/>
                </a:lnTo>
                <a:lnTo>
                  <a:pt x="49870" y="89870"/>
                </a:lnTo>
                <a:lnTo>
                  <a:pt x="49850" y="89890"/>
                </a:lnTo>
                <a:lnTo>
                  <a:pt x="49830" y="89890"/>
                </a:lnTo>
                <a:lnTo>
                  <a:pt x="49780" y="89860"/>
                </a:lnTo>
                <a:lnTo>
                  <a:pt x="49750" y="89830"/>
                </a:lnTo>
                <a:lnTo>
                  <a:pt x="49690" y="89740"/>
                </a:lnTo>
                <a:lnTo>
                  <a:pt x="49660" y="89730"/>
                </a:lnTo>
                <a:lnTo>
                  <a:pt x="49660" y="89740"/>
                </a:lnTo>
                <a:lnTo>
                  <a:pt x="49700" y="89790"/>
                </a:lnTo>
                <a:lnTo>
                  <a:pt x="49720" y="89830"/>
                </a:lnTo>
                <a:lnTo>
                  <a:pt x="49740" y="89860"/>
                </a:lnTo>
                <a:lnTo>
                  <a:pt x="49720" y="89870"/>
                </a:lnTo>
                <a:lnTo>
                  <a:pt x="49700" y="89870"/>
                </a:lnTo>
                <a:lnTo>
                  <a:pt x="49680" y="89850"/>
                </a:lnTo>
                <a:lnTo>
                  <a:pt x="49660" y="89850"/>
                </a:lnTo>
                <a:lnTo>
                  <a:pt x="49660" y="89860"/>
                </a:lnTo>
                <a:lnTo>
                  <a:pt x="49670" y="89880"/>
                </a:lnTo>
                <a:lnTo>
                  <a:pt x="49690" y="89890"/>
                </a:lnTo>
                <a:lnTo>
                  <a:pt x="49710" y="89890"/>
                </a:lnTo>
                <a:lnTo>
                  <a:pt x="49720" y="89890"/>
                </a:lnTo>
                <a:lnTo>
                  <a:pt x="49780" y="89940"/>
                </a:lnTo>
                <a:lnTo>
                  <a:pt x="49800" y="89950"/>
                </a:lnTo>
                <a:lnTo>
                  <a:pt x="49820" y="89960"/>
                </a:lnTo>
                <a:lnTo>
                  <a:pt x="49830" y="89980"/>
                </a:lnTo>
                <a:lnTo>
                  <a:pt x="49840" y="90000"/>
                </a:lnTo>
                <a:lnTo>
                  <a:pt x="49860" y="89980"/>
                </a:lnTo>
                <a:lnTo>
                  <a:pt x="49860" y="89970"/>
                </a:lnTo>
                <a:lnTo>
                  <a:pt x="49850" y="89950"/>
                </a:lnTo>
                <a:lnTo>
                  <a:pt x="49880" y="89940"/>
                </a:lnTo>
                <a:lnTo>
                  <a:pt x="49960" y="89950"/>
                </a:lnTo>
                <a:lnTo>
                  <a:pt x="49960" y="89960"/>
                </a:lnTo>
                <a:lnTo>
                  <a:pt x="49960" y="89980"/>
                </a:lnTo>
                <a:lnTo>
                  <a:pt x="49970" y="90000"/>
                </a:lnTo>
                <a:lnTo>
                  <a:pt x="49970" y="90020"/>
                </a:lnTo>
                <a:lnTo>
                  <a:pt x="49960" y="90050"/>
                </a:lnTo>
                <a:lnTo>
                  <a:pt x="49940" y="90070"/>
                </a:lnTo>
                <a:lnTo>
                  <a:pt x="49970" y="90060"/>
                </a:lnTo>
                <a:lnTo>
                  <a:pt x="50050" y="90050"/>
                </a:lnTo>
                <a:lnTo>
                  <a:pt x="50050" y="90070"/>
                </a:lnTo>
                <a:lnTo>
                  <a:pt x="49990" y="90100"/>
                </a:lnTo>
                <a:lnTo>
                  <a:pt x="49960" y="90110"/>
                </a:lnTo>
                <a:lnTo>
                  <a:pt x="49940" y="90090"/>
                </a:lnTo>
                <a:lnTo>
                  <a:pt x="49880" y="90080"/>
                </a:lnTo>
                <a:lnTo>
                  <a:pt x="49800" y="90050"/>
                </a:lnTo>
                <a:lnTo>
                  <a:pt x="49780" y="90020"/>
                </a:lnTo>
                <a:lnTo>
                  <a:pt x="49750" y="90010"/>
                </a:lnTo>
                <a:lnTo>
                  <a:pt x="49740" y="90000"/>
                </a:lnTo>
                <a:lnTo>
                  <a:pt x="49730" y="89970"/>
                </a:lnTo>
                <a:lnTo>
                  <a:pt x="49730" y="89960"/>
                </a:lnTo>
                <a:lnTo>
                  <a:pt x="49710" y="89960"/>
                </a:lnTo>
                <a:lnTo>
                  <a:pt x="49680" y="89980"/>
                </a:lnTo>
                <a:lnTo>
                  <a:pt x="49670" y="89980"/>
                </a:lnTo>
                <a:lnTo>
                  <a:pt x="49650" y="89970"/>
                </a:lnTo>
                <a:lnTo>
                  <a:pt x="49610" y="89900"/>
                </a:lnTo>
                <a:lnTo>
                  <a:pt x="49580" y="89890"/>
                </a:lnTo>
                <a:lnTo>
                  <a:pt x="49560" y="89890"/>
                </a:lnTo>
                <a:lnTo>
                  <a:pt x="49540" y="89890"/>
                </a:lnTo>
                <a:lnTo>
                  <a:pt x="49520" y="89860"/>
                </a:lnTo>
                <a:lnTo>
                  <a:pt x="49520" y="89850"/>
                </a:lnTo>
                <a:lnTo>
                  <a:pt x="49520" y="89830"/>
                </a:lnTo>
                <a:lnTo>
                  <a:pt x="49480" y="89810"/>
                </a:lnTo>
                <a:lnTo>
                  <a:pt x="49460" y="89810"/>
                </a:lnTo>
                <a:lnTo>
                  <a:pt x="49440" y="89840"/>
                </a:lnTo>
                <a:lnTo>
                  <a:pt x="49430" y="89840"/>
                </a:lnTo>
                <a:lnTo>
                  <a:pt x="49360" y="89790"/>
                </a:lnTo>
                <a:lnTo>
                  <a:pt x="49280" y="89780"/>
                </a:lnTo>
                <a:lnTo>
                  <a:pt x="49250" y="89760"/>
                </a:lnTo>
                <a:lnTo>
                  <a:pt x="49240" y="89760"/>
                </a:lnTo>
                <a:lnTo>
                  <a:pt x="49240" y="89790"/>
                </a:lnTo>
                <a:lnTo>
                  <a:pt x="49240" y="89830"/>
                </a:lnTo>
                <a:lnTo>
                  <a:pt x="49230" y="89860"/>
                </a:lnTo>
                <a:lnTo>
                  <a:pt x="49250" y="89870"/>
                </a:lnTo>
                <a:lnTo>
                  <a:pt x="49270" y="89870"/>
                </a:lnTo>
                <a:lnTo>
                  <a:pt x="49280" y="89860"/>
                </a:lnTo>
                <a:lnTo>
                  <a:pt x="49300" y="89860"/>
                </a:lnTo>
                <a:lnTo>
                  <a:pt x="49450" y="89960"/>
                </a:lnTo>
                <a:lnTo>
                  <a:pt x="49540" y="90050"/>
                </a:lnTo>
                <a:lnTo>
                  <a:pt x="49560" y="90060"/>
                </a:lnTo>
                <a:lnTo>
                  <a:pt x="49560" y="90070"/>
                </a:lnTo>
                <a:lnTo>
                  <a:pt x="49570" y="90090"/>
                </a:lnTo>
                <a:lnTo>
                  <a:pt x="49570" y="90120"/>
                </a:lnTo>
                <a:lnTo>
                  <a:pt x="49580" y="90130"/>
                </a:lnTo>
                <a:lnTo>
                  <a:pt x="49590" y="90160"/>
                </a:lnTo>
                <a:lnTo>
                  <a:pt x="49610" y="90170"/>
                </a:lnTo>
                <a:lnTo>
                  <a:pt x="49620" y="90170"/>
                </a:lnTo>
                <a:lnTo>
                  <a:pt x="49800" y="90140"/>
                </a:lnTo>
                <a:lnTo>
                  <a:pt x="49820" y="90160"/>
                </a:lnTo>
                <a:lnTo>
                  <a:pt x="49870" y="90200"/>
                </a:lnTo>
                <a:lnTo>
                  <a:pt x="49890" y="90210"/>
                </a:lnTo>
                <a:lnTo>
                  <a:pt x="49960" y="90220"/>
                </a:lnTo>
                <a:lnTo>
                  <a:pt x="49950" y="90250"/>
                </a:lnTo>
                <a:lnTo>
                  <a:pt x="49930" y="90260"/>
                </a:lnTo>
                <a:lnTo>
                  <a:pt x="49920" y="90270"/>
                </a:lnTo>
                <a:lnTo>
                  <a:pt x="49900" y="90290"/>
                </a:lnTo>
                <a:lnTo>
                  <a:pt x="49890" y="90320"/>
                </a:lnTo>
                <a:lnTo>
                  <a:pt x="49890" y="90330"/>
                </a:lnTo>
                <a:lnTo>
                  <a:pt x="49920" y="90340"/>
                </a:lnTo>
                <a:lnTo>
                  <a:pt x="49950" y="90360"/>
                </a:lnTo>
                <a:lnTo>
                  <a:pt x="49960" y="90410"/>
                </a:lnTo>
                <a:lnTo>
                  <a:pt x="49950" y="90450"/>
                </a:lnTo>
                <a:lnTo>
                  <a:pt x="49940" y="90500"/>
                </a:lnTo>
                <a:lnTo>
                  <a:pt x="49900" y="90550"/>
                </a:lnTo>
                <a:lnTo>
                  <a:pt x="49890" y="90570"/>
                </a:lnTo>
                <a:lnTo>
                  <a:pt x="49890" y="90600"/>
                </a:lnTo>
                <a:lnTo>
                  <a:pt x="49890" y="90610"/>
                </a:lnTo>
                <a:lnTo>
                  <a:pt x="49910" y="90610"/>
                </a:lnTo>
                <a:lnTo>
                  <a:pt x="49910" y="90630"/>
                </a:lnTo>
                <a:lnTo>
                  <a:pt x="49900" y="90670"/>
                </a:lnTo>
                <a:lnTo>
                  <a:pt x="49870" y="90690"/>
                </a:lnTo>
                <a:lnTo>
                  <a:pt x="49830" y="90690"/>
                </a:lnTo>
                <a:lnTo>
                  <a:pt x="49800" y="90700"/>
                </a:lnTo>
                <a:lnTo>
                  <a:pt x="49830" y="90730"/>
                </a:lnTo>
                <a:lnTo>
                  <a:pt x="49820" y="90750"/>
                </a:lnTo>
                <a:lnTo>
                  <a:pt x="49810" y="90770"/>
                </a:lnTo>
                <a:lnTo>
                  <a:pt x="49790" y="90790"/>
                </a:lnTo>
                <a:lnTo>
                  <a:pt x="49710" y="90800"/>
                </a:lnTo>
                <a:lnTo>
                  <a:pt x="49690" y="90810"/>
                </a:lnTo>
                <a:lnTo>
                  <a:pt x="49720" y="90830"/>
                </a:lnTo>
                <a:lnTo>
                  <a:pt x="49780" y="90840"/>
                </a:lnTo>
                <a:lnTo>
                  <a:pt x="49800" y="90870"/>
                </a:lnTo>
                <a:lnTo>
                  <a:pt x="49730" y="90920"/>
                </a:lnTo>
                <a:lnTo>
                  <a:pt x="49670" y="91000"/>
                </a:lnTo>
                <a:lnTo>
                  <a:pt x="49720" y="91020"/>
                </a:lnTo>
                <a:lnTo>
                  <a:pt x="49780" y="90960"/>
                </a:lnTo>
                <a:lnTo>
                  <a:pt x="49830" y="90890"/>
                </a:lnTo>
                <a:lnTo>
                  <a:pt x="49890" y="90850"/>
                </a:lnTo>
                <a:lnTo>
                  <a:pt x="50070" y="90840"/>
                </a:lnTo>
                <a:lnTo>
                  <a:pt x="50100" y="90880"/>
                </a:lnTo>
                <a:lnTo>
                  <a:pt x="50090" y="90920"/>
                </a:lnTo>
                <a:lnTo>
                  <a:pt x="50050" y="90970"/>
                </a:lnTo>
                <a:lnTo>
                  <a:pt x="50030" y="91040"/>
                </a:lnTo>
                <a:lnTo>
                  <a:pt x="50010" y="91060"/>
                </a:lnTo>
                <a:lnTo>
                  <a:pt x="49980" y="91070"/>
                </a:lnTo>
                <a:lnTo>
                  <a:pt x="49830" y="91060"/>
                </a:lnTo>
                <a:lnTo>
                  <a:pt x="49800" y="91060"/>
                </a:lnTo>
                <a:lnTo>
                  <a:pt x="49810" y="91080"/>
                </a:lnTo>
                <a:lnTo>
                  <a:pt x="49870" y="91110"/>
                </a:lnTo>
                <a:lnTo>
                  <a:pt x="49990" y="91130"/>
                </a:lnTo>
                <a:lnTo>
                  <a:pt x="49990" y="91140"/>
                </a:lnTo>
                <a:lnTo>
                  <a:pt x="49980" y="91140"/>
                </a:lnTo>
                <a:lnTo>
                  <a:pt x="49970" y="91150"/>
                </a:lnTo>
                <a:lnTo>
                  <a:pt x="49960" y="91170"/>
                </a:lnTo>
                <a:lnTo>
                  <a:pt x="50020" y="91170"/>
                </a:lnTo>
                <a:lnTo>
                  <a:pt x="50020" y="91190"/>
                </a:lnTo>
                <a:lnTo>
                  <a:pt x="50010" y="91210"/>
                </a:lnTo>
                <a:lnTo>
                  <a:pt x="50000" y="91250"/>
                </a:lnTo>
                <a:lnTo>
                  <a:pt x="49960" y="91280"/>
                </a:lnTo>
                <a:lnTo>
                  <a:pt x="49950" y="91300"/>
                </a:lnTo>
                <a:lnTo>
                  <a:pt x="49940" y="91340"/>
                </a:lnTo>
                <a:lnTo>
                  <a:pt x="49920" y="91370"/>
                </a:lnTo>
                <a:lnTo>
                  <a:pt x="49900" y="91390"/>
                </a:lnTo>
                <a:lnTo>
                  <a:pt x="49870" y="91410"/>
                </a:lnTo>
                <a:lnTo>
                  <a:pt x="49840" y="91420"/>
                </a:lnTo>
                <a:lnTo>
                  <a:pt x="49660" y="91460"/>
                </a:lnTo>
                <a:lnTo>
                  <a:pt x="49630" y="91450"/>
                </a:lnTo>
                <a:lnTo>
                  <a:pt x="49610" y="91440"/>
                </a:lnTo>
                <a:lnTo>
                  <a:pt x="49580" y="91410"/>
                </a:lnTo>
                <a:lnTo>
                  <a:pt x="49530" y="91370"/>
                </a:lnTo>
                <a:lnTo>
                  <a:pt x="49520" y="91360"/>
                </a:lnTo>
                <a:lnTo>
                  <a:pt x="49510" y="91340"/>
                </a:lnTo>
                <a:lnTo>
                  <a:pt x="49490" y="91330"/>
                </a:lnTo>
                <a:lnTo>
                  <a:pt x="49470" y="91320"/>
                </a:lnTo>
                <a:lnTo>
                  <a:pt x="49460" y="91280"/>
                </a:lnTo>
                <a:lnTo>
                  <a:pt x="49450" y="91270"/>
                </a:lnTo>
                <a:lnTo>
                  <a:pt x="49430" y="91280"/>
                </a:lnTo>
                <a:lnTo>
                  <a:pt x="49370" y="91330"/>
                </a:lnTo>
                <a:lnTo>
                  <a:pt x="49350" y="91350"/>
                </a:lnTo>
                <a:lnTo>
                  <a:pt x="49340" y="91380"/>
                </a:lnTo>
                <a:lnTo>
                  <a:pt x="49360" y="91380"/>
                </a:lnTo>
                <a:lnTo>
                  <a:pt x="49450" y="91350"/>
                </a:lnTo>
                <a:lnTo>
                  <a:pt x="49600" y="91510"/>
                </a:lnTo>
                <a:lnTo>
                  <a:pt x="49620" y="91520"/>
                </a:lnTo>
                <a:lnTo>
                  <a:pt x="49800" y="91530"/>
                </a:lnTo>
                <a:lnTo>
                  <a:pt x="49830" y="91520"/>
                </a:lnTo>
                <a:lnTo>
                  <a:pt x="49900" y="91480"/>
                </a:lnTo>
                <a:lnTo>
                  <a:pt x="49930" y="91470"/>
                </a:lnTo>
                <a:lnTo>
                  <a:pt x="49960" y="91510"/>
                </a:lnTo>
                <a:lnTo>
                  <a:pt x="49840" y="91560"/>
                </a:lnTo>
                <a:lnTo>
                  <a:pt x="49820" y="91570"/>
                </a:lnTo>
                <a:lnTo>
                  <a:pt x="49820" y="91590"/>
                </a:lnTo>
                <a:lnTo>
                  <a:pt x="49820" y="91620"/>
                </a:lnTo>
                <a:lnTo>
                  <a:pt x="49830" y="91620"/>
                </a:lnTo>
                <a:lnTo>
                  <a:pt x="49860" y="91620"/>
                </a:lnTo>
                <a:lnTo>
                  <a:pt x="49880" y="91640"/>
                </a:lnTo>
                <a:lnTo>
                  <a:pt x="49900" y="91670"/>
                </a:lnTo>
                <a:lnTo>
                  <a:pt x="49890" y="91690"/>
                </a:lnTo>
                <a:lnTo>
                  <a:pt x="49870" y="91710"/>
                </a:lnTo>
                <a:lnTo>
                  <a:pt x="49840" y="91710"/>
                </a:lnTo>
                <a:lnTo>
                  <a:pt x="49790" y="91670"/>
                </a:lnTo>
                <a:lnTo>
                  <a:pt x="49760" y="91670"/>
                </a:lnTo>
                <a:lnTo>
                  <a:pt x="49800" y="91690"/>
                </a:lnTo>
                <a:lnTo>
                  <a:pt x="49820" y="91700"/>
                </a:lnTo>
                <a:lnTo>
                  <a:pt x="49840" y="91730"/>
                </a:lnTo>
                <a:lnTo>
                  <a:pt x="49750" y="91710"/>
                </a:lnTo>
                <a:lnTo>
                  <a:pt x="49780" y="91770"/>
                </a:lnTo>
                <a:lnTo>
                  <a:pt x="49790" y="91810"/>
                </a:lnTo>
                <a:lnTo>
                  <a:pt x="49780" y="91830"/>
                </a:lnTo>
                <a:lnTo>
                  <a:pt x="49690" y="91830"/>
                </a:lnTo>
                <a:lnTo>
                  <a:pt x="49600" y="91860"/>
                </a:lnTo>
                <a:lnTo>
                  <a:pt x="49580" y="91850"/>
                </a:lnTo>
                <a:lnTo>
                  <a:pt x="49530" y="91830"/>
                </a:lnTo>
                <a:lnTo>
                  <a:pt x="49350" y="91820"/>
                </a:lnTo>
                <a:lnTo>
                  <a:pt x="49270" y="91760"/>
                </a:lnTo>
                <a:lnTo>
                  <a:pt x="49210" y="91740"/>
                </a:lnTo>
                <a:lnTo>
                  <a:pt x="49160" y="91740"/>
                </a:lnTo>
                <a:lnTo>
                  <a:pt x="49130" y="91750"/>
                </a:lnTo>
                <a:lnTo>
                  <a:pt x="49250" y="91820"/>
                </a:lnTo>
                <a:lnTo>
                  <a:pt x="49270" y="91850"/>
                </a:lnTo>
                <a:lnTo>
                  <a:pt x="49280" y="91890"/>
                </a:lnTo>
                <a:lnTo>
                  <a:pt x="49360" y="91860"/>
                </a:lnTo>
                <a:lnTo>
                  <a:pt x="49420" y="91900"/>
                </a:lnTo>
                <a:lnTo>
                  <a:pt x="49690" y="91880"/>
                </a:lnTo>
                <a:lnTo>
                  <a:pt x="49670" y="91960"/>
                </a:lnTo>
                <a:lnTo>
                  <a:pt x="49670" y="91990"/>
                </a:lnTo>
                <a:lnTo>
                  <a:pt x="49690" y="92010"/>
                </a:lnTo>
                <a:lnTo>
                  <a:pt x="49690" y="92050"/>
                </a:lnTo>
                <a:lnTo>
                  <a:pt x="49700" y="92090"/>
                </a:lnTo>
                <a:lnTo>
                  <a:pt x="49740" y="92100"/>
                </a:lnTo>
                <a:lnTo>
                  <a:pt x="49750" y="92090"/>
                </a:lnTo>
                <a:lnTo>
                  <a:pt x="49780" y="92070"/>
                </a:lnTo>
                <a:lnTo>
                  <a:pt x="49790" y="92070"/>
                </a:lnTo>
                <a:lnTo>
                  <a:pt x="49800" y="92080"/>
                </a:lnTo>
                <a:lnTo>
                  <a:pt x="49810" y="92130"/>
                </a:lnTo>
                <a:lnTo>
                  <a:pt x="49800" y="92160"/>
                </a:lnTo>
                <a:lnTo>
                  <a:pt x="49780" y="92140"/>
                </a:lnTo>
                <a:lnTo>
                  <a:pt x="49760" y="92140"/>
                </a:lnTo>
                <a:lnTo>
                  <a:pt x="49750" y="92140"/>
                </a:lnTo>
                <a:lnTo>
                  <a:pt x="49740" y="92160"/>
                </a:lnTo>
                <a:lnTo>
                  <a:pt x="49730" y="92160"/>
                </a:lnTo>
                <a:lnTo>
                  <a:pt x="49720" y="92200"/>
                </a:lnTo>
                <a:lnTo>
                  <a:pt x="49720" y="92210"/>
                </a:lnTo>
                <a:lnTo>
                  <a:pt x="49710" y="92220"/>
                </a:lnTo>
                <a:lnTo>
                  <a:pt x="49720" y="92230"/>
                </a:lnTo>
                <a:lnTo>
                  <a:pt x="49720" y="92250"/>
                </a:lnTo>
                <a:lnTo>
                  <a:pt x="49690" y="92260"/>
                </a:lnTo>
                <a:lnTo>
                  <a:pt x="49630" y="92260"/>
                </a:lnTo>
                <a:lnTo>
                  <a:pt x="49620" y="92270"/>
                </a:lnTo>
                <a:lnTo>
                  <a:pt x="49610" y="92270"/>
                </a:lnTo>
                <a:lnTo>
                  <a:pt x="49610" y="92290"/>
                </a:lnTo>
                <a:lnTo>
                  <a:pt x="49630" y="92290"/>
                </a:lnTo>
                <a:lnTo>
                  <a:pt x="49640" y="92300"/>
                </a:lnTo>
                <a:lnTo>
                  <a:pt x="49630" y="92320"/>
                </a:lnTo>
                <a:lnTo>
                  <a:pt x="49610" y="92330"/>
                </a:lnTo>
                <a:lnTo>
                  <a:pt x="49540" y="92330"/>
                </a:lnTo>
                <a:lnTo>
                  <a:pt x="49520" y="92350"/>
                </a:lnTo>
                <a:lnTo>
                  <a:pt x="49540" y="92360"/>
                </a:lnTo>
                <a:lnTo>
                  <a:pt x="49550" y="92370"/>
                </a:lnTo>
                <a:lnTo>
                  <a:pt x="49570" y="92370"/>
                </a:lnTo>
                <a:lnTo>
                  <a:pt x="49580" y="92370"/>
                </a:lnTo>
                <a:lnTo>
                  <a:pt x="49580" y="92390"/>
                </a:lnTo>
                <a:lnTo>
                  <a:pt x="49510" y="92390"/>
                </a:lnTo>
                <a:lnTo>
                  <a:pt x="49360" y="92300"/>
                </a:lnTo>
                <a:lnTo>
                  <a:pt x="49280" y="92290"/>
                </a:lnTo>
                <a:lnTo>
                  <a:pt x="49250" y="92290"/>
                </a:lnTo>
                <a:lnTo>
                  <a:pt x="49000" y="92270"/>
                </a:lnTo>
                <a:lnTo>
                  <a:pt x="48960" y="92290"/>
                </a:lnTo>
                <a:lnTo>
                  <a:pt x="48990" y="92310"/>
                </a:lnTo>
                <a:lnTo>
                  <a:pt x="49330" y="92350"/>
                </a:lnTo>
                <a:lnTo>
                  <a:pt x="49440" y="92420"/>
                </a:lnTo>
                <a:lnTo>
                  <a:pt x="49440" y="92430"/>
                </a:lnTo>
                <a:lnTo>
                  <a:pt x="49410" y="92440"/>
                </a:lnTo>
                <a:lnTo>
                  <a:pt x="49370" y="92440"/>
                </a:lnTo>
                <a:lnTo>
                  <a:pt x="49330" y="92450"/>
                </a:lnTo>
                <a:lnTo>
                  <a:pt x="49310" y="92490"/>
                </a:lnTo>
                <a:lnTo>
                  <a:pt x="49420" y="92480"/>
                </a:lnTo>
                <a:lnTo>
                  <a:pt x="49440" y="92470"/>
                </a:lnTo>
                <a:lnTo>
                  <a:pt x="49470" y="92440"/>
                </a:lnTo>
                <a:lnTo>
                  <a:pt x="49490" y="92440"/>
                </a:lnTo>
                <a:lnTo>
                  <a:pt x="49550" y="92460"/>
                </a:lnTo>
                <a:lnTo>
                  <a:pt x="49560" y="92460"/>
                </a:lnTo>
                <a:lnTo>
                  <a:pt x="49550" y="92470"/>
                </a:lnTo>
                <a:lnTo>
                  <a:pt x="49550" y="92490"/>
                </a:lnTo>
                <a:lnTo>
                  <a:pt x="49570" y="92490"/>
                </a:lnTo>
                <a:lnTo>
                  <a:pt x="49570" y="92500"/>
                </a:lnTo>
                <a:lnTo>
                  <a:pt x="49580" y="92520"/>
                </a:lnTo>
                <a:lnTo>
                  <a:pt x="49590" y="92530"/>
                </a:lnTo>
                <a:lnTo>
                  <a:pt x="49610" y="92540"/>
                </a:lnTo>
                <a:lnTo>
                  <a:pt x="49620" y="92550"/>
                </a:lnTo>
                <a:lnTo>
                  <a:pt x="49630" y="92560"/>
                </a:lnTo>
                <a:lnTo>
                  <a:pt x="49640" y="92590"/>
                </a:lnTo>
                <a:lnTo>
                  <a:pt x="49480" y="92590"/>
                </a:lnTo>
                <a:lnTo>
                  <a:pt x="49460" y="92610"/>
                </a:lnTo>
                <a:lnTo>
                  <a:pt x="49450" y="92620"/>
                </a:lnTo>
                <a:lnTo>
                  <a:pt x="49440" y="92620"/>
                </a:lnTo>
                <a:lnTo>
                  <a:pt x="49420" y="92600"/>
                </a:lnTo>
                <a:lnTo>
                  <a:pt x="49390" y="92600"/>
                </a:lnTo>
                <a:lnTo>
                  <a:pt x="49370" y="92570"/>
                </a:lnTo>
                <a:lnTo>
                  <a:pt x="49350" y="92560"/>
                </a:lnTo>
                <a:lnTo>
                  <a:pt x="49300" y="92550"/>
                </a:lnTo>
                <a:lnTo>
                  <a:pt x="49280" y="92550"/>
                </a:lnTo>
                <a:lnTo>
                  <a:pt x="49270" y="92570"/>
                </a:lnTo>
                <a:lnTo>
                  <a:pt x="49260" y="92570"/>
                </a:lnTo>
                <a:lnTo>
                  <a:pt x="49030" y="92550"/>
                </a:lnTo>
                <a:lnTo>
                  <a:pt x="49030" y="92560"/>
                </a:lnTo>
                <a:lnTo>
                  <a:pt x="49070" y="92560"/>
                </a:lnTo>
                <a:lnTo>
                  <a:pt x="49340" y="92640"/>
                </a:lnTo>
                <a:lnTo>
                  <a:pt x="49380" y="92660"/>
                </a:lnTo>
                <a:lnTo>
                  <a:pt x="49450" y="92700"/>
                </a:lnTo>
                <a:lnTo>
                  <a:pt x="49470" y="92700"/>
                </a:lnTo>
                <a:lnTo>
                  <a:pt x="49480" y="92700"/>
                </a:lnTo>
                <a:lnTo>
                  <a:pt x="49500" y="92690"/>
                </a:lnTo>
                <a:lnTo>
                  <a:pt x="49510" y="92690"/>
                </a:lnTo>
                <a:lnTo>
                  <a:pt x="49520" y="92700"/>
                </a:lnTo>
                <a:lnTo>
                  <a:pt x="49520" y="92710"/>
                </a:lnTo>
                <a:lnTo>
                  <a:pt x="49520" y="92720"/>
                </a:lnTo>
                <a:lnTo>
                  <a:pt x="49520" y="92730"/>
                </a:lnTo>
                <a:lnTo>
                  <a:pt x="49580" y="92770"/>
                </a:lnTo>
                <a:lnTo>
                  <a:pt x="49580" y="92790"/>
                </a:lnTo>
                <a:lnTo>
                  <a:pt x="49430" y="92770"/>
                </a:lnTo>
                <a:lnTo>
                  <a:pt x="49360" y="92740"/>
                </a:lnTo>
                <a:lnTo>
                  <a:pt x="49320" y="92740"/>
                </a:lnTo>
                <a:lnTo>
                  <a:pt x="49310" y="92770"/>
                </a:lnTo>
                <a:lnTo>
                  <a:pt x="49290" y="92780"/>
                </a:lnTo>
                <a:lnTo>
                  <a:pt x="49040" y="92730"/>
                </a:lnTo>
                <a:lnTo>
                  <a:pt x="49010" y="92750"/>
                </a:lnTo>
                <a:lnTo>
                  <a:pt x="48990" y="92730"/>
                </a:lnTo>
                <a:lnTo>
                  <a:pt x="48910" y="92750"/>
                </a:lnTo>
                <a:lnTo>
                  <a:pt x="48690" y="92690"/>
                </a:lnTo>
                <a:lnTo>
                  <a:pt x="48640" y="92700"/>
                </a:lnTo>
                <a:lnTo>
                  <a:pt x="48600" y="92730"/>
                </a:lnTo>
                <a:lnTo>
                  <a:pt x="48630" y="92750"/>
                </a:lnTo>
                <a:lnTo>
                  <a:pt x="48700" y="92740"/>
                </a:lnTo>
                <a:lnTo>
                  <a:pt x="48750" y="92760"/>
                </a:lnTo>
                <a:lnTo>
                  <a:pt x="48800" y="92760"/>
                </a:lnTo>
                <a:lnTo>
                  <a:pt x="48810" y="92770"/>
                </a:lnTo>
                <a:lnTo>
                  <a:pt x="48830" y="92780"/>
                </a:lnTo>
                <a:lnTo>
                  <a:pt x="48850" y="92790"/>
                </a:lnTo>
                <a:lnTo>
                  <a:pt x="49050" y="92770"/>
                </a:lnTo>
                <a:lnTo>
                  <a:pt x="49060" y="92780"/>
                </a:lnTo>
                <a:lnTo>
                  <a:pt x="49060" y="92800"/>
                </a:lnTo>
                <a:lnTo>
                  <a:pt x="49070" y="92800"/>
                </a:lnTo>
                <a:lnTo>
                  <a:pt x="49120" y="92800"/>
                </a:lnTo>
                <a:lnTo>
                  <a:pt x="49110" y="92790"/>
                </a:lnTo>
                <a:lnTo>
                  <a:pt x="49140" y="92810"/>
                </a:lnTo>
                <a:lnTo>
                  <a:pt x="49200" y="92820"/>
                </a:lnTo>
                <a:lnTo>
                  <a:pt x="49230" y="92830"/>
                </a:lnTo>
                <a:lnTo>
                  <a:pt x="49210" y="92870"/>
                </a:lnTo>
                <a:lnTo>
                  <a:pt x="49210" y="92880"/>
                </a:lnTo>
                <a:lnTo>
                  <a:pt x="49200" y="92890"/>
                </a:lnTo>
                <a:lnTo>
                  <a:pt x="49220" y="92890"/>
                </a:lnTo>
                <a:lnTo>
                  <a:pt x="49270" y="92850"/>
                </a:lnTo>
                <a:lnTo>
                  <a:pt x="49300" y="92850"/>
                </a:lnTo>
                <a:lnTo>
                  <a:pt x="49350" y="92850"/>
                </a:lnTo>
                <a:lnTo>
                  <a:pt x="49370" y="92860"/>
                </a:lnTo>
                <a:lnTo>
                  <a:pt x="49390" y="92890"/>
                </a:lnTo>
                <a:lnTo>
                  <a:pt x="49410" y="92870"/>
                </a:lnTo>
                <a:lnTo>
                  <a:pt x="49440" y="92850"/>
                </a:lnTo>
                <a:lnTo>
                  <a:pt x="49480" y="92860"/>
                </a:lnTo>
                <a:lnTo>
                  <a:pt x="49510" y="92870"/>
                </a:lnTo>
                <a:lnTo>
                  <a:pt x="49490" y="92880"/>
                </a:lnTo>
                <a:lnTo>
                  <a:pt x="49470" y="92890"/>
                </a:lnTo>
                <a:lnTo>
                  <a:pt x="49460" y="92890"/>
                </a:lnTo>
                <a:lnTo>
                  <a:pt x="49450" y="92920"/>
                </a:lnTo>
                <a:lnTo>
                  <a:pt x="49470" y="92920"/>
                </a:lnTo>
                <a:lnTo>
                  <a:pt x="49510" y="92920"/>
                </a:lnTo>
                <a:lnTo>
                  <a:pt x="49530" y="92930"/>
                </a:lnTo>
                <a:lnTo>
                  <a:pt x="49540" y="92950"/>
                </a:lnTo>
                <a:lnTo>
                  <a:pt x="49550" y="92960"/>
                </a:lnTo>
                <a:lnTo>
                  <a:pt x="49540" y="92980"/>
                </a:lnTo>
                <a:lnTo>
                  <a:pt x="49520" y="92990"/>
                </a:lnTo>
                <a:lnTo>
                  <a:pt x="49520" y="93000"/>
                </a:lnTo>
                <a:lnTo>
                  <a:pt x="49550" y="93000"/>
                </a:lnTo>
                <a:lnTo>
                  <a:pt x="49560" y="93000"/>
                </a:lnTo>
                <a:lnTo>
                  <a:pt x="49520" y="93040"/>
                </a:lnTo>
                <a:lnTo>
                  <a:pt x="49480" y="93000"/>
                </a:lnTo>
                <a:lnTo>
                  <a:pt x="49440" y="92950"/>
                </a:lnTo>
                <a:lnTo>
                  <a:pt x="49410" y="92960"/>
                </a:lnTo>
                <a:lnTo>
                  <a:pt x="49410" y="92980"/>
                </a:lnTo>
                <a:lnTo>
                  <a:pt x="49410" y="92990"/>
                </a:lnTo>
                <a:lnTo>
                  <a:pt x="49410" y="93010"/>
                </a:lnTo>
                <a:lnTo>
                  <a:pt x="49420" y="93020"/>
                </a:lnTo>
                <a:lnTo>
                  <a:pt x="49430" y="93040"/>
                </a:lnTo>
                <a:lnTo>
                  <a:pt x="49420" y="93060"/>
                </a:lnTo>
                <a:lnTo>
                  <a:pt x="49420" y="93080"/>
                </a:lnTo>
                <a:lnTo>
                  <a:pt x="49410" y="93090"/>
                </a:lnTo>
                <a:lnTo>
                  <a:pt x="49420" y="93110"/>
                </a:lnTo>
                <a:lnTo>
                  <a:pt x="49490" y="93140"/>
                </a:lnTo>
                <a:lnTo>
                  <a:pt x="49230" y="93220"/>
                </a:lnTo>
                <a:lnTo>
                  <a:pt x="49230" y="93230"/>
                </a:lnTo>
                <a:lnTo>
                  <a:pt x="49190" y="93240"/>
                </a:lnTo>
                <a:lnTo>
                  <a:pt x="49000" y="93170"/>
                </a:lnTo>
                <a:lnTo>
                  <a:pt x="48910" y="93170"/>
                </a:lnTo>
                <a:lnTo>
                  <a:pt x="48780" y="93110"/>
                </a:lnTo>
                <a:lnTo>
                  <a:pt x="48750" y="93100"/>
                </a:lnTo>
                <a:lnTo>
                  <a:pt x="48730" y="93110"/>
                </a:lnTo>
                <a:lnTo>
                  <a:pt x="48730" y="93120"/>
                </a:lnTo>
                <a:lnTo>
                  <a:pt x="48730" y="93170"/>
                </a:lnTo>
                <a:lnTo>
                  <a:pt x="48730" y="93180"/>
                </a:lnTo>
                <a:lnTo>
                  <a:pt x="48740" y="93180"/>
                </a:lnTo>
                <a:lnTo>
                  <a:pt x="48750" y="93180"/>
                </a:lnTo>
                <a:lnTo>
                  <a:pt x="48770" y="93170"/>
                </a:lnTo>
                <a:lnTo>
                  <a:pt x="49080" y="93250"/>
                </a:lnTo>
                <a:lnTo>
                  <a:pt x="49110" y="93290"/>
                </a:lnTo>
                <a:lnTo>
                  <a:pt x="49100" y="93290"/>
                </a:lnTo>
                <a:lnTo>
                  <a:pt x="49090" y="93300"/>
                </a:lnTo>
                <a:lnTo>
                  <a:pt x="49090" y="93310"/>
                </a:lnTo>
                <a:lnTo>
                  <a:pt x="49120" y="93290"/>
                </a:lnTo>
                <a:lnTo>
                  <a:pt x="49150" y="93290"/>
                </a:lnTo>
                <a:lnTo>
                  <a:pt x="49330" y="93320"/>
                </a:lnTo>
                <a:lnTo>
                  <a:pt x="49360" y="93340"/>
                </a:lnTo>
                <a:lnTo>
                  <a:pt x="49350" y="93360"/>
                </a:lnTo>
                <a:lnTo>
                  <a:pt x="49370" y="93370"/>
                </a:lnTo>
                <a:lnTo>
                  <a:pt x="49380" y="93360"/>
                </a:lnTo>
                <a:lnTo>
                  <a:pt x="49400" y="93360"/>
                </a:lnTo>
                <a:lnTo>
                  <a:pt x="49410" y="93360"/>
                </a:lnTo>
                <a:lnTo>
                  <a:pt x="49430" y="93360"/>
                </a:lnTo>
                <a:lnTo>
                  <a:pt x="49430" y="93380"/>
                </a:lnTo>
                <a:lnTo>
                  <a:pt x="49410" y="93400"/>
                </a:lnTo>
                <a:lnTo>
                  <a:pt x="49390" y="93410"/>
                </a:lnTo>
                <a:lnTo>
                  <a:pt x="49290" y="93430"/>
                </a:lnTo>
                <a:lnTo>
                  <a:pt x="49090" y="93360"/>
                </a:lnTo>
                <a:lnTo>
                  <a:pt x="48710" y="93310"/>
                </a:lnTo>
                <a:lnTo>
                  <a:pt x="48680" y="93330"/>
                </a:lnTo>
                <a:lnTo>
                  <a:pt x="48690" y="93340"/>
                </a:lnTo>
                <a:lnTo>
                  <a:pt x="48700" y="93350"/>
                </a:lnTo>
                <a:lnTo>
                  <a:pt x="48800" y="93360"/>
                </a:lnTo>
                <a:lnTo>
                  <a:pt x="48810" y="93360"/>
                </a:lnTo>
                <a:lnTo>
                  <a:pt x="48850" y="93380"/>
                </a:lnTo>
                <a:lnTo>
                  <a:pt x="48860" y="93390"/>
                </a:lnTo>
                <a:lnTo>
                  <a:pt x="48920" y="93390"/>
                </a:lnTo>
                <a:lnTo>
                  <a:pt x="48930" y="93400"/>
                </a:lnTo>
                <a:lnTo>
                  <a:pt x="48940" y="93410"/>
                </a:lnTo>
                <a:lnTo>
                  <a:pt x="48940" y="93430"/>
                </a:lnTo>
                <a:lnTo>
                  <a:pt x="48940" y="93440"/>
                </a:lnTo>
                <a:lnTo>
                  <a:pt x="48950" y="93450"/>
                </a:lnTo>
                <a:lnTo>
                  <a:pt x="48960" y="93450"/>
                </a:lnTo>
                <a:lnTo>
                  <a:pt x="48980" y="93450"/>
                </a:lnTo>
                <a:lnTo>
                  <a:pt x="48990" y="93430"/>
                </a:lnTo>
                <a:lnTo>
                  <a:pt x="49010" y="93420"/>
                </a:lnTo>
                <a:lnTo>
                  <a:pt x="49120" y="93410"/>
                </a:lnTo>
                <a:lnTo>
                  <a:pt x="49240" y="93440"/>
                </a:lnTo>
                <a:lnTo>
                  <a:pt x="49250" y="93450"/>
                </a:lnTo>
                <a:lnTo>
                  <a:pt x="49290" y="93480"/>
                </a:lnTo>
                <a:lnTo>
                  <a:pt x="49360" y="93500"/>
                </a:lnTo>
                <a:lnTo>
                  <a:pt x="49390" y="93530"/>
                </a:lnTo>
                <a:lnTo>
                  <a:pt x="49410" y="93530"/>
                </a:lnTo>
                <a:lnTo>
                  <a:pt x="49420" y="93520"/>
                </a:lnTo>
                <a:lnTo>
                  <a:pt x="49430" y="93520"/>
                </a:lnTo>
                <a:lnTo>
                  <a:pt x="49440" y="93550"/>
                </a:lnTo>
                <a:lnTo>
                  <a:pt x="49440" y="93560"/>
                </a:lnTo>
                <a:lnTo>
                  <a:pt x="49380" y="93650"/>
                </a:lnTo>
                <a:lnTo>
                  <a:pt x="49330" y="93690"/>
                </a:lnTo>
                <a:lnTo>
                  <a:pt x="49280" y="93720"/>
                </a:lnTo>
                <a:lnTo>
                  <a:pt x="49230" y="93720"/>
                </a:lnTo>
                <a:lnTo>
                  <a:pt x="49150" y="93690"/>
                </a:lnTo>
                <a:lnTo>
                  <a:pt x="48940" y="93670"/>
                </a:lnTo>
                <a:lnTo>
                  <a:pt x="48950" y="93700"/>
                </a:lnTo>
                <a:lnTo>
                  <a:pt x="48970" y="93710"/>
                </a:lnTo>
                <a:lnTo>
                  <a:pt x="49010" y="93710"/>
                </a:lnTo>
                <a:lnTo>
                  <a:pt x="49310" y="93780"/>
                </a:lnTo>
                <a:lnTo>
                  <a:pt x="49310" y="93760"/>
                </a:lnTo>
                <a:lnTo>
                  <a:pt x="49290" y="93750"/>
                </a:lnTo>
                <a:lnTo>
                  <a:pt x="49290" y="93730"/>
                </a:lnTo>
                <a:lnTo>
                  <a:pt x="49310" y="93720"/>
                </a:lnTo>
                <a:lnTo>
                  <a:pt x="49360" y="93680"/>
                </a:lnTo>
                <a:lnTo>
                  <a:pt x="49390" y="93660"/>
                </a:lnTo>
                <a:lnTo>
                  <a:pt x="49410" y="93640"/>
                </a:lnTo>
                <a:lnTo>
                  <a:pt x="49420" y="93640"/>
                </a:lnTo>
                <a:lnTo>
                  <a:pt x="49470" y="93640"/>
                </a:lnTo>
                <a:lnTo>
                  <a:pt x="49450" y="93670"/>
                </a:lnTo>
                <a:lnTo>
                  <a:pt x="49400" y="93720"/>
                </a:lnTo>
                <a:lnTo>
                  <a:pt x="49390" y="93740"/>
                </a:lnTo>
                <a:lnTo>
                  <a:pt x="49390" y="93780"/>
                </a:lnTo>
                <a:lnTo>
                  <a:pt x="49390" y="93800"/>
                </a:lnTo>
                <a:lnTo>
                  <a:pt x="49330" y="93820"/>
                </a:lnTo>
                <a:lnTo>
                  <a:pt x="49070" y="93810"/>
                </a:lnTo>
                <a:lnTo>
                  <a:pt x="49070" y="93820"/>
                </a:lnTo>
                <a:lnTo>
                  <a:pt x="49110" y="93840"/>
                </a:lnTo>
                <a:lnTo>
                  <a:pt x="49230" y="93830"/>
                </a:lnTo>
                <a:lnTo>
                  <a:pt x="49350" y="93860"/>
                </a:lnTo>
                <a:lnTo>
                  <a:pt x="49390" y="93860"/>
                </a:lnTo>
                <a:lnTo>
                  <a:pt x="49370" y="93890"/>
                </a:lnTo>
                <a:lnTo>
                  <a:pt x="49350" y="93890"/>
                </a:lnTo>
                <a:lnTo>
                  <a:pt x="49320" y="93880"/>
                </a:lnTo>
                <a:lnTo>
                  <a:pt x="49300" y="93880"/>
                </a:lnTo>
                <a:lnTo>
                  <a:pt x="49290" y="93890"/>
                </a:lnTo>
                <a:lnTo>
                  <a:pt x="49250" y="93920"/>
                </a:lnTo>
                <a:lnTo>
                  <a:pt x="49240" y="93930"/>
                </a:lnTo>
                <a:lnTo>
                  <a:pt x="49070" y="93930"/>
                </a:lnTo>
                <a:lnTo>
                  <a:pt x="49090" y="93970"/>
                </a:lnTo>
                <a:lnTo>
                  <a:pt x="49120" y="93980"/>
                </a:lnTo>
                <a:lnTo>
                  <a:pt x="49190" y="93970"/>
                </a:lnTo>
                <a:lnTo>
                  <a:pt x="49170" y="94010"/>
                </a:lnTo>
                <a:lnTo>
                  <a:pt x="49140" y="94020"/>
                </a:lnTo>
                <a:lnTo>
                  <a:pt x="49100" y="94010"/>
                </a:lnTo>
                <a:lnTo>
                  <a:pt x="49040" y="93970"/>
                </a:lnTo>
                <a:lnTo>
                  <a:pt x="49030" y="93950"/>
                </a:lnTo>
                <a:lnTo>
                  <a:pt x="49020" y="93930"/>
                </a:lnTo>
                <a:lnTo>
                  <a:pt x="49010" y="93920"/>
                </a:lnTo>
                <a:lnTo>
                  <a:pt x="48980" y="93940"/>
                </a:lnTo>
                <a:lnTo>
                  <a:pt x="48970" y="93940"/>
                </a:lnTo>
                <a:lnTo>
                  <a:pt x="48940" y="93910"/>
                </a:lnTo>
                <a:lnTo>
                  <a:pt x="48910" y="93910"/>
                </a:lnTo>
                <a:lnTo>
                  <a:pt x="48900" y="93930"/>
                </a:lnTo>
                <a:lnTo>
                  <a:pt x="48940" y="93970"/>
                </a:lnTo>
                <a:lnTo>
                  <a:pt x="49050" y="94040"/>
                </a:lnTo>
                <a:lnTo>
                  <a:pt x="49070" y="94070"/>
                </a:lnTo>
                <a:lnTo>
                  <a:pt x="48990" y="94090"/>
                </a:lnTo>
                <a:lnTo>
                  <a:pt x="48700" y="93960"/>
                </a:lnTo>
                <a:lnTo>
                  <a:pt x="48670" y="93940"/>
                </a:lnTo>
                <a:lnTo>
                  <a:pt x="48640" y="93900"/>
                </a:lnTo>
                <a:lnTo>
                  <a:pt x="48570" y="93770"/>
                </a:lnTo>
                <a:lnTo>
                  <a:pt x="48540" y="93710"/>
                </a:lnTo>
                <a:lnTo>
                  <a:pt x="48540" y="93670"/>
                </a:lnTo>
                <a:lnTo>
                  <a:pt x="48540" y="93640"/>
                </a:lnTo>
                <a:lnTo>
                  <a:pt x="48530" y="93600"/>
                </a:lnTo>
                <a:lnTo>
                  <a:pt x="48520" y="93570"/>
                </a:lnTo>
                <a:lnTo>
                  <a:pt x="48500" y="93590"/>
                </a:lnTo>
                <a:lnTo>
                  <a:pt x="48500" y="93620"/>
                </a:lnTo>
                <a:lnTo>
                  <a:pt x="48510" y="93670"/>
                </a:lnTo>
                <a:lnTo>
                  <a:pt x="48520" y="93720"/>
                </a:lnTo>
                <a:lnTo>
                  <a:pt x="48580" y="93880"/>
                </a:lnTo>
                <a:lnTo>
                  <a:pt x="48590" y="93900"/>
                </a:lnTo>
                <a:lnTo>
                  <a:pt x="48550" y="93920"/>
                </a:lnTo>
                <a:lnTo>
                  <a:pt x="48530" y="93910"/>
                </a:lnTo>
                <a:lnTo>
                  <a:pt x="48500" y="93900"/>
                </a:lnTo>
                <a:lnTo>
                  <a:pt x="48120" y="93840"/>
                </a:lnTo>
                <a:lnTo>
                  <a:pt x="48100" y="93810"/>
                </a:lnTo>
                <a:lnTo>
                  <a:pt x="48060" y="93740"/>
                </a:lnTo>
                <a:lnTo>
                  <a:pt x="48040" y="93720"/>
                </a:lnTo>
                <a:lnTo>
                  <a:pt x="48020" y="93730"/>
                </a:lnTo>
                <a:lnTo>
                  <a:pt x="48020" y="93760"/>
                </a:lnTo>
                <a:lnTo>
                  <a:pt x="48040" y="93790"/>
                </a:lnTo>
                <a:lnTo>
                  <a:pt x="48050" y="93810"/>
                </a:lnTo>
                <a:lnTo>
                  <a:pt x="48010" y="93820"/>
                </a:lnTo>
                <a:lnTo>
                  <a:pt x="48040" y="93870"/>
                </a:lnTo>
                <a:lnTo>
                  <a:pt x="48180" y="93880"/>
                </a:lnTo>
                <a:lnTo>
                  <a:pt x="48240" y="93900"/>
                </a:lnTo>
                <a:lnTo>
                  <a:pt x="48260" y="93920"/>
                </a:lnTo>
                <a:lnTo>
                  <a:pt x="48330" y="93930"/>
                </a:lnTo>
                <a:lnTo>
                  <a:pt x="48360" y="93950"/>
                </a:lnTo>
                <a:lnTo>
                  <a:pt x="48380" y="93970"/>
                </a:lnTo>
                <a:lnTo>
                  <a:pt x="48390" y="94010"/>
                </a:lnTo>
                <a:lnTo>
                  <a:pt x="48400" y="94040"/>
                </a:lnTo>
                <a:lnTo>
                  <a:pt x="48410" y="94070"/>
                </a:lnTo>
                <a:lnTo>
                  <a:pt x="48410" y="94090"/>
                </a:lnTo>
                <a:lnTo>
                  <a:pt x="48380" y="94120"/>
                </a:lnTo>
                <a:lnTo>
                  <a:pt x="48370" y="94130"/>
                </a:lnTo>
                <a:lnTo>
                  <a:pt x="48410" y="94140"/>
                </a:lnTo>
                <a:lnTo>
                  <a:pt x="48420" y="94120"/>
                </a:lnTo>
                <a:lnTo>
                  <a:pt x="48430" y="94080"/>
                </a:lnTo>
                <a:lnTo>
                  <a:pt x="48410" y="94030"/>
                </a:lnTo>
                <a:lnTo>
                  <a:pt x="48440" y="93980"/>
                </a:lnTo>
                <a:lnTo>
                  <a:pt x="48490" y="93980"/>
                </a:lnTo>
                <a:lnTo>
                  <a:pt x="48780" y="94060"/>
                </a:lnTo>
                <a:lnTo>
                  <a:pt x="48870" y="94110"/>
                </a:lnTo>
                <a:lnTo>
                  <a:pt x="48880" y="94120"/>
                </a:lnTo>
                <a:lnTo>
                  <a:pt x="48890" y="94130"/>
                </a:lnTo>
                <a:lnTo>
                  <a:pt x="48900" y="94150"/>
                </a:lnTo>
                <a:lnTo>
                  <a:pt x="48890" y="94160"/>
                </a:lnTo>
                <a:lnTo>
                  <a:pt x="48870" y="94170"/>
                </a:lnTo>
                <a:lnTo>
                  <a:pt x="48750" y="94240"/>
                </a:lnTo>
                <a:lnTo>
                  <a:pt x="48720" y="94270"/>
                </a:lnTo>
                <a:lnTo>
                  <a:pt x="48730" y="94270"/>
                </a:lnTo>
                <a:lnTo>
                  <a:pt x="48740" y="94270"/>
                </a:lnTo>
                <a:lnTo>
                  <a:pt x="48750" y="94300"/>
                </a:lnTo>
                <a:lnTo>
                  <a:pt x="48670" y="94330"/>
                </a:lnTo>
                <a:lnTo>
                  <a:pt x="48640" y="94370"/>
                </a:lnTo>
                <a:lnTo>
                  <a:pt x="48630" y="94380"/>
                </a:lnTo>
                <a:lnTo>
                  <a:pt x="48620" y="94390"/>
                </a:lnTo>
                <a:lnTo>
                  <a:pt x="48610" y="94410"/>
                </a:lnTo>
                <a:lnTo>
                  <a:pt x="48620" y="94420"/>
                </a:lnTo>
                <a:lnTo>
                  <a:pt x="48630" y="94410"/>
                </a:lnTo>
                <a:lnTo>
                  <a:pt x="48650" y="94400"/>
                </a:lnTo>
                <a:lnTo>
                  <a:pt x="48660" y="94390"/>
                </a:lnTo>
                <a:lnTo>
                  <a:pt x="48680" y="94380"/>
                </a:lnTo>
                <a:lnTo>
                  <a:pt x="48760" y="94320"/>
                </a:lnTo>
                <a:lnTo>
                  <a:pt x="48790" y="94320"/>
                </a:lnTo>
                <a:lnTo>
                  <a:pt x="48830" y="94360"/>
                </a:lnTo>
                <a:lnTo>
                  <a:pt x="48850" y="94370"/>
                </a:lnTo>
                <a:lnTo>
                  <a:pt x="48850" y="94350"/>
                </a:lnTo>
                <a:lnTo>
                  <a:pt x="48830" y="94320"/>
                </a:lnTo>
                <a:lnTo>
                  <a:pt x="48820" y="94310"/>
                </a:lnTo>
                <a:lnTo>
                  <a:pt x="48810" y="94280"/>
                </a:lnTo>
                <a:lnTo>
                  <a:pt x="48820" y="94280"/>
                </a:lnTo>
                <a:lnTo>
                  <a:pt x="48850" y="94250"/>
                </a:lnTo>
                <a:lnTo>
                  <a:pt x="48900" y="94230"/>
                </a:lnTo>
                <a:lnTo>
                  <a:pt x="49040" y="94230"/>
                </a:lnTo>
                <a:lnTo>
                  <a:pt x="49040" y="94240"/>
                </a:lnTo>
                <a:lnTo>
                  <a:pt x="49020" y="94250"/>
                </a:lnTo>
                <a:lnTo>
                  <a:pt x="49000" y="94250"/>
                </a:lnTo>
                <a:lnTo>
                  <a:pt x="49060" y="94300"/>
                </a:lnTo>
                <a:lnTo>
                  <a:pt x="49060" y="94310"/>
                </a:lnTo>
                <a:lnTo>
                  <a:pt x="49050" y="94320"/>
                </a:lnTo>
                <a:lnTo>
                  <a:pt x="49040" y="94320"/>
                </a:lnTo>
                <a:lnTo>
                  <a:pt x="49010" y="94320"/>
                </a:lnTo>
                <a:lnTo>
                  <a:pt x="48890" y="94270"/>
                </a:lnTo>
                <a:lnTo>
                  <a:pt x="48850" y="94280"/>
                </a:lnTo>
                <a:lnTo>
                  <a:pt x="48880" y="94330"/>
                </a:lnTo>
                <a:lnTo>
                  <a:pt x="48890" y="94340"/>
                </a:lnTo>
                <a:lnTo>
                  <a:pt x="48910" y="94330"/>
                </a:lnTo>
                <a:lnTo>
                  <a:pt x="48920" y="94330"/>
                </a:lnTo>
                <a:lnTo>
                  <a:pt x="48930" y="94320"/>
                </a:lnTo>
                <a:lnTo>
                  <a:pt x="49050" y="94410"/>
                </a:lnTo>
                <a:lnTo>
                  <a:pt x="49060" y="94380"/>
                </a:lnTo>
                <a:lnTo>
                  <a:pt x="49080" y="94380"/>
                </a:lnTo>
                <a:lnTo>
                  <a:pt x="49110" y="94410"/>
                </a:lnTo>
                <a:lnTo>
                  <a:pt x="49100" y="94440"/>
                </a:lnTo>
                <a:lnTo>
                  <a:pt x="49080" y="94460"/>
                </a:lnTo>
                <a:lnTo>
                  <a:pt x="49060" y="94470"/>
                </a:lnTo>
                <a:lnTo>
                  <a:pt x="49030" y="94480"/>
                </a:lnTo>
                <a:lnTo>
                  <a:pt x="49100" y="94500"/>
                </a:lnTo>
                <a:lnTo>
                  <a:pt x="49120" y="94520"/>
                </a:lnTo>
                <a:lnTo>
                  <a:pt x="49110" y="94550"/>
                </a:lnTo>
                <a:lnTo>
                  <a:pt x="49100" y="94560"/>
                </a:lnTo>
                <a:lnTo>
                  <a:pt x="49000" y="94530"/>
                </a:lnTo>
                <a:lnTo>
                  <a:pt x="48990" y="94520"/>
                </a:lnTo>
                <a:lnTo>
                  <a:pt x="48960" y="94550"/>
                </a:lnTo>
                <a:lnTo>
                  <a:pt x="48910" y="94580"/>
                </a:lnTo>
                <a:lnTo>
                  <a:pt x="48880" y="94600"/>
                </a:lnTo>
                <a:lnTo>
                  <a:pt x="48930" y="94610"/>
                </a:lnTo>
                <a:lnTo>
                  <a:pt x="49060" y="94610"/>
                </a:lnTo>
                <a:lnTo>
                  <a:pt x="49090" y="94640"/>
                </a:lnTo>
                <a:lnTo>
                  <a:pt x="49080" y="94640"/>
                </a:lnTo>
                <a:lnTo>
                  <a:pt x="49070" y="94640"/>
                </a:lnTo>
                <a:lnTo>
                  <a:pt x="49060" y="94650"/>
                </a:lnTo>
                <a:lnTo>
                  <a:pt x="49050" y="94660"/>
                </a:lnTo>
                <a:lnTo>
                  <a:pt x="49090" y="94670"/>
                </a:lnTo>
                <a:lnTo>
                  <a:pt x="49100" y="94670"/>
                </a:lnTo>
                <a:lnTo>
                  <a:pt x="49090" y="94690"/>
                </a:lnTo>
                <a:lnTo>
                  <a:pt x="49090" y="94700"/>
                </a:lnTo>
                <a:lnTo>
                  <a:pt x="49080" y="94710"/>
                </a:lnTo>
                <a:lnTo>
                  <a:pt x="49100" y="94730"/>
                </a:lnTo>
                <a:lnTo>
                  <a:pt x="49080" y="94740"/>
                </a:lnTo>
                <a:lnTo>
                  <a:pt x="49050" y="94730"/>
                </a:lnTo>
                <a:lnTo>
                  <a:pt x="49030" y="94710"/>
                </a:lnTo>
                <a:lnTo>
                  <a:pt x="49010" y="94700"/>
                </a:lnTo>
                <a:lnTo>
                  <a:pt x="49010" y="94710"/>
                </a:lnTo>
                <a:lnTo>
                  <a:pt x="49020" y="94730"/>
                </a:lnTo>
                <a:lnTo>
                  <a:pt x="49020" y="94740"/>
                </a:lnTo>
                <a:lnTo>
                  <a:pt x="49010" y="94760"/>
                </a:lnTo>
                <a:lnTo>
                  <a:pt x="49000" y="94770"/>
                </a:lnTo>
                <a:lnTo>
                  <a:pt x="49020" y="94770"/>
                </a:lnTo>
                <a:lnTo>
                  <a:pt x="49040" y="94790"/>
                </a:lnTo>
                <a:lnTo>
                  <a:pt x="49060" y="94790"/>
                </a:lnTo>
                <a:lnTo>
                  <a:pt x="49070" y="94790"/>
                </a:lnTo>
                <a:lnTo>
                  <a:pt x="49070" y="94780"/>
                </a:lnTo>
                <a:lnTo>
                  <a:pt x="49080" y="94780"/>
                </a:lnTo>
                <a:lnTo>
                  <a:pt x="49100" y="94780"/>
                </a:lnTo>
                <a:lnTo>
                  <a:pt x="49110" y="94790"/>
                </a:lnTo>
                <a:lnTo>
                  <a:pt x="49120" y="94820"/>
                </a:lnTo>
                <a:lnTo>
                  <a:pt x="49130" y="94840"/>
                </a:lnTo>
                <a:lnTo>
                  <a:pt x="49110" y="94850"/>
                </a:lnTo>
                <a:lnTo>
                  <a:pt x="49100" y="94850"/>
                </a:lnTo>
                <a:lnTo>
                  <a:pt x="49080" y="94870"/>
                </a:lnTo>
                <a:lnTo>
                  <a:pt x="49070" y="94880"/>
                </a:lnTo>
                <a:lnTo>
                  <a:pt x="49050" y="94880"/>
                </a:lnTo>
                <a:lnTo>
                  <a:pt x="48960" y="94850"/>
                </a:lnTo>
                <a:lnTo>
                  <a:pt x="48900" y="94850"/>
                </a:lnTo>
                <a:lnTo>
                  <a:pt x="48870" y="94830"/>
                </a:lnTo>
                <a:lnTo>
                  <a:pt x="48850" y="94810"/>
                </a:lnTo>
                <a:lnTo>
                  <a:pt x="48820" y="94820"/>
                </a:lnTo>
                <a:lnTo>
                  <a:pt x="48720" y="94770"/>
                </a:lnTo>
                <a:lnTo>
                  <a:pt x="48660" y="94770"/>
                </a:lnTo>
                <a:lnTo>
                  <a:pt x="48620" y="94760"/>
                </a:lnTo>
                <a:lnTo>
                  <a:pt x="48610" y="94730"/>
                </a:lnTo>
                <a:lnTo>
                  <a:pt x="48600" y="94710"/>
                </a:lnTo>
                <a:lnTo>
                  <a:pt x="48600" y="94690"/>
                </a:lnTo>
                <a:lnTo>
                  <a:pt x="48590" y="94670"/>
                </a:lnTo>
                <a:lnTo>
                  <a:pt x="48590" y="94660"/>
                </a:lnTo>
                <a:lnTo>
                  <a:pt x="48570" y="94650"/>
                </a:lnTo>
                <a:lnTo>
                  <a:pt x="48560" y="94670"/>
                </a:lnTo>
                <a:lnTo>
                  <a:pt x="48570" y="94700"/>
                </a:lnTo>
                <a:lnTo>
                  <a:pt x="48550" y="94730"/>
                </a:lnTo>
                <a:lnTo>
                  <a:pt x="48510" y="94720"/>
                </a:lnTo>
                <a:lnTo>
                  <a:pt x="48450" y="94700"/>
                </a:lnTo>
                <a:lnTo>
                  <a:pt x="48430" y="94710"/>
                </a:lnTo>
                <a:lnTo>
                  <a:pt x="48400" y="94720"/>
                </a:lnTo>
                <a:lnTo>
                  <a:pt x="48270" y="94690"/>
                </a:lnTo>
                <a:lnTo>
                  <a:pt x="48220" y="94650"/>
                </a:lnTo>
                <a:lnTo>
                  <a:pt x="48070" y="94670"/>
                </a:lnTo>
                <a:lnTo>
                  <a:pt x="48050" y="94680"/>
                </a:lnTo>
                <a:lnTo>
                  <a:pt x="48040" y="94690"/>
                </a:lnTo>
                <a:lnTo>
                  <a:pt x="48040" y="94640"/>
                </a:lnTo>
                <a:lnTo>
                  <a:pt x="48040" y="94610"/>
                </a:lnTo>
                <a:lnTo>
                  <a:pt x="48050" y="94590"/>
                </a:lnTo>
                <a:lnTo>
                  <a:pt x="48060" y="94570"/>
                </a:lnTo>
                <a:lnTo>
                  <a:pt x="48210" y="94420"/>
                </a:lnTo>
                <a:lnTo>
                  <a:pt x="48210" y="94410"/>
                </a:lnTo>
                <a:lnTo>
                  <a:pt x="48170" y="94410"/>
                </a:lnTo>
                <a:lnTo>
                  <a:pt x="48150" y="94390"/>
                </a:lnTo>
                <a:lnTo>
                  <a:pt x="48150" y="94350"/>
                </a:lnTo>
                <a:lnTo>
                  <a:pt x="48150" y="94330"/>
                </a:lnTo>
                <a:lnTo>
                  <a:pt x="48150" y="94320"/>
                </a:lnTo>
                <a:lnTo>
                  <a:pt x="48150" y="94310"/>
                </a:lnTo>
                <a:lnTo>
                  <a:pt x="48140" y="94290"/>
                </a:lnTo>
                <a:lnTo>
                  <a:pt x="48130" y="94270"/>
                </a:lnTo>
                <a:lnTo>
                  <a:pt x="48120" y="94260"/>
                </a:lnTo>
                <a:lnTo>
                  <a:pt x="48110" y="94260"/>
                </a:lnTo>
                <a:lnTo>
                  <a:pt x="48100" y="94270"/>
                </a:lnTo>
                <a:lnTo>
                  <a:pt x="48120" y="94330"/>
                </a:lnTo>
                <a:lnTo>
                  <a:pt x="48130" y="94350"/>
                </a:lnTo>
                <a:lnTo>
                  <a:pt x="48120" y="94370"/>
                </a:lnTo>
                <a:lnTo>
                  <a:pt x="48120" y="94390"/>
                </a:lnTo>
                <a:lnTo>
                  <a:pt x="48110" y="94410"/>
                </a:lnTo>
                <a:lnTo>
                  <a:pt x="48110" y="94420"/>
                </a:lnTo>
                <a:lnTo>
                  <a:pt x="48130" y="94430"/>
                </a:lnTo>
                <a:lnTo>
                  <a:pt x="48120" y="94450"/>
                </a:lnTo>
                <a:lnTo>
                  <a:pt x="48110" y="94470"/>
                </a:lnTo>
                <a:lnTo>
                  <a:pt x="48100" y="94480"/>
                </a:lnTo>
                <a:lnTo>
                  <a:pt x="48080" y="94480"/>
                </a:lnTo>
                <a:lnTo>
                  <a:pt x="48070" y="94500"/>
                </a:lnTo>
                <a:lnTo>
                  <a:pt x="48060" y="94510"/>
                </a:lnTo>
                <a:lnTo>
                  <a:pt x="48050" y="94530"/>
                </a:lnTo>
                <a:lnTo>
                  <a:pt x="48030" y="94480"/>
                </a:lnTo>
                <a:lnTo>
                  <a:pt x="48000" y="94410"/>
                </a:lnTo>
                <a:lnTo>
                  <a:pt x="47960" y="94360"/>
                </a:lnTo>
                <a:lnTo>
                  <a:pt x="47930" y="94370"/>
                </a:lnTo>
                <a:lnTo>
                  <a:pt x="47940" y="94400"/>
                </a:lnTo>
                <a:lnTo>
                  <a:pt x="47980" y="94470"/>
                </a:lnTo>
                <a:lnTo>
                  <a:pt x="47980" y="94500"/>
                </a:lnTo>
                <a:lnTo>
                  <a:pt x="47990" y="94540"/>
                </a:lnTo>
                <a:lnTo>
                  <a:pt x="47980" y="94570"/>
                </a:lnTo>
                <a:lnTo>
                  <a:pt x="47970" y="94590"/>
                </a:lnTo>
                <a:lnTo>
                  <a:pt x="47900" y="94560"/>
                </a:lnTo>
                <a:lnTo>
                  <a:pt x="47890" y="94560"/>
                </a:lnTo>
                <a:lnTo>
                  <a:pt x="47890" y="94590"/>
                </a:lnTo>
                <a:lnTo>
                  <a:pt x="47910" y="94610"/>
                </a:lnTo>
                <a:lnTo>
                  <a:pt x="47950" y="94640"/>
                </a:lnTo>
                <a:lnTo>
                  <a:pt x="47950" y="94660"/>
                </a:lnTo>
                <a:lnTo>
                  <a:pt x="47920" y="94700"/>
                </a:lnTo>
                <a:lnTo>
                  <a:pt x="47900" y="94730"/>
                </a:lnTo>
                <a:lnTo>
                  <a:pt x="47880" y="94740"/>
                </a:lnTo>
                <a:lnTo>
                  <a:pt x="47850" y="94740"/>
                </a:lnTo>
                <a:lnTo>
                  <a:pt x="47810" y="94730"/>
                </a:lnTo>
                <a:lnTo>
                  <a:pt x="47780" y="94730"/>
                </a:lnTo>
                <a:lnTo>
                  <a:pt x="47750" y="94750"/>
                </a:lnTo>
                <a:lnTo>
                  <a:pt x="47730" y="94790"/>
                </a:lnTo>
                <a:lnTo>
                  <a:pt x="47710" y="94850"/>
                </a:lnTo>
                <a:lnTo>
                  <a:pt x="47710" y="94910"/>
                </a:lnTo>
                <a:lnTo>
                  <a:pt x="47690" y="94960"/>
                </a:lnTo>
                <a:lnTo>
                  <a:pt x="47660" y="95020"/>
                </a:lnTo>
                <a:lnTo>
                  <a:pt x="47620" y="95060"/>
                </a:lnTo>
                <a:lnTo>
                  <a:pt x="47580" y="95060"/>
                </a:lnTo>
                <a:lnTo>
                  <a:pt x="47550" y="95030"/>
                </a:lnTo>
                <a:lnTo>
                  <a:pt x="47540" y="95010"/>
                </a:lnTo>
                <a:lnTo>
                  <a:pt x="47530" y="94970"/>
                </a:lnTo>
                <a:lnTo>
                  <a:pt x="47540" y="94860"/>
                </a:lnTo>
                <a:lnTo>
                  <a:pt x="47540" y="94820"/>
                </a:lnTo>
                <a:lnTo>
                  <a:pt x="47520" y="94840"/>
                </a:lnTo>
                <a:lnTo>
                  <a:pt x="47500" y="94860"/>
                </a:lnTo>
                <a:lnTo>
                  <a:pt x="47490" y="94890"/>
                </a:lnTo>
                <a:lnTo>
                  <a:pt x="47490" y="94930"/>
                </a:lnTo>
                <a:lnTo>
                  <a:pt x="47490" y="94990"/>
                </a:lnTo>
                <a:lnTo>
                  <a:pt x="47490" y="95020"/>
                </a:lnTo>
                <a:lnTo>
                  <a:pt x="47480" y="95040"/>
                </a:lnTo>
                <a:lnTo>
                  <a:pt x="47450" y="95040"/>
                </a:lnTo>
                <a:lnTo>
                  <a:pt x="47430" y="95030"/>
                </a:lnTo>
                <a:lnTo>
                  <a:pt x="47400" y="95010"/>
                </a:lnTo>
                <a:lnTo>
                  <a:pt x="47380" y="94970"/>
                </a:lnTo>
                <a:lnTo>
                  <a:pt x="47370" y="94910"/>
                </a:lnTo>
                <a:lnTo>
                  <a:pt x="47350" y="94860"/>
                </a:lnTo>
                <a:lnTo>
                  <a:pt x="47330" y="94820"/>
                </a:lnTo>
                <a:lnTo>
                  <a:pt x="47320" y="94810"/>
                </a:lnTo>
                <a:lnTo>
                  <a:pt x="47330" y="94790"/>
                </a:lnTo>
                <a:lnTo>
                  <a:pt x="47360" y="94740"/>
                </a:lnTo>
                <a:lnTo>
                  <a:pt x="47330" y="94730"/>
                </a:lnTo>
                <a:lnTo>
                  <a:pt x="47310" y="94750"/>
                </a:lnTo>
                <a:lnTo>
                  <a:pt x="47290" y="94780"/>
                </a:lnTo>
                <a:lnTo>
                  <a:pt x="47280" y="94830"/>
                </a:lnTo>
                <a:lnTo>
                  <a:pt x="47300" y="94870"/>
                </a:lnTo>
                <a:lnTo>
                  <a:pt x="47360" y="94960"/>
                </a:lnTo>
                <a:lnTo>
                  <a:pt x="47360" y="95000"/>
                </a:lnTo>
                <a:lnTo>
                  <a:pt x="47340" y="94970"/>
                </a:lnTo>
                <a:lnTo>
                  <a:pt x="47260" y="94980"/>
                </a:lnTo>
                <a:lnTo>
                  <a:pt x="47230" y="94960"/>
                </a:lnTo>
                <a:lnTo>
                  <a:pt x="47240" y="94930"/>
                </a:lnTo>
                <a:lnTo>
                  <a:pt x="47250" y="94910"/>
                </a:lnTo>
                <a:lnTo>
                  <a:pt x="47240" y="94890"/>
                </a:lnTo>
                <a:lnTo>
                  <a:pt x="47230" y="94890"/>
                </a:lnTo>
                <a:lnTo>
                  <a:pt x="47230" y="94880"/>
                </a:lnTo>
                <a:lnTo>
                  <a:pt x="47240" y="94880"/>
                </a:lnTo>
                <a:lnTo>
                  <a:pt x="47260" y="94890"/>
                </a:lnTo>
                <a:lnTo>
                  <a:pt x="47250" y="94870"/>
                </a:lnTo>
                <a:lnTo>
                  <a:pt x="47230" y="94860"/>
                </a:lnTo>
                <a:lnTo>
                  <a:pt x="47180" y="94830"/>
                </a:lnTo>
                <a:lnTo>
                  <a:pt x="47170" y="94820"/>
                </a:lnTo>
                <a:lnTo>
                  <a:pt x="47160" y="94830"/>
                </a:lnTo>
                <a:lnTo>
                  <a:pt x="47150" y="94840"/>
                </a:lnTo>
                <a:lnTo>
                  <a:pt x="47150" y="94850"/>
                </a:lnTo>
                <a:lnTo>
                  <a:pt x="47140" y="94850"/>
                </a:lnTo>
                <a:lnTo>
                  <a:pt x="47110" y="94830"/>
                </a:lnTo>
                <a:lnTo>
                  <a:pt x="47100" y="94820"/>
                </a:lnTo>
                <a:lnTo>
                  <a:pt x="47090" y="94830"/>
                </a:lnTo>
                <a:lnTo>
                  <a:pt x="47090" y="94850"/>
                </a:lnTo>
                <a:lnTo>
                  <a:pt x="47100" y="94870"/>
                </a:lnTo>
                <a:lnTo>
                  <a:pt x="47110" y="94880"/>
                </a:lnTo>
                <a:lnTo>
                  <a:pt x="47090" y="94900"/>
                </a:lnTo>
                <a:lnTo>
                  <a:pt x="47070" y="94900"/>
                </a:lnTo>
                <a:lnTo>
                  <a:pt x="47030" y="94860"/>
                </a:lnTo>
                <a:lnTo>
                  <a:pt x="47040" y="94830"/>
                </a:lnTo>
                <a:lnTo>
                  <a:pt x="47130" y="94770"/>
                </a:lnTo>
                <a:lnTo>
                  <a:pt x="47110" y="94740"/>
                </a:lnTo>
                <a:lnTo>
                  <a:pt x="47120" y="94730"/>
                </a:lnTo>
                <a:lnTo>
                  <a:pt x="47150" y="94720"/>
                </a:lnTo>
                <a:lnTo>
                  <a:pt x="47270" y="94690"/>
                </a:lnTo>
                <a:lnTo>
                  <a:pt x="47300" y="94670"/>
                </a:lnTo>
                <a:lnTo>
                  <a:pt x="47450" y="94630"/>
                </a:lnTo>
                <a:lnTo>
                  <a:pt x="47440" y="94600"/>
                </a:lnTo>
                <a:lnTo>
                  <a:pt x="47430" y="94590"/>
                </a:lnTo>
                <a:lnTo>
                  <a:pt x="47410" y="94600"/>
                </a:lnTo>
                <a:lnTo>
                  <a:pt x="47400" y="94610"/>
                </a:lnTo>
                <a:lnTo>
                  <a:pt x="47390" y="94620"/>
                </a:lnTo>
                <a:lnTo>
                  <a:pt x="47380" y="94630"/>
                </a:lnTo>
                <a:lnTo>
                  <a:pt x="47370" y="94610"/>
                </a:lnTo>
                <a:lnTo>
                  <a:pt x="47370" y="94600"/>
                </a:lnTo>
                <a:lnTo>
                  <a:pt x="47370" y="94590"/>
                </a:lnTo>
                <a:lnTo>
                  <a:pt x="47390" y="94550"/>
                </a:lnTo>
                <a:lnTo>
                  <a:pt x="47460" y="94490"/>
                </a:lnTo>
                <a:lnTo>
                  <a:pt x="47470" y="94470"/>
                </a:lnTo>
                <a:lnTo>
                  <a:pt x="47470" y="94430"/>
                </a:lnTo>
                <a:lnTo>
                  <a:pt x="47480" y="94400"/>
                </a:lnTo>
                <a:lnTo>
                  <a:pt x="47480" y="94380"/>
                </a:lnTo>
                <a:lnTo>
                  <a:pt x="47500" y="94360"/>
                </a:lnTo>
                <a:lnTo>
                  <a:pt x="47510" y="94350"/>
                </a:lnTo>
                <a:lnTo>
                  <a:pt x="47580" y="94280"/>
                </a:lnTo>
                <a:lnTo>
                  <a:pt x="47590" y="94260"/>
                </a:lnTo>
                <a:lnTo>
                  <a:pt x="47600" y="94210"/>
                </a:lnTo>
                <a:lnTo>
                  <a:pt x="47620" y="94160"/>
                </a:lnTo>
                <a:lnTo>
                  <a:pt x="47640" y="94130"/>
                </a:lnTo>
                <a:lnTo>
                  <a:pt x="47680" y="94130"/>
                </a:lnTo>
                <a:lnTo>
                  <a:pt x="47670" y="94120"/>
                </a:lnTo>
                <a:lnTo>
                  <a:pt x="47670" y="94110"/>
                </a:lnTo>
                <a:lnTo>
                  <a:pt x="47660" y="94100"/>
                </a:lnTo>
                <a:lnTo>
                  <a:pt x="47690" y="94080"/>
                </a:lnTo>
                <a:lnTo>
                  <a:pt x="47710" y="94060"/>
                </a:lnTo>
                <a:lnTo>
                  <a:pt x="47710" y="94040"/>
                </a:lnTo>
                <a:lnTo>
                  <a:pt x="47710" y="94030"/>
                </a:lnTo>
                <a:lnTo>
                  <a:pt x="47740" y="93970"/>
                </a:lnTo>
                <a:lnTo>
                  <a:pt x="47730" y="93950"/>
                </a:lnTo>
                <a:lnTo>
                  <a:pt x="47730" y="93930"/>
                </a:lnTo>
                <a:lnTo>
                  <a:pt x="47740" y="93910"/>
                </a:lnTo>
                <a:lnTo>
                  <a:pt x="47740" y="93890"/>
                </a:lnTo>
                <a:lnTo>
                  <a:pt x="47680" y="94030"/>
                </a:lnTo>
                <a:lnTo>
                  <a:pt x="47650" y="94040"/>
                </a:lnTo>
                <a:lnTo>
                  <a:pt x="47630" y="94070"/>
                </a:lnTo>
                <a:lnTo>
                  <a:pt x="47590" y="94140"/>
                </a:lnTo>
                <a:lnTo>
                  <a:pt x="47560" y="94210"/>
                </a:lnTo>
                <a:lnTo>
                  <a:pt x="47550" y="94250"/>
                </a:lnTo>
                <a:lnTo>
                  <a:pt x="47530" y="94270"/>
                </a:lnTo>
                <a:lnTo>
                  <a:pt x="47500" y="94280"/>
                </a:lnTo>
                <a:lnTo>
                  <a:pt x="47480" y="94300"/>
                </a:lnTo>
                <a:lnTo>
                  <a:pt x="47450" y="94340"/>
                </a:lnTo>
                <a:lnTo>
                  <a:pt x="47430" y="94380"/>
                </a:lnTo>
                <a:lnTo>
                  <a:pt x="47410" y="94440"/>
                </a:lnTo>
                <a:lnTo>
                  <a:pt x="47390" y="94460"/>
                </a:lnTo>
                <a:lnTo>
                  <a:pt x="47360" y="94460"/>
                </a:lnTo>
                <a:lnTo>
                  <a:pt x="47350" y="94480"/>
                </a:lnTo>
                <a:lnTo>
                  <a:pt x="47340" y="94510"/>
                </a:lnTo>
                <a:lnTo>
                  <a:pt x="47330" y="94560"/>
                </a:lnTo>
                <a:lnTo>
                  <a:pt x="47330" y="94590"/>
                </a:lnTo>
                <a:lnTo>
                  <a:pt x="47310" y="94610"/>
                </a:lnTo>
                <a:lnTo>
                  <a:pt x="47250" y="94640"/>
                </a:lnTo>
                <a:lnTo>
                  <a:pt x="47230" y="94640"/>
                </a:lnTo>
                <a:lnTo>
                  <a:pt x="47150" y="94630"/>
                </a:lnTo>
                <a:lnTo>
                  <a:pt x="47120" y="94640"/>
                </a:lnTo>
                <a:lnTo>
                  <a:pt x="47090" y="94680"/>
                </a:lnTo>
                <a:lnTo>
                  <a:pt x="47060" y="94740"/>
                </a:lnTo>
                <a:lnTo>
                  <a:pt x="47030" y="94770"/>
                </a:lnTo>
                <a:lnTo>
                  <a:pt x="47000" y="94750"/>
                </a:lnTo>
                <a:lnTo>
                  <a:pt x="47010" y="94730"/>
                </a:lnTo>
                <a:lnTo>
                  <a:pt x="47030" y="94690"/>
                </a:lnTo>
                <a:lnTo>
                  <a:pt x="47040" y="94670"/>
                </a:lnTo>
                <a:lnTo>
                  <a:pt x="47020" y="94680"/>
                </a:lnTo>
                <a:lnTo>
                  <a:pt x="47010" y="94690"/>
                </a:lnTo>
                <a:lnTo>
                  <a:pt x="47000" y="94690"/>
                </a:lnTo>
                <a:lnTo>
                  <a:pt x="47000" y="94640"/>
                </a:lnTo>
                <a:lnTo>
                  <a:pt x="47020" y="94610"/>
                </a:lnTo>
                <a:lnTo>
                  <a:pt x="47060" y="94530"/>
                </a:lnTo>
                <a:lnTo>
                  <a:pt x="47080" y="94520"/>
                </a:lnTo>
                <a:lnTo>
                  <a:pt x="47090" y="94510"/>
                </a:lnTo>
                <a:lnTo>
                  <a:pt x="47110" y="94470"/>
                </a:lnTo>
                <a:lnTo>
                  <a:pt x="47120" y="94460"/>
                </a:lnTo>
                <a:lnTo>
                  <a:pt x="47140" y="94460"/>
                </a:lnTo>
                <a:lnTo>
                  <a:pt x="47200" y="94410"/>
                </a:lnTo>
                <a:lnTo>
                  <a:pt x="47250" y="94390"/>
                </a:lnTo>
                <a:lnTo>
                  <a:pt x="47280" y="94380"/>
                </a:lnTo>
                <a:lnTo>
                  <a:pt x="47260" y="94340"/>
                </a:lnTo>
                <a:lnTo>
                  <a:pt x="47270" y="94300"/>
                </a:lnTo>
                <a:lnTo>
                  <a:pt x="47280" y="94270"/>
                </a:lnTo>
                <a:lnTo>
                  <a:pt x="47300" y="94230"/>
                </a:lnTo>
                <a:lnTo>
                  <a:pt x="47300" y="94220"/>
                </a:lnTo>
                <a:lnTo>
                  <a:pt x="47310" y="94180"/>
                </a:lnTo>
                <a:lnTo>
                  <a:pt x="47310" y="94160"/>
                </a:lnTo>
                <a:lnTo>
                  <a:pt x="47320" y="94140"/>
                </a:lnTo>
                <a:lnTo>
                  <a:pt x="47330" y="94120"/>
                </a:lnTo>
                <a:lnTo>
                  <a:pt x="47360" y="94090"/>
                </a:lnTo>
                <a:lnTo>
                  <a:pt x="47360" y="94070"/>
                </a:lnTo>
                <a:lnTo>
                  <a:pt x="47310" y="94090"/>
                </a:lnTo>
                <a:lnTo>
                  <a:pt x="47260" y="94100"/>
                </a:lnTo>
                <a:lnTo>
                  <a:pt x="47250" y="94090"/>
                </a:lnTo>
                <a:lnTo>
                  <a:pt x="47270" y="94060"/>
                </a:lnTo>
                <a:lnTo>
                  <a:pt x="47390" y="93910"/>
                </a:lnTo>
                <a:lnTo>
                  <a:pt x="47390" y="93890"/>
                </a:lnTo>
                <a:lnTo>
                  <a:pt x="47400" y="93880"/>
                </a:lnTo>
                <a:lnTo>
                  <a:pt x="47410" y="93870"/>
                </a:lnTo>
                <a:lnTo>
                  <a:pt x="47420" y="93860"/>
                </a:lnTo>
                <a:lnTo>
                  <a:pt x="47430" y="93840"/>
                </a:lnTo>
                <a:lnTo>
                  <a:pt x="47440" y="93800"/>
                </a:lnTo>
                <a:lnTo>
                  <a:pt x="47440" y="93780"/>
                </a:lnTo>
                <a:lnTo>
                  <a:pt x="47430" y="93710"/>
                </a:lnTo>
                <a:lnTo>
                  <a:pt x="47480" y="93640"/>
                </a:lnTo>
                <a:lnTo>
                  <a:pt x="47580" y="93550"/>
                </a:lnTo>
                <a:lnTo>
                  <a:pt x="47580" y="93540"/>
                </a:lnTo>
                <a:lnTo>
                  <a:pt x="47570" y="93540"/>
                </a:lnTo>
                <a:lnTo>
                  <a:pt x="47490" y="93570"/>
                </a:lnTo>
                <a:lnTo>
                  <a:pt x="47480" y="93590"/>
                </a:lnTo>
                <a:lnTo>
                  <a:pt x="47460" y="93630"/>
                </a:lnTo>
                <a:lnTo>
                  <a:pt x="47400" y="93650"/>
                </a:lnTo>
                <a:lnTo>
                  <a:pt x="47390" y="93670"/>
                </a:lnTo>
                <a:lnTo>
                  <a:pt x="47380" y="93740"/>
                </a:lnTo>
                <a:lnTo>
                  <a:pt x="47360" y="93820"/>
                </a:lnTo>
                <a:lnTo>
                  <a:pt x="47350" y="93850"/>
                </a:lnTo>
                <a:lnTo>
                  <a:pt x="47330" y="93890"/>
                </a:lnTo>
                <a:lnTo>
                  <a:pt x="47200" y="94050"/>
                </a:lnTo>
                <a:lnTo>
                  <a:pt x="47160" y="94080"/>
                </a:lnTo>
                <a:lnTo>
                  <a:pt x="47060" y="94110"/>
                </a:lnTo>
                <a:lnTo>
                  <a:pt x="47020" y="94140"/>
                </a:lnTo>
                <a:lnTo>
                  <a:pt x="46990" y="94150"/>
                </a:lnTo>
                <a:lnTo>
                  <a:pt x="46960" y="94150"/>
                </a:lnTo>
                <a:lnTo>
                  <a:pt x="46940" y="94130"/>
                </a:lnTo>
                <a:lnTo>
                  <a:pt x="46920" y="94100"/>
                </a:lnTo>
                <a:lnTo>
                  <a:pt x="46940" y="94080"/>
                </a:lnTo>
                <a:lnTo>
                  <a:pt x="46960" y="94070"/>
                </a:lnTo>
                <a:lnTo>
                  <a:pt x="46960" y="94060"/>
                </a:lnTo>
                <a:lnTo>
                  <a:pt x="46940" y="94040"/>
                </a:lnTo>
                <a:lnTo>
                  <a:pt x="46940" y="94020"/>
                </a:lnTo>
                <a:lnTo>
                  <a:pt x="46960" y="94000"/>
                </a:lnTo>
                <a:lnTo>
                  <a:pt x="46970" y="93980"/>
                </a:lnTo>
                <a:lnTo>
                  <a:pt x="46970" y="93950"/>
                </a:lnTo>
                <a:lnTo>
                  <a:pt x="46980" y="93910"/>
                </a:lnTo>
                <a:lnTo>
                  <a:pt x="47000" y="93890"/>
                </a:lnTo>
                <a:lnTo>
                  <a:pt x="47020" y="93880"/>
                </a:lnTo>
                <a:lnTo>
                  <a:pt x="47040" y="93850"/>
                </a:lnTo>
                <a:lnTo>
                  <a:pt x="47120" y="93730"/>
                </a:lnTo>
                <a:lnTo>
                  <a:pt x="47140" y="93690"/>
                </a:lnTo>
                <a:lnTo>
                  <a:pt x="47110" y="93710"/>
                </a:lnTo>
                <a:lnTo>
                  <a:pt x="47030" y="93780"/>
                </a:lnTo>
                <a:lnTo>
                  <a:pt x="47000" y="93750"/>
                </a:lnTo>
                <a:lnTo>
                  <a:pt x="46990" y="93750"/>
                </a:lnTo>
                <a:lnTo>
                  <a:pt x="46980" y="93750"/>
                </a:lnTo>
                <a:lnTo>
                  <a:pt x="46970" y="93760"/>
                </a:lnTo>
                <a:lnTo>
                  <a:pt x="46960" y="93770"/>
                </a:lnTo>
                <a:lnTo>
                  <a:pt x="46990" y="93790"/>
                </a:lnTo>
                <a:lnTo>
                  <a:pt x="46990" y="93820"/>
                </a:lnTo>
                <a:lnTo>
                  <a:pt x="46990" y="93850"/>
                </a:lnTo>
                <a:lnTo>
                  <a:pt x="46980" y="93880"/>
                </a:lnTo>
                <a:lnTo>
                  <a:pt x="46960" y="93850"/>
                </a:lnTo>
                <a:lnTo>
                  <a:pt x="46950" y="93840"/>
                </a:lnTo>
                <a:lnTo>
                  <a:pt x="46940" y="93840"/>
                </a:lnTo>
                <a:lnTo>
                  <a:pt x="46930" y="93860"/>
                </a:lnTo>
                <a:lnTo>
                  <a:pt x="46930" y="93870"/>
                </a:lnTo>
                <a:lnTo>
                  <a:pt x="46930" y="93880"/>
                </a:lnTo>
                <a:lnTo>
                  <a:pt x="46930" y="93900"/>
                </a:lnTo>
                <a:lnTo>
                  <a:pt x="46920" y="93920"/>
                </a:lnTo>
                <a:lnTo>
                  <a:pt x="46910" y="93930"/>
                </a:lnTo>
                <a:lnTo>
                  <a:pt x="46890" y="93940"/>
                </a:lnTo>
                <a:lnTo>
                  <a:pt x="46850" y="93960"/>
                </a:lnTo>
                <a:lnTo>
                  <a:pt x="46810" y="93990"/>
                </a:lnTo>
                <a:lnTo>
                  <a:pt x="46770" y="94010"/>
                </a:lnTo>
                <a:lnTo>
                  <a:pt x="46710" y="94040"/>
                </a:lnTo>
                <a:lnTo>
                  <a:pt x="46720" y="94020"/>
                </a:lnTo>
                <a:lnTo>
                  <a:pt x="46740" y="93980"/>
                </a:lnTo>
                <a:lnTo>
                  <a:pt x="46770" y="93960"/>
                </a:lnTo>
                <a:lnTo>
                  <a:pt x="46790" y="93950"/>
                </a:lnTo>
                <a:lnTo>
                  <a:pt x="46800" y="93930"/>
                </a:lnTo>
                <a:lnTo>
                  <a:pt x="46820" y="93890"/>
                </a:lnTo>
                <a:lnTo>
                  <a:pt x="46820" y="93840"/>
                </a:lnTo>
                <a:lnTo>
                  <a:pt x="46830" y="93810"/>
                </a:lnTo>
                <a:lnTo>
                  <a:pt x="46880" y="93750"/>
                </a:lnTo>
                <a:lnTo>
                  <a:pt x="47040" y="93670"/>
                </a:lnTo>
                <a:lnTo>
                  <a:pt x="47080" y="93610"/>
                </a:lnTo>
                <a:lnTo>
                  <a:pt x="47090" y="93580"/>
                </a:lnTo>
                <a:lnTo>
                  <a:pt x="47080" y="93570"/>
                </a:lnTo>
                <a:lnTo>
                  <a:pt x="47060" y="93580"/>
                </a:lnTo>
                <a:lnTo>
                  <a:pt x="46990" y="93650"/>
                </a:lnTo>
                <a:lnTo>
                  <a:pt x="46970" y="93660"/>
                </a:lnTo>
                <a:lnTo>
                  <a:pt x="46900" y="93670"/>
                </a:lnTo>
                <a:lnTo>
                  <a:pt x="46890" y="93640"/>
                </a:lnTo>
                <a:lnTo>
                  <a:pt x="46890" y="93600"/>
                </a:lnTo>
                <a:lnTo>
                  <a:pt x="46880" y="93570"/>
                </a:lnTo>
                <a:lnTo>
                  <a:pt x="46850" y="93570"/>
                </a:lnTo>
                <a:lnTo>
                  <a:pt x="46830" y="93600"/>
                </a:lnTo>
                <a:lnTo>
                  <a:pt x="46830" y="93640"/>
                </a:lnTo>
                <a:lnTo>
                  <a:pt x="46840" y="93690"/>
                </a:lnTo>
                <a:lnTo>
                  <a:pt x="46830" y="93720"/>
                </a:lnTo>
                <a:lnTo>
                  <a:pt x="46810" y="93740"/>
                </a:lnTo>
                <a:lnTo>
                  <a:pt x="46780" y="93750"/>
                </a:lnTo>
                <a:lnTo>
                  <a:pt x="46750" y="93760"/>
                </a:lnTo>
                <a:lnTo>
                  <a:pt x="46730" y="93800"/>
                </a:lnTo>
                <a:lnTo>
                  <a:pt x="46740" y="93860"/>
                </a:lnTo>
                <a:lnTo>
                  <a:pt x="46730" y="93880"/>
                </a:lnTo>
                <a:lnTo>
                  <a:pt x="46730" y="93890"/>
                </a:lnTo>
                <a:lnTo>
                  <a:pt x="46720" y="93880"/>
                </a:lnTo>
                <a:lnTo>
                  <a:pt x="46720" y="93860"/>
                </a:lnTo>
                <a:lnTo>
                  <a:pt x="46710" y="93850"/>
                </a:lnTo>
                <a:lnTo>
                  <a:pt x="46700" y="93850"/>
                </a:lnTo>
                <a:lnTo>
                  <a:pt x="46690" y="93860"/>
                </a:lnTo>
                <a:lnTo>
                  <a:pt x="46690" y="93890"/>
                </a:lnTo>
                <a:lnTo>
                  <a:pt x="46690" y="93900"/>
                </a:lnTo>
                <a:lnTo>
                  <a:pt x="46690" y="93920"/>
                </a:lnTo>
                <a:lnTo>
                  <a:pt x="46690" y="93930"/>
                </a:lnTo>
                <a:lnTo>
                  <a:pt x="46680" y="93940"/>
                </a:lnTo>
                <a:lnTo>
                  <a:pt x="46680" y="93950"/>
                </a:lnTo>
                <a:lnTo>
                  <a:pt x="46660" y="93980"/>
                </a:lnTo>
                <a:lnTo>
                  <a:pt x="46650" y="94000"/>
                </a:lnTo>
                <a:lnTo>
                  <a:pt x="46640" y="94020"/>
                </a:lnTo>
                <a:lnTo>
                  <a:pt x="46640" y="94040"/>
                </a:lnTo>
                <a:lnTo>
                  <a:pt x="46630" y="94060"/>
                </a:lnTo>
                <a:lnTo>
                  <a:pt x="46630" y="94080"/>
                </a:lnTo>
                <a:lnTo>
                  <a:pt x="46620" y="94090"/>
                </a:lnTo>
                <a:lnTo>
                  <a:pt x="46610" y="94080"/>
                </a:lnTo>
                <a:lnTo>
                  <a:pt x="46610" y="94060"/>
                </a:lnTo>
                <a:lnTo>
                  <a:pt x="46610" y="94040"/>
                </a:lnTo>
                <a:lnTo>
                  <a:pt x="46600" y="94020"/>
                </a:lnTo>
                <a:lnTo>
                  <a:pt x="46600" y="94000"/>
                </a:lnTo>
                <a:lnTo>
                  <a:pt x="46590" y="93980"/>
                </a:lnTo>
                <a:lnTo>
                  <a:pt x="46590" y="93960"/>
                </a:lnTo>
                <a:lnTo>
                  <a:pt x="46610" y="93960"/>
                </a:lnTo>
                <a:lnTo>
                  <a:pt x="46610" y="93950"/>
                </a:lnTo>
                <a:lnTo>
                  <a:pt x="46590" y="93950"/>
                </a:lnTo>
                <a:lnTo>
                  <a:pt x="46560" y="93970"/>
                </a:lnTo>
                <a:lnTo>
                  <a:pt x="46550" y="93970"/>
                </a:lnTo>
                <a:lnTo>
                  <a:pt x="46530" y="93960"/>
                </a:lnTo>
                <a:lnTo>
                  <a:pt x="46540" y="93940"/>
                </a:lnTo>
                <a:lnTo>
                  <a:pt x="46580" y="93900"/>
                </a:lnTo>
                <a:lnTo>
                  <a:pt x="46590" y="93900"/>
                </a:lnTo>
                <a:lnTo>
                  <a:pt x="46610" y="93890"/>
                </a:lnTo>
                <a:lnTo>
                  <a:pt x="46610" y="93860"/>
                </a:lnTo>
                <a:lnTo>
                  <a:pt x="46610" y="93850"/>
                </a:lnTo>
                <a:lnTo>
                  <a:pt x="46590" y="93830"/>
                </a:lnTo>
                <a:lnTo>
                  <a:pt x="46580" y="93820"/>
                </a:lnTo>
                <a:lnTo>
                  <a:pt x="46570" y="93820"/>
                </a:lnTo>
                <a:lnTo>
                  <a:pt x="46580" y="93850"/>
                </a:lnTo>
                <a:lnTo>
                  <a:pt x="46580" y="93870"/>
                </a:lnTo>
                <a:lnTo>
                  <a:pt x="46560" y="93880"/>
                </a:lnTo>
                <a:lnTo>
                  <a:pt x="46510" y="93890"/>
                </a:lnTo>
                <a:lnTo>
                  <a:pt x="46500" y="93890"/>
                </a:lnTo>
                <a:lnTo>
                  <a:pt x="46490" y="93880"/>
                </a:lnTo>
                <a:lnTo>
                  <a:pt x="46480" y="93850"/>
                </a:lnTo>
                <a:lnTo>
                  <a:pt x="46470" y="93850"/>
                </a:lnTo>
                <a:lnTo>
                  <a:pt x="46470" y="93840"/>
                </a:lnTo>
                <a:lnTo>
                  <a:pt x="46520" y="93780"/>
                </a:lnTo>
                <a:lnTo>
                  <a:pt x="46550" y="93760"/>
                </a:lnTo>
                <a:lnTo>
                  <a:pt x="46570" y="93750"/>
                </a:lnTo>
                <a:lnTo>
                  <a:pt x="46580" y="93720"/>
                </a:lnTo>
                <a:lnTo>
                  <a:pt x="46520" y="93740"/>
                </a:lnTo>
                <a:lnTo>
                  <a:pt x="46510" y="93730"/>
                </a:lnTo>
                <a:lnTo>
                  <a:pt x="46510" y="93750"/>
                </a:lnTo>
                <a:lnTo>
                  <a:pt x="46450" y="93750"/>
                </a:lnTo>
                <a:lnTo>
                  <a:pt x="46430" y="93760"/>
                </a:lnTo>
                <a:lnTo>
                  <a:pt x="46420" y="93770"/>
                </a:lnTo>
                <a:lnTo>
                  <a:pt x="46400" y="93800"/>
                </a:lnTo>
                <a:lnTo>
                  <a:pt x="46390" y="93830"/>
                </a:lnTo>
                <a:lnTo>
                  <a:pt x="46390" y="93850"/>
                </a:lnTo>
                <a:lnTo>
                  <a:pt x="46400" y="93870"/>
                </a:lnTo>
                <a:lnTo>
                  <a:pt x="46400" y="93900"/>
                </a:lnTo>
                <a:lnTo>
                  <a:pt x="46400" y="93920"/>
                </a:lnTo>
                <a:lnTo>
                  <a:pt x="46390" y="93920"/>
                </a:lnTo>
                <a:lnTo>
                  <a:pt x="46370" y="93900"/>
                </a:lnTo>
                <a:lnTo>
                  <a:pt x="46370" y="93890"/>
                </a:lnTo>
                <a:lnTo>
                  <a:pt x="46350" y="93890"/>
                </a:lnTo>
                <a:lnTo>
                  <a:pt x="46350" y="93900"/>
                </a:lnTo>
                <a:lnTo>
                  <a:pt x="46350" y="93920"/>
                </a:lnTo>
                <a:lnTo>
                  <a:pt x="46340" y="93950"/>
                </a:lnTo>
                <a:lnTo>
                  <a:pt x="46330" y="93980"/>
                </a:lnTo>
                <a:lnTo>
                  <a:pt x="46330" y="93990"/>
                </a:lnTo>
                <a:lnTo>
                  <a:pt x="46320" y="93990"/>
                </a:lnTo>
                <a:lnTo>
                  <a:pt x="46310" y="93980"/>
                </a:lnTo>
                <a:lnTo>
                  <a:pt x="46310" y="93970"/>
                </a:lnTo>
                <a:lnTo>
                  <a:pt x="46320" y="93950"/>
                </a:lnTo>
                <a:lnTo>
                  <a:pt x="46310" y="93920"/>
                </a:lnTo>
                <a:lnTo>
                  <a:pt x="46290" y="93880"/>
                </a:lnTo>
                <a:lnTo>
                  <a:pt x="46280" y="93870"/>
                </a:lnTo>
                <a:lnTo>
                  <a:pt x="46240" y="93870"/>
                </a:lnTo>
                <a:lnTo>
                  <a:pt x="46220" y="93860"/>
                </a:lnTo>
                <a:lnTo>
                  <a:pt x="46290" y="93810"/>
                </a:lnTo>
                <a:lnTo>
                  <a:pt x="46310" y="93790"/>
                </a:lnTo>
                <a:lnTo>
                  <a:pt x="46320" y="93790"/>
                </a:lnTo>
                <a:lnTo>
                  <a:pt x="46360" y="93770"/>
                </a:lnTo>
                <a:lnTo>
                  <a:pt x="46390" y="93760"/>
                </a:lnTo>
                <a:lnTo>
                  <a:pt x="46440" y="93720"/>
                </a:lnTo>
                <a:lnTo>
                  <a:pt x="46460" y="93710"/>
                </a:lnTo>
                <a:lnTo>
                  <a:pt x="46500" y="93700"/>
                </a:lnTo>
                <a:lnTo>
                  <a:pt x="46550" y="93680"/>
                </a:lnTo>
                <a:lnTo>
                  <a:pt x="46590" y="93650"/>
                </a:lnTo>
                <a:lnTo>
                  <a:pt x="46620" y="93610"/>
                </a:lnTo>
                <a:lnTo>
                  <a:pt x="46590" y="93590"/>
                </a:lnTo>
                <a:lnTo>
                  <a:pt x="46560" y="93620"/>
                </a:lnTo>
                <a:lnTo>
                  <a:pt x="46520" y="93650"/>
                </a:lnTo>
                <a:lnTo>
                  <a:pt x="46490" y="93670"/>
                </a:lnTo>
                <a:lnTo>
                  <a:pt x="46420" y="93660"/>
                </a:lnTo>
                <a:lnTo>
                  <a:pt x="46380" y="93650"/>
                </a:lnTo>
                <a:lnTo>
                  <a:pt x="46340" y="93620"/>
                </a:lnTo>
                <a:lnTo>
                  <a:pt x="46360" y="93610"/>
                </a:lnTo>
                <a:lnTo>
                  <a:pt x="46400" y="93620"/>
                </a:lnTo>
                <a:lnTo>
                  <a:pt x="46420" y="93610"/>
                </a:lnTo>
                <a:lnTo>
                  <a:pt x="46430" y="93590"/>
                </a:lnTo>
                <a:lnTo>
                  <a:pt x="46460" y="93550"/>
                </a:lnTo>
                <a:lnTo>
                  <a:pt x="46480" y="93540"/>
                </a:lnTo>
                <a:lnTo>
                  <a:pt x="46620" y="93480"/>
                </a:lnTo>
                <a:lnTo>
                  <a:pt x="46620" y="93470"/>
                </a:lnTo>
                <a:lnTo>
                  <a:pt x="46590" y="93470"/>
                </a:lnTo>
                <a:lnTo>
                  <a:pt x="46580" y="93470"/>
                </a:lnTo>
                <a:lnTo>
                  <a:pt x="46580" y="93450"/>
                </a:lnTo>
                <a:lnTo>
                  <a:pt x="46570" y="93450"/>
                </a:lnTo>
                <a:lnTo>
                  <a:pt x="46580" y="93440"/>
                </a:lnTo>
                <a:lnTo>
                  <a:pt x="46620" y="93410"/>
                </a:lnTo>
                <a:lnTo>
                  <a:pt x="46630" y="93410"/>
                </a:lnTo>
                <a:lnTo>
                  <a:pt x="46650" y="93400"/>
                </a:lnTo>
                <a:lnTo>
                  <a:pt x="46660" y="93380"/>
                </a:lnTo>
                <a:lnTo>
                  <a:pt x="46680" y="93350"/>
                </a:lnTo>
                <a:lnTo>
                  <a:pt x="46690" y="93330"/>
                </a:lnTo>
                <a:lnTo>
                  <a:pt x="46710" y="93320"/>
                </a:lnTo>
                <a:lnTo>
                  <a:pt x="46740" y="93310"/>
                </a:lnTo>
                <a:lnTo>
                  <a:pt x="46760" y="93290"/>
                </a:lnTo>
                <a:lnTo>
                  <a:pt x="46780" y="93240"/>
                </a:lnTo>
                <a:lnTo>
                  <a:pt x="46790" y="93240"/>
                </a:lnTo>
                <a:lnTo>
                  <a:pt x="46810" y="93230"/>
                </a:lnTo>
                <a:lnTo>
                  <a:pt x="46810" y="93220"/>
                </a:lnTo>
                <a:lnTo>
                  <a:pt x="46830" y="93210"/>
                </a:lnTo>
                <a:lnTo>
                  <a:pt x="46900" y="93200"/>
                </a:lnTo>
                <a:lnTo>
                  <a:pt x="46940" y="93200"/>
                </a:lnTo>
                <a:lnTo>
                  <a:pt x="46950" y="93190"/>
                </a:lnTo>
                <a:lnTo>
                  <a:pt x="46940" y="93170"/>
                </a:lnTo>
                <a:lnTo>
                  <a:pt x="46920" y="93140"/>
                </a:lnTo>
                <a:lnTo>
                  <a:pt x="46910" y="93130"/>
                </a:lnTo>
                <a:lnTo>
                  <a:pt x="46890" y="93140"/>
                </a:lnTo>
                <a:lnTo>
                  <a:pt x="46870" y="93150"/>
                </a:lnTo>
                <a:lnTo>
                  <a:pt x="46860" y="93160"/>
                </a:lnTo>
                <a:lnTo>
                  <a:pt x="46840" y="93140"/>
                </a:lnTo>
                <a:lnTo>
                  <a:pt x="46860" y="93120"/>
                </a:lnTo>
                <a:lnTo>
                  <a:pt x="46870" y="93110"/>
                </a:lnTo>
                <a:lnTo>
                  <a:pt x="46870" y="93090"/>
                </a:lnTo>
                <a:lnTo>
                  <a:pt x="46870" y="93060"/>
                </a:lnTo>
                <a:lnTo>
                  <a:pt x="46870" y="93040"/>
                </a:lnTo>
                <a:lnTo>
                  <a:pt x="46870" y="93030"/>
                </a:lnTo>
                <a:lnTo>
                  <a:pt x="46850" y="93020"/>
                </a:lnTo>
                <a:lnTo>
                  <a:pt x="46830" y="92990"/>
                </a:lnTo>
                <a:lnTo>
                  <a:pt x="46810" y="92980"/>
                </a:lnTo>
                <a:lnTo>
                  <a:pt x="46780" y="93000"/>
                </a:lnTo>
                <a:lnTo>
                  <a:pt x="46790" y="93020"/>
                </a:lnTo>
                <a:lnTo>
                  <a:pt x="46790" y="93030"/>
                </a:lnTo>
                <a:lnTo>
                  <a:pt x="46810" y="93050"/>
                </a:lnTo>
                <a:lnTo>
                  <a:pt x="46820" y="93080"/>
                </a:lnTo>
                <a:lnTo>
                  <a:pt x="46810" y="93090"/>
                </a:lnTo>
                <a:lnTo>
                  <a:pt x="46800" y="93100"/>
                </a:lnTo>
                <a:lnTo>
                  <a:pt x="46790" y="93110"/>
                </a:lnTo>
                <a:lnTo>
                  <a:pt x="46770" y="93130"/>
                </a:lnTo>
                <a:lnTo>
                  <a:pt x="46730" y="93170"/>
                </a:lnTo>
                <a:lnTo>
                  <a:pt x="46710" y="93190"/>
                </a:lnTo>
                <a:lnTo>
                  <a:pt x="46720" y="93230"/>
                </a:lnTo>
                <a:lnTo>
                  <a:pt x="46690" y="93260"/>
                </a:lnTo>
                <a:lnTo>
                  <a:pt x="46520" y="93430"/>
                </a:lnTo>
                <a:lnTo>
                  <a:pt x="46500" y="93460"/>
                </a:lnTo>
                <a:lnTo>
                  <a:pt x="46490" y="93470"/>
                </a:lnTo>
                <a:lnTo>
                  <a:pt x="46470" y="93480"/>
                </a:lnTo>
                <a:lnTo>
                  <a:pt x="46430" y="93490"/>
                </a:lnTo>
                <a:lnTo>
                  <a:pt x="46380" y="93510"/>
                </a:lnTo>
                <a:lnTo>
                  <a:pt x="46350" y="93520"/>
                </a:lnTo>
                <a:lnTo>
                  <a:pt x="46330" y="93500"/>
                </a:lnTo>
                <a:lnTo>
                  <a:pt x="46300" y="93470"/>
                </a:lnTo>
                <a:lnTo>
                  <a:pt x="46310" y="93450"/>
                </a:lnTo>
                <a:lnTo>
                  <a:pt x="46370" y="93410"/>
                </a:lnTo>
                <a:lnTo>
                  <a:pt x="46410" y="93380"/>
                </a:lnTo>
                <a:lnTo>
                  <a:pt x="46420" y="93360"/>
                </a:lnTo>
                <a:lnTo>
                  <a:pt x="46450" y="93360"/>
                </a:lnTo>
                <a:lnTo>
                  <a:pt x="46430" y="93320"/>
                </a:lnTo>
                <a:lnTo>
                  <a:pt x="46400" y="93310"/>
                </a:lnTo>
                <a:lnTo>
                  <a:pt x="46330" y="93310"/>
                </a:lnTo>
                <a:lnTo>
                  <a:pt x="46320" y="93320"/>
                </a:lnTo>
                <a:lnTo>
                  <a:pt x="46310" y="93330"/>
                </a:lnTo>
                <a:lnTo>
                  <a:pt x="46280" y="93350"/>
                </a:lnTo>
                <a:lnTo>
                  <a:pt x="46270" y="93360"/>
                </a:lnTo>
                <a:lnTo>
                  <a:pt x="46260" y="93340"/>
                </a:lnTo>
                <a:lnTo>
                  <a:pt x="46270" y="93340"/>
                </a:lnTo>
                <a:lnTo>
                  <a:pt x="46270" y="93330"/>
                </a:lnTo>
                <a:lnTo>
                  <a:pt x="46240" y="93340"/>
                </a:lnTo>
                <a:lnTo>
                  <a:pt x="46220" y="93370"/>
                </a:lnTo>
                <a:lnTo>
                  <a:pt x="46200" y="93410"/>
                </a:lnTo>
                <a:lnTo>
                  <a:pt x="46190" y="93450"/>
                </a:lnTo>
                <a:lnTo>
                  <a:pt x="46190" y="93530"/>
                </a:lnTo>
                <a:lnTo>
                  <a:pt x="46180" y="93550"/>
                </a:lnTo>
                <a:lnTo>
                  <a:pt x="46170" y="93560"/>
                </a:lnTo>
                <a:lnTo>
                  <a:pt x="46150" y="93570"/>
                </a:lnTo>
                <a:lnTo>
                  <a:pt x="46140" y="93570"/>
                </a:lnTo>
                <a:lnTo>
                  <a:pt x="46040" y="93550"/>
                </a:lnTo>
                <a:lnTo>
                  <a:pt x="46020" y="93540"/>
                </a:lnTo>
                <a:lnTo>
                  <a:pt x="45990" y="93520"/>
                </a:lnTo>
                <a:lnTo>
                  <a:pt x="45980" y="93490"/>
                </a:lnTo>
                <a:lnTo>
                  <a:pt x="45980" y="93450"/>
                </a:lnTo>
                <a:lnTo>
                  <a:pt x="46020" y="93430"/>
                </a:lnTo>
                <a:lnTo>
                  <a:pt x="46140" y="93420"/>
                </a:lnTo>
                <a:lnTo>
                  <a:pt x="46190" y="93330"/>
                </a:lnTo>
                <a:lnTo>
                  <a:pt x="46310" y="93260"/>
                </a:lnTo>
                <a:lnTo>
                  <a:pt x="46350" y="93220"/>
                </a:lnTo>
                <a:lnTo>
                  <a:pt x="46330" y="93210"/>
                </a:lnTo>
                <a:lnTo>
                  <a:pt x="46320" y="93210"/>
                </a:lnTo>
                <a:lnTo>
                  <a:pt x="46240" y="93270"/>
                </a:lnTo>
                <a:lnTo>
                  <a:pt x="46230" y="93270"/>
                </a:lnTo>
                <a:lnTo>
                  <a:pt x="46230" y="93260"/>
                </a:lnTo>
                <a:lnTo>
                  <a:pt x="46230" y="93250"/>
                </a:lnTo>
                <a:lnTo>
                  <a:pt x="46220" y="93240"/>
                </a:lnTo>
                <a:lnTo>
                  <a:pt x="46210" y="93240"/>
                </a:lnTo>
                <a:lnTo>
                  <a:pt x="46200" y="93240"/>
                </a:lnTo>
                <a:lnTo>
                  <a:pt x="46190" y="93260"/>
                </a:lnTo>
                <a:lnTo>
                  <a:pt x="46190" y="93270"/>
                </a:lnTo>
                <a:lnTo>
                  <a:pt x="46180" y="93290"/>
                </a:lnTo>
                <a:lnTo>
                  <a:pt x="46110" y="93370"/>
                </a:lnTo>
                <a:lnTo>
                  <a:pt x="46090" y="93360"/>
                </a:lnTo>
                <a:lnTo>
                  <a:pt x="46080" y="93360"/>
                </a:lnTo>
                <a:lnTo>
                  <a:pt x="46080" y="93380"/>
                </a:lnTo>
                <a:lnTo>
                  <a:pt x="46070" y="93390"/>
                </a:lnTo>
                <a:lnTo>
                  <a:pt x="46040" y="93400"/>
                </a:lnTo>
                <a:lnTo>
                  <a:pt x="46010" y="93400"/>
                </a:lnTo>
                <a:lnTo>
                  <a:pt x="46000" y="93390"/>
                </a:lnTo>
                <a:lnTo>
                  <a:pt x="46010" y="93370"/>
                </a:lnTo>
                <a:lnTo>
                  <a:pt x="46030" y="93350"/>
                </a:lnTo>
                <a:lnTo>
                  <a:pt x="46040" y="93340"/>
                </a:lnTo>
                <a:lnTo>
                  <a:pt x="46050" y="93340"/>
                </a:lnTo>
                <a:lnTo>
                  <a:pt x="46320" y="93140"/>
                </a:lnTo>
                <a:lnTo>
                  <a:pt x="46690" y="93040"/>
                </a:lnTo>
                <a:lnTo>
                  <a:pt x="46730" y="92990"/>
                </a:lnTo>
                <a:lnTo>
                  <a:pt x="46740" y="92980"/>
                </a:lnTo>
                <a:lnTo>
                  <a:pt x="46740" y="92940"/>
                </a:lnTo>
                <a:lnTo>
                  <a:pt x="46750" y="92930"/>
                </a:lnTo>
                <a:lnTo>
                  <a:pt x="46760" y="92910"/>
                </a:lnTo>
                <a:lnTo>
                  <a:pt x="46770" y="92900"/>
                </a:lnTo>
                <a:lnTo>
                  <a:pt x="46780" y="92890"/>
                </a:lnTo>
                <a:lnTo>
                  <a:pt x="46800" y="92890"/>
                </a:lnTo>
                <a:lnTo>
                  <a:pt x="46830" y="92870"/>
                </a:lnTo>
                <a:lnTo>
                  <a:pt x="46880" y="92820"/>
                </a:lnTo>
                <a:lnTo>
                  <a:pt x="46900" y="92800"/>
                </a:lnTo>
                <a:lnTo>
                  <a:pt x="46910" y="92800"/>
                </a:lnTo>
                <a:lnTo>
                  <a:pt x="46940" y="92790"/>
                </a:lnTo>
                <a:lnTo>
                  <a:pt x="46940" y="92780"/>
                </a:lnTo>
                <a:lnTo>
                  <a:pt x="46950" y="92760"/>
                </a:lnTo>
                <a:lnTo>
                  <a:pt x="46950" y="92740"/>
                </a:lnTo>
                <a:lnTo>
                  <a:pt x="46940" y="92710"/>
                </a:lnTo>
                <a:lnTo>
                  <a:pt x="46940" y="92690"/>
                </a:lnTo>
                <a:lnTo>
                  <a:pt x="46960" y="92660"/>
                </a:lnTo>
                <a:lnTo>
                  <a:pt x="46980" y="92630"/>
                </a:lnTo>
                <a:lnTo>
                  <a:pt x="47000" y="92600"/>
                </a:lnTo>
                <a:lnTo>
                  <a:pt x="46990" y="92560"/>
                </a:lnTo>
                <a:lnTo>
                  <a:pt x="46960" y="92600"/>
                </a:lnTo>
                <a:lnTo>
                  <a:pt x="46920" y="92670"/>
                </a:lnTo>
                <a:lnTo>
                  <a:pt x="46910" y="92680"/>
                </a:lnTo>
                <a:lnTo>
                  <a:pt x="46900" y="92700"/>
                </a:lnTo>
                <a:lnTo>
                  <a:pt x="46860" y="92780"/>
                </a:lnTo>
                <a:lnTo>
                  <a:pt x="46840" y="92800"/>
                </a:lnTo>
                <a:lnTo>
                  <a:pt x="46820" y="92790"/>
                </a:lnTo>
                <a:lnTo>
                  <a:pt x="46800" y="92750"/>
                </a:lnTo>
                <a:lnTo>
                  <a:pt x="46780" y="92710"/>
                </a:lnTo>
                <a:lnTo>
                  <a:pt x="46770" y="92680"/>
                </a:lnTo>
                <a:lnTo>
                  <a:pt x="46770" y="92670"/>
                </a:lnTo>
                <a:lnTo>
                  <a:pt x="46760" y="92660"/>
                </a:lnTo>
                <a:lnTo>
                  <a:pt x="46760" y="92650"/>
                </a:lnTo>
                <a:lnTo>
                  <a:pt x="46760" y="92640"/>
                </a:lnTo>
                <a:lnTo>
                  <a:pt x="46770" y="92620"/>
                </a:lnTo>
                <a:lnTo>
                  <a:pt x="46770" y="92610"/>
                </a:lnTo>
                <a:lnTo>
                  <a:pt x="46770" y="92590"/>
                </a:lnTo>
                <a:lnTo>
                  <a:pt x="46750" y="92570"/>
                </a:lnTo>
                <a:lnTo>
                  <a:pt x="46730" y="92550"/>
                </a:lnTo>
                <a:lnTo>
                  <a:pt x="46700" y="92490"/>
                </a:lnTo>
                <a:lnTo>
                  <a:pt x="46690" y="92480"/>
                </a:lnTo>
                <a:lnTo>
                  <a:pt x="46690" y="92520"/>
                </a:lnTo>
                <a:lnTo>
                  <a:pt x="46690" y="92540"/>
                </a:lnTo>
                <a:lnTo>
                  <a:pt x="46700" y="92550"/>
                </a:lnTo>
                <a:lnTo>
                  <a:pt x="46700" y="92570"/>
                </a:lnTo>
                <a:lnTo>
                  <a:pt x="46680" y="92620"/>
                </a:lnTo>
                <a:lnTo>
                  <a:pt x="46680" y="92640"/>
                </a:lnTo>
                <a:lnTo>
                  <a:pt x="46690" y="92660"/>
                </a:lnTo>
                <a:lnTo>
                  <a:pt x="46710" y="92740"/>
                </a:lnTo>
                <a:lnTo>
                  <a:pt x="46710" y="92760"/>
                </a:lnTo>
                <a:lnTo>
                  <a:pt x="46720" y="92760"/>
                </a:lnTo>
                <a:lnTo>
                  <a:pt x="46720" y="92770"/>
                </a:lnTo>
                <a:lnTo>
                  <a:pt x="46710" y="92790"/>
                </a:lnTo>
                <a:lnTo>
                  <a:pt x="46660" y="92830"/>
                </a:lnTo>
                <a:lnTo>
                  <a:pt x="46580" y="92960"/>
                </a:lnTo>
                <a:lnTo>
                  <a:pt x="46560" y="92990"/>
                </a:lnTo>
                <a:lnTo>
                  <a:pt x="46420" y="93080"/>
                </a:lnTo>
                <a:lnTo>
                  <a:pt x="46410" y="93090"/>
                </a:lnTo>
                <a:lnTo>
                  <a:pt x="46400" y="93080"/>
                </a:lnTo>
                <a:lnTo>
                  <a:pt x="46370" y="93060"/>
                </a:lnTo>
                <a:lnTo>
                  <a:pt x="46360" y="93060"/>
                </a:lnTo>
                <a:lnTo>
                  <a:pt x="46240" y="93150"/>
                </a:lnTo>
                <a:lnTo>
                  <a:pt x="46170" y="93180"/>
                </a:lnTo>
                <a:lnTo>
                  <a:pt x="46130" y="93130"/>
                </a:lnTo>
                <a:lnTo>
                  <a:pt x="46160" y="93130"/>
                </a:lnTo>
                <a:lnTo>
                  <a:pt x="46150" y="93110"/>
                </a:lnTo>
                <a:lnTo>
                  <a:pt x="46140" y="93100"/>
                </a:lnTo>
                <a:lnTo>
                  <a:pt x="46120" y="93100"/>
                </a:lnTo>
                <a:lnTo>
                  <a:pt x="46110" y="93090"/>
                </a:lnTo>
                <a:lnTo>
                  <a:pt x="46100" y="93070"/>
                </a:lnTo>
                <a:lnTo>
                  <a:pt x="46100" y="93050"/>
                </a:lnTo>
                <a:lnTo>
                  <a:pt x="46110" y="93040"/>
                </a:lnTo>
                <a:lnTo>
                  <a:pt x="46160" y="93020"/>
                </a:lnTo>
                <a:lnTo>
                  <a:pt x="46250" y="92930"/>
                </a:lnTo>
                <a:lnTo>
                  <a:pt x="46420" y="92870"/>
                </a:lnTo>
                <a:lnTo>
                  <a:pt x="46460" y="92870"/>
                </a:lnTo>
                <a:lnTo>
                  <a:pt x="46500" y="92860"/>
                </a:lnTo>
                <a:lnTo>
                  <a:pt x="46520" y="92820"/>
                </a:lnTo>
                <a:lnTo>
                  <a:pt x="46470" y="92820"/>
                </a:lnTo>
                <a:lnTo>
                  <a:pt x="46440" y="92820"/>
                </a:lnTo>
                <a:lnTo>
                  <a:pt x="46430" y="92800"/>
                </a:lnTo>
                <a:lnTo>
                  <a:pt x="46440" y="92780"/>
                </a:lnTo>
                <a:lnTo>
                  <a:pt x="46500" y="92750"/>
                </a:lnTo>
                <a:lnTo>
                  <a:pt x="46490" y="92740"/>
                </a:lnTo>
                <a:lnTo>
                  <a:pt x="46480" y="92720"/>
                </a:lnTo>
                <a:lnTo>
                  <a:pt x="46470" y="92700"/>
                </a:lnTo>
                <a:lnTo>
                  <a:pt x="46480" y="92690"/>
                </a:lnTo>
                <a:lnTo>
                  <a:pt x="46510" y="92690"/>
                </a:lnTo>
                <a:lnTo>
                  <a:pt x="46540" y="92690"/>
                </a:lnTo>
                <a:lnTo>
                  <a:pt x="46550" y="92700"/>
                </a:lnTo>
                <a:lnTo>
                  <a:pt x="46560" y="92700"/>
                </a:lnTo>
                <a:lnTo>
                  <a:pt x="46570" y="92700"/>
                </a:lnTo>
                <a:lnTo>
                  <a:pt x="46580" y="92700"/>
                </a:lnTo>
                <a:lnTo>
                  <a:pt x="46580" y="92680"/>
                </a:lnTo>
                <a:lnTo>
                  <a:pt x="46570" y="92670"/>
                </a:lnTo>
                <a:lnTo>
                  <a:pt x="46510" y="92650"/>
                </a:lnTo>
                <a:lnTo>
                  <a:pt x="46480" y="92650"/>
                </a:lnTo>
                <a:lnTo>
                  <a:pt x="46460" y="92660"/>
                </a:lnTo>
                <a:lnTo>
                  <a:pt x="46450" y="92680"/>
                </a:lnTo>
                <a:lnTo>
                  <a:pt x="46440" y="92700"/>
                </a:lnTo>
                <a:lnTo>
                  <a:pt x="46430" y="92690"/>
                </a:lnTo>
                <a:lnTo>
                  <a:pt x="46420" y="92680"/>
                </a:lnTo>
                <a:lnTo>
                  <a:pt x="46410" y="92660"/>
                </a:lnTo>
                <a:lnTo>
                  <a:pt x="46430" y="92630"/>
                </a:lnTo>
                <a:lnTo>
                  <a:pt x="46420" y="92600"/>
                </a:lnTo>
                <a:lnTo>
                  <a:pt x="46370" y="92560"/>
                </a:lnTo>
                <a:lnTo>
                  <a:pt x="46330" y="92550"/>
                </a:lnTo>
                <a:lnTo>
                  <a:pt x="46330" y="92540"/>
                </a:lnTo>
                <a:lnTo>
                  <a:pt x="46330" y="92520"/>
                </a:lnTo>
                <a:lnTo>
                  <a:pt x="46340" y="92500"/>
                </a:lnTo>
                <a:lnTo>
                  <a:pt x="46360" y="92480"/>
                </a:lnTo>
                <a:lnTo>
                  <a:pt x="46400" y="92400"/>
                </a:lnTo>
                <a:lnTo>
                  <a:pt x="46420" y="92380"/>
                </a:lnTo>
                <a:lnTo>
                  <a:pt x="46470" y="92340"/>
                </a:lnTo>
                <a:lnTo>
                  <a:pt x="46490" y="92330"/>
                </a:lnTo>
                <a:lnTo>
                  <a:pt x="46490" y="92320"/>
                </a:lnTo>
                <a:lnTo>
                  <a:pt x="46430" y="92300"/>
                </a:lnTo>
                <a:lnTo>
                  <a:pt x="46410" y="92300"/>
                </a:lnTo>
                <a:lnTo>
                  <a:pt x="46380" y="92320"/>
                </a:lnTo>
                <a:lnTo>
                  <a:pt x="46340" y="92360"/>
                </a:lnTo>
                <a:lnTo>
                  <a:pt x="46310" y="92410"/>
                </a:lnTo>
                <a:lnTo>
                  <a:pt x="46310" y="92420"/>
                </a:lnTo>
                <a:lnTo>
                  <a:pt x="46280" y="92500"/>
                </a:lnTo>
                <a:lnTo>
                  <a:pt x="46260" y="92510"/>
                </a:lnTo>
                <a:lnTo>
                  <a:pt x="46250" y="92510"/>
                </a:lnTo>
                <a:lnTo>
                  <a:pt x="46200" y="92490"/>
                </a:lnTo>
                <a:lnTo>
                  <a:pt x="46170" y="92460"/>
                </a:lnTo>
                <a:lnTo>
                  <a:pt x="46150" y="92450"/>
                </a:lnTo>
                <a:lnTo>
                  <a:pt x="46130" y="92450"/>
                </a:lnTo>
                <a:lnTo>
                  <a:pt x="46090" y="92470"/>
                </a:lnTo>
                <a:lnTo>
                  <a:pt x="46090" y="92490"/>
                </a:lnTo>
                <a:lnTo>
                  <a:pt x="46120" y="92490"/>
                </a:lnTo>
                <a:lnTo>
                  <a:pt x="46170" y="92530"/>
                </a:lnTo>
                <a:lnTo>
                  <a:pt x="46210" y="92540"/>
                </a:lnTo>
                <a:lnTo>
                  <a:pt x="46230" y="92550"/>
                </a:lnTo>
                <a:lnTo>
                  <a:pt x="46240" y="92570"/>
                </a:lnTo>
                <a:lnTo>
                  <a:pt x="46240" y="92590"/>
                </a:lnTo>
                <a:lnTo>
                  <a:pt x="46270" y="92610"/>
                </a:lnTo>
                <a:lnTo>
                  <a:pt x="46310" y="92610"/>
                </a:lnTo>
                <a:lnTo>
                  <a:pt x="46340" y="92620"/>
                </a:lnTo>
                <a:lnTo>
                  <a:pt x="46360" y="92660"/>
                </a:lnTo>
                <a:lnTo>
                  <a:pt x="46360" y="92680"/>
                </a:lnTo>
                <a:lnTo>
                  <a:pt x="46360" y="92710"/>
                </a:lnTo>
                <a:lnTo>
                  <a:pt x="46350" y="92720"/>
                </a:lnTo>
                <a:lnTo>
                  <a:pt x="46340" y="92730"/>
                </a:lnTo>
                <a:lnTo>
                  <a:pt x="46250" y="92720"/>
                </a:lnTo>
                <a:lnTo>
                  <a:pt x="46250" y="92740"/>
                </a:lnTo>
                <a:lnTo>
                  <a:pt x="46260" y="92760"/>
                </a:lnTo>
                <a:lnTo>
                  <a:pt x="46270" y="92780"/>
                </a:lnTo>
                <a:lnTo>
                  <a:pt x="46290" y="92790"/>
                </a:lnTo>
                <a:lnTo>
                  <a:pt x="46290" y="92800"/>
                </a:lnTo>
                <a:lnTo>
                  <a:pt x="46200" y="92880"/>
                </a:lnTo>
                <a:lnTo>
                  <a:pt x="46170" y="92890"/>
                </a:lnTo>
                <a:lnTo>
                  <a:pt x="46090" y="92900"/>
                </a:lnTo>
                <a:lnTo>
                  <a:pt x="46060" y="92890"/>
                </a:lnTo>
                <a:lnTo>
                  <a:pt x="46030" y="92860"/>
                </a:lnTo>
                <a:lnTo>
                  <a:pt x="46030" y="92830"/>
                </a:lnTo>
                <a:lnTo>
                  <a:pt x="46020" y="92820"/>
                </a:lnTo>
                <a:lnTo>
                  <a:pt x="45940" y="92810"/>
                </a:lnTo>
                <a:lnTo>
                  <a:pt x="45920" y="92820"/>
                </a:lnTo>
                <a:lnTo>
                  <a:pt x="45900" y="92850"/>
                </a:lnTo>
                <a:lnTo>
                  <a:pt x="45920" y="92860"/>
                </a:lnTo>
                <a:lnTo>
                  <a:pt x="45970" y="92860"/>
                </a:lnTo>
                <a:lnTo>
                  <a:pt x="45990" y="92870"/>
                </a:lnTo>
                <a:lnTo>
                  <a:pt x="46030" y="92910"/>
                </a:lnTo>
                <a:lnTo>
                  <a:pt x="46050" y="92920"/>
                </a:lnTo>
                <a:lnTo>
                  <a:pt x="46060" y="92940"/>
                </a:lnTo>
                <a:lnTo>
                  <a:pt x="46080" y="92950"/>
                </a:lnTo>
                <a:lnTo>
                  <a:pt x="46080" y="92970"/>
                </a:lnTo>
                <a:lnTo>
                  <a:pt x="46060" y="92990"/>
                </a:lnTo>
                <a:lnTo>
                  <a:pt x="46040" y="93000"/>
                </a:lnTo>
                <a:lnTo>
                  <a:pt x="46000" y="93020"/>
                </a:lnTo>
                <a:lnTo>
                  <a:pt x="45970" y="93050"/>
                </a:lnTo>
                <a:lnTo>
                  <a:pt x="45960" y="93040"/>
                </a:lnTo>
                <a:lnTo>
                  <a:pt x="45950" y="93030"/>
                </a:lnTo>
                <a:lnTo>
                  <a:pt x="45940" y="93020"/>
                </a:lnTo>
                <a:lnTo>
                  <a:pt x="45940" y="93010"/>
                </a:lnTo>
                <a:lnTo>
                  <a:pt x="45950" y="92980"/>
                </a:lnTo>
                <a:lnTo>
                  <a:pt x="45950" y="92950"/>
                </a:lnTo>
                <a:lnTo>
                  <a:pt x="45940" y="92930"/>
                </a:lnTo>
                <a:lnTo>
                  <a:pt x="45930" y="92900"/>
                </a:lnTo>
                <a:lnTo>
                  <a:pt x="45920" y="92890"/>
                </a:lnTo>
                <a:lnTo>
                  <a:pt x="45890" y="92900"/>
                </a:lnTo>
                <a:lnTo>
                  <a:pt x="45880" y="92900"/>
                </a:lnTo>
                <a:lnTo>
                  <a:pt x="45870" y="92890"/>
                </a:lnTo>
                <a:lnTo>
                  <a:pt x="45860" y="92850"/>
                </a:lnTo>
                <a:lnTo>
                  <a:pt x="45840" y="92830"/>
                </a:lnTo>
                <a:lnTo>
                  <a:pt x="45820" y="92820"/>
                </a:lnTo>
                <a:lnTo>
                  <a:pt x="45790" y="92820"/>
                </a:lnTo>
                <a:lnTo>
                  <a:pt x="45790" y="92830"/>
                </a:lnTo>
                <a:lnTo>
                  <a:pt x="45820" y="92870"/>
                </a:lnTo>
                <a:lnTo>
                  <a:pt x="45820" y="92900"/>
                </a:lnTo>
                <a:lnTo>
                  <a:pt x="45810" y="92910"/>
                </a:lnTo>
                <a:lnTo>
                  <a:pt x="45790" y="92920"/>
                </a:lnTo>
                <a:lnTo>
                  <a:pt x="45780" y="92920"/>
                </a:lnTo>
                <a:lnTo>
                  <a:pt x="45750" y="92880"/>
                </a:lnTo>
                <a:lnTo>
                  <a:pt x="45740" y="92880"/>
                </a:lnTo>
                <a:lnTo>
                  <a:pt x="45740" y="92900"/>
                </a:lnTo>
                <a:lnTo>
                  <a:pt x="45740" y="92920"/>
                </a:lnTo>
                <a:lnTo>
                  <a:pt x="45790" y="92970"/>
                </a:lnTo>
                <a:lnTo>
                  <a:pt x="45750" y="93000"/>
                </a:lnTo>
                <a:lnTo>
                  <a:pt x="45740" y="93000"/>
                </a:lnTo>
                <a:lnTo>
                  <a:pt x="45730" y="92990"/>
                </a:lnTo>
                <a:lnTo>
                  <a:pt x="45710" y="92960"/>
                </a:lnTo>
                <a:lnTo>
                  <a:pt x="45700" y="92960"/>
                </a:lnTo>
                <a:lnTo>
                  <a:pt x="45660" y="92950"/>
                </a:lnTo>
                <a:lnTo>
                  <a:pt x="45640" y="92950"/>
                </a:lnTo>
                <a:lnTo>
                  <a:pt x="45620" y="92990"/>
                </a:lnTo>
                <a:lnTo>
                  <a:pt x="45650" y="93020"/>
                </a:lnTo>
                <a:lnTo>
                  <a:pt x="45650" y="93040"/>
                </a:lnTo>
                <a:lnTo>
                  <a:pt x="45650" y="93070"/>
                </a:lnTo>
                <a:lnTo>
                  <a:pt x="45650" y="93100"/>
                </a:lnTo>
                <a:lnTo>
                  <a:pt x="45640" y="93090"/>
                </a:lnTo>
                <a:lnTo>
                  <a:pt x="45600" y="93050"/>
                </a:lnTo>
                <a:lnTo>
                  <a:pt x="45580" y="93030"/>
                </a:lnTo>
                <a:lnTo>
                  <a:pt x="45570" y="93010"/>
                </a:lnTo>
                <a:lnTo>
                  <a:pt x="45540" y="93030"/>
                </a:lnTo>
                <a:lnTo>
                  <a:pt x="45560" y="93050"/>
                </a:lnTo>
                <a:lnTo>
                  <a:pt x="45610" y="93140"/>
                </a:lnTo>
                <a:lnTo>
                  <a:pt x="45620" y="93190"/>
                </a:lnTo>
                <a:lnTo>
                  <a:pt x="45600" y="93180"/>
                </a:lnTo>
                <a:lnTo>
                  <a:pt x="45590" y="93160"/>
                </a:lnTo>
                <a:lnTo>
                  <a:pt x="45570" y="93110"/>
                </a:lnTo>
                <a:lnTo>
                  <a:pt x="45570" y="93140"/>
                </a:lnTo>
                <a:lnTo>
                  <a:pt x="45560" y="93180"/>
                </a:lnTo>
                <a:lnTo>
                  <a:pt x="45550" y="93200"/>
                </a:lnTo>
                <a:lnTo>
                  <a:pt x="45530" y="93180"/>
                </a:lnTo>
                <a:lnTo>
                  <a:pt x="45510" y="93150"/>
                </a:lnTo>
                <a:lnTo>
                  <a:pt x="45470" y="93120"/>
                </a:lnTo>
                <a:lnTo>
                  <a:pt x="45450" y="93100"/>
                </a:lnTo>
                <a:lnTo>
                  <a:pt x="45450" y="93130"/>
                </a:lnTo>
                <a:lnTo>
                  <a:pt x="45460" y="93150"/>
                </a:lnTo>
                <a:lnTo>
                  <a:pt x="45480" y="93160"/>
                </a:lnTo>
                <a:lnTo>
                  <a:pt x="45500" y="93170"/>
                </a:lnTo>
                <a:lnTo>
                  <a:pt x="45500" y="93190"/>
                </a:lnTo>
                <a:lnTo>
                  <a:pt x="45470" y="93180"/>
                </a:lnTo>
                <a:lnTo>
                  <a:pt x="45420" y="93140"/>
                </a:lnTo>
                <a:lnTo>
                  <a:pt x="45400" y="93130"/>
                </a:lnTo>
                <a:lnTo>
                  <a:pt x="45310" y="93130"/>
                </a:lnTo>
                <a:lnTo>
                  <a:pt x="45330" y="93160"/>
                </a:lnTo>
                <a:lnTo>
                  <a:pt x="45390" y="93170"/>
                </a:lnTo>
                <a:lnTo>
                  <a:pt x="45420" y="93190"/>
                </a:lnTo>
                <a:lnTo>
                  <a:pt x="45440" y="93210"/>
                </a:lnTo>
                <a:lnTo>
                  <a:pt x="45470" y="93220"/>
                </a:lnTo>
                <a:lnTo>
                  <a:pt x="45490" y="93230"/>
                </a:lnTo>
                <a:lnTo>
                  <a:pt x="45480" y="93260"/>
                </a:lnTo>
                <a:lnTo>
                  <a:pt x="45480" y="93300"/>
                </a:lnTo>
                <a:lnTo>
                  <a:pt x="45450" y="93320"/>
                </a:lnTo>
                <a:lnTo>
                  <a:pt x="45390" y="93360"/>
                </a:lnTo>
                <a:lnTo>
                  <a:pt x="45370" y="93370"/>
                </a:lnTo>
                <a:lnTo>
                  <a:pt x="45350" y="93400"/>
                </a:lnTo>
                <a:lnTo>
                  <a:pt x="45330" y="93410"/>
                </a:lnTo>
                <a:lnTo>
                  <a:pt x="45250" y="93410"/>
                </a:lnTo>
                <a:lnTo>
                  <a:pt x="45250" y="93400"/>
                </a:lnTo>
                <a:lnTo>
                  <a:pt x="45290" y="93380"/>
                </a:lnTo>
                <a:lnTo>
                  <a:pt x="45300" y="93370"/>
                </a:lnTo>
                <a:lnTo>
                  <a:pt x="45310" y="93340"/>
                </a:lnTo>
                <a:lnTo>
                  <a:pt x="45250" y="93370"/>
                </a:lnTo>
                <a:lnTo>
                  <a:pt x="45220" y="93370"/>
                </a:lnTo>
                <a:lnTo>
                  <a:pt x="45230" y="93340"/>
                </a:lnTo>
                <a:lnTo>
                  <a:pt x="45310" y="93290"/>
                </a:lnTo>
                <a:lnTo>
                  <a:pt x="45350" y="93240"/>
                </a:lnTo>
                <a:lnTo>
                  <a:pt x="45300" y="93260"/>
                </a:lnTo>
                <a:lnTo>
                  <a:pt x="45260" y="93280"/>
                </a:lnTo>
                <a:lnTo>
                  <a:pt x="45240" y="93270"/>
                </a:lnTo>
                <a:lnTo>
                  <a:pt x="45230" y="93270"/>
                </a:lnTo>
                <a:lnTo>
                  <a:pt x="45210" y="93290"/>
                </a:lnTo>
                <a:lnTo>
                  <a:pt x="45190" y="93320"/>
                </a:lnTo>
                <a:lnTo>
                  <a:pt x="45170" y="93340"/>
                </a:lnTo>
                <a:lnTo>
                  <a:pt x="45150" y="93330"/>
                </a:lnTo>
                <a:lnTo>
                  <a:pt x="45160" y="93320"/>
                </a:lnTo>
                <a:lnTo>
                  <a:pt x="45160" y="93310"/>
                </a:lnTo>
                <a:lnTo>
                  <a:pt x="45140" y="93290"/>
                </a:lnTo>
                <a:lnTo>
                  <a:pt x="45150" y="93250"/>
                </a:lnTo>
                <a:lnTo>
                  <a:pt x="45180" y="93220"/>
                </a:lnTo>
                <a:lnTo>
                  <a:pt x="45230" y="93190"/>
                </a:lnTo>
                <a:lnTo>
                  <a:pt x="45260" y="93150"/>
                </a:lnTo>
                <a:lnTo>
                  <a:pt x="45280" y="93140"/>
                </a:lnTo>
                <a:lnTo>
                  <a:pt x="45250" y="93090"/>
                </a:lnTo>
                <a:lnTo>
                  <a:pt x="45200" y="93100"/>
                </a:lnTo>
                <a:lnTo>
                  <a:pt x="45150" y="93120"/>
                </a:lnTo>
                <a:lnTo>
                  <a:pt x="45120" y="93110"/>
                </a:lnTo>
                <a:lnTo>
                  <a:pt x="45130" y="93100"/>
                </a:lnTo>
                <a:lnTo>
                  <a:pt x="45170" y="93080"/>
                </a:lnTo>
                <a:lnTo>
                  <a:pt x="45190" y="93070"/>
                </a:lnTo>
                <a:lnTo>
                  <a:pt x="45170" y="93050"/>
                </a:lnTo>
                <a:lnTo>
                  <a:pt x="45110" y="93070"/>
                </a:lnTo>
                <a:lnTo>
                  <a:pt x="45020" y="93130"/>
                </a:lnTo>
                <a:lnTo>
                  <a:pt x="44990" y="93180"/>
                </a:lnTo>
                <a:lnTo>
                  <a:pt x="44970" y="93210"/>
                </a:lnTo>
                <a:lnTo>
                  <a:pt x="44950" y="93220"/>
                </a:lnTo>
                <a:lnTo>
                  <a:pt x="44930" y="93210"/>
                </a:lnTo>
                <a:lnTo>
                  <a:pt x="44920" y="93190"/>
                </a:lnTo>
                <a:lnTo>
                  <a:pt x="44910" y="93140"/>
                </a:lnTo>
                <a:lnTo>
                  <a:pt x="44910" y="93120"/>
                </a:lnTo>
                <a:lnTo>
                  <a:pt x="44900" y="93110"/>
                </a:lnTo>
                <a:lnTo>
                  <a:pt x="44890" y="93080"/>
                </a:lnTo>
                <a:lnTo>
                  <a:pt x="44870" y="93090"/>
                </a:lnTo>
                <a:lnTo>
                  <a:pt x="44850" y="93120"/>
                </a:lnTo>
                <a:lnTo>
                  <a:pt x="44840" y="93140"/>
                </a:lnTo>
                <a:lnTo>
                  <a:pt x="44820" y="93140"/>
                </a:lnTo>
                <a:lnTo>
                  <a:pt x="44740" y="93130"/>
                </a:lnTo>
                <a:lnTo>
                  <a:pt x="44740" y="93120"/>
                </a:lnTo>
                <a:lnTo>
                  <a:pt x="44730" y="93120"/>
                </a:lnTo>
                <a:lnTo>
                  <a:pt x="44720" y="93140"/>
                </a:lnTo>
                <a:lnTo>
                  <a:pt x="44710" y="93150"/>
                </a:lnTo>
                <a:lnTo>
                  <a:pt x="44700" y="93150"/>
                </a:lnTo>
                <a:lnTo>
                  <a:pt x="44670" y="93160"/>
                </a:lnTo>
                <a:lnTo>
                  <a:pt x="44660" y="93170"/>
                </a:lnTo>
                <a:lnTo>
                  <a:pt x="44650" y="93180"/>
                </a:lnTo>
                <a:lnTo>
                  <a:pt x="44650" y="93190"/>
                </a:lnTo>
                <a:lnTo>
                  <a:pt x="44660" y="93200"/>
                </a:lnTo>
                <a:lnTo>
                  <a:pt x="44670" y="93200"/>
                </a:lnTo>
                <a:lnTo>
                  <a:pt x="44700" y="93200"/>
                </a:lnTo>
                <a:lnTo>
                  <a:pt x="44670" y="93220"/>
                </a:lnTo>
                <a:lnTo>
                  <a:pt x="44640" y="93220"/>
                </a:lnTo>
                <a:lnTo>
                  <a:pt x="44530" y="93180"/>
                </a:lnTo>
                <a:lnTo>
                  <a:pt x="44510" y="93210"/>
                </a:lnTo>
                <a:lnTo>
                  <a:pt x="44490" y="93210"/>
                </a:lnTo>
                <a:lnTo>
                  <a:pt x="44460" y="93210"/>
                </a:lnTo>
                <a:lnTo>
                  <a:pt x="44450" y="93200"/>
                </a:lnTo>
                <a:lnTo>
                  <a:pt x="44460" y="93170"/>
                </a:lnTo>
                <a:lnTo>
                  <a:pt x="44440" y="93170"/>
                </a:lnTo>
                <a:lnTo>
                  <a:pt x="44410" y="93210"/>
                </a:lnTo>
                <a:lnTo>
                  <a:pt x="44380" y="93220"/>
                </a:lnTo>
                <a:lnTo>
                  <a:pt x="44330" y="93270"/>
                </a:lnTo>
                <a:lnTo>
                  <a:pt x="44370" y="93280"/>
                </a:lnTo>
                <a:lnTo>
                  <a:pt x="44440" y="93240"/>
                </a:lnTo>
                <a:lnTo>
                  <a:pt x="44470" y="93260"/>
                </a:lnTo>
                <a:lnTo>
                  <a:pt x="44440" y="93300"/>
                </a:lnTo>
                <a:lnTo>
                  <a:pt x="44430" y="93310"/>
                </a:lnTo>
                <a:lnTo>
                  <a:pt x="44460" y="93300"/>
                </a:lnTo>
                <a:lnTo>
                  <a:pt x="44520" y="93260"/>
                </a:lnTo>
                <a:lnTo>
                  <a:pt x="44540" y="93260"/>
                </a:lnTo>
                <a:lnTo>
                  <a:pt x="44660" y="93260"/>
                </a:lnTo>
                <a:lnTo>
                  <a:pt x="44680" y="93250"/>
                </a:lnTo>
                <a:lnTo>
                  <a:pt x="44700" y="93220"/>
                </a:lnTo>
                <a:lnTo>
                  <a:pt x="44710" y="93220"/>
                </a:lnTo>
                <a:lnTo>
                  <a:pt x="44830" y="93240"/>
                </a:lnTo>
                <a:lnTo>
                  <a:pt x="44860" y="93250"/>
                </a:lnTo>
                <a:lnTo>
                  <a:pt x="44870" y="93290"/>
                </a:lnTo>
                <a:lnTo>
                  <a:pt x="44850" y="93300"/>
                </a:lnTo>
                <a:lnTo>
                  <a:pt x="44760" y="93360"/>
                </a:lnTo>
                <a:lnTo>
                  <a:pt x="44670" y="93350"/>
                </a:lnTo>
                <a:lnTo>
                  <a:pt x="44580" y="93370"/>
                </a:lnTo>
                <a:lnTo>
                  <a:pt x="44390" y="93350"/>
                </a:lnTo>
                <a:lnTo>
                  <a:pt x="44350" y="93330"/>
                </a:lnTo>
                <a:lnTo>
                  <a:pt x="44260" y="93330"/>
                </a:lnTo>
                <a:lnTo>
                  <a:pt x="44240" y="93310"/>
                </a:lnTo>
                <a:lnTo>
                  <a:pt x="44280" y="93260"/>
                </a:lnTo>
                <a:lnTo>
                  <a:pt x="44250" y="93240"/>
                </a:lnTo>
                <a:lnTo>
                  <a:pt x="44220" y="93260"/>
                </a:lnTo>
                <a:lnTo>
                  <a:pt x="44200" y="93290"/>
                </a:lnTo>
                <a:lnTo>
                  <a:pt x="44180" y="93320"/>
                </a:lnTo>
                <a:lnTo>
                  <a:pt x="44150" y="93350"/>
                </a:lnTo>
                <a:lnTo>
                  <a:pt x="44130" y="93360"/>
                </a:lnTo>
                <a:lnTo>
                  <a:pt x="44070" y="93360"/>
                </a:lnTo>
                <a:lnTo>
                  <a:pt x="44060" y="93360"/>
                </a:lnTo>
                <a:lnTo>
                  <a:pt x="44020" y="93380"/>
                </a:lnTo>
                <a:lnTo>
                  <a:pt x="44010" y="93390"/>
                </a:lnTo>
                <a:lnTo>
                  <a:pt x="44000" y="93380"/>
                </a:lnTo>
                <a:lnTo>
                  <a:pt x="43970" y="93370"/>
                </a:lnTo>
                <a:lnTo>
                  <a:pt x="43960" y="93370"/>
                </a:lnTo>
                <a:lnTo>
                  <a:pt x="43950" y="93360"/>
                </a:lnTo>
                <a:lnTo>
                  <a:pt x="43950" y="93340"/>
                </a:lnTo>
                <a:lnTo>
                  <a:pt x="43960" y="93320"/>
                </a:lnTo>
                <a:lnTo>
                  <a:pt x="43980" y="93310"/>
                </a:lnTo>
                <a:lnTo>
                  <a:pt x="44020" y="93270"/>
                </a:lnTo>
                <a:lnTo>
                  <a:pt x="44110" y="93230"/>
                </a:lnTo>
                <a:lnTo>
                  <a:pt x="44160" y="93180"/>
                </a:lnTo>
                <a:lnTo>
                  <a:pt x="44170" y="93170"/>
                </a:lnTo>
                <a:lnTo>
                  <a:pt x="44180" y="93180"/>
                </a:lnTo>
                <a:lnTo>
                  <a:pt x="44190" y="93210"/>
                </a:lnTo>
                <a:lnTo>
                  <a:pt x="44200" y="93220"/>
                </a:lnTo>
                <a:lnTo>
                  <a:pt x="44220" y="93200"/>
                </a:lnTo>
                <a:lnTo>
                  <a:pt x="44250" y="93180"/>
                </a:lnTo>
                <a:lnTo>
                  <a:pt x="44270" y="93150"/>
                </a:lnTo>
                <a:lnTo>
                  <a:pt x="44280" y="93120"/>
                </a:lnTo>
                <a:lnTo>
                  <a:pt x="44300" y="93110"/>
                </a:lnTo>
                <a:lnTo>
                  <a:pt x="44440" y="93060"/>
                </a:lnTo>
                <a:lnTo>
                  <a:pt x="44460" y="93040"/>
                </a:lnTo>
                <a:lnTo>
                  <a:pt x="44460" y="93020"/>
                </a:lnTo>
                <a:lnTo>
                  <a:pt x="44490" y="92990"/>
                </a:lnTo>
                <a:lnTo>
                  <a:pt x="44500" y="92990"/>
                </a:lnTo>
                <a:lnTo>
                  <a:pt x="44500" y="92970"/>
                </a:lnTo>
                <a:lnTo>
                  <a:pt x="44480" y="92960"/>
                </a:lnTo>
                <a:lnTo>
                  <a:pt x="44370" y="92990"/>
                </a:lnTo>
                <a:lnTo>
                  <a:pt x="44320" y="92990"/>
                </a:lnTo>
                <a:lnTo>
                  <a:pt x="44310" y="92980"/>
                </a:lnTo>
                <a:close/>
                <a:moveTo>
                  <a:pt x="47610" y="95110"/>
                </a:moveTo>
                <a:lnTo>
                  <a:pt x="47620" y="95080"/>
                </a:lnTo>
                <a:lnTo>
                  <a:pt x="47650" y="95070"/>
                </a:lnTo>
                <a:lnTo>
                  <a:pt x="47680" y="95060"/>
                </a:lnTo>
                <a:lnTo>
                  <a:pt x="47690" y="95080"/>
                </a:lnTo>
                <a:lnTo>
                  <a:pt x="47690" y="95130"/>
                </a:lnTo>
                <a:lnTo>
                  <a:pt x="47660" y="95150"/>
                </a:lnTo>
                <a:lnTo>
                  <a:pt x="47630" y="95150"/>
                </a:lnTo>
                <a:lnTo>
                  <a:pt x="47610" y="95110"/>
                </a:lnTo>
                <a:close/>
                <a:moveTo>
                  <a:pt x="47860" y="95070"/>
                </a:moveTo>
                <a:lnTo>
                  <a:pt x="47840" y="95110"/>
                </a:lnTo>
                <a:lnTo>
                  <a:pt x="47810" y="95130"/>
                </a:lnTo>
                <a:lnTo>
                  <a:pt x="47780" y="95130"/>
                </a:lnTo>
                <a:lnTo>
                  <a:pt x="47770" y="95070"/>
                </a:lnTo>
                <a:lnTo>
                  <a:pt x="47780" y="95050"/>
                </a:lnTo>
                <a:lnTo>
                  <a:pt x="47790" y="95010"/>
                </a:lnTo>
                <a:lnTo>
                  <a:pt x="47800" y="94950"/>
                </a:lnTo>
                <a:lnTo>
                  <a:pt x="47810" y="94920"/>
                </a:lnTo>
                <a:lnTo>
                  <a:pt x="47830" y="94880"/>
                </a:lnTo>
                <a:lnTo>
                  <a:pt x="47800" y="94890"/>
                </a:lnTo>
                <a:lnTo>
                  <a:pt x="47780" y="94930"/>
                </a:lnTo>
                <a:lnTo>
                  <a:pt x="47770" y="94980"/>
                </a:lnTo>
                <a:lnTo>
                  <a:pt x="47750" y="95020"/>
                </a:lnTo>
                <a:lnTo>
                  <a:pt x="47740" y="95030"/>
                </a:lnTo>
                <a:lnTo>
                  <a:pt x="47720" y="95030"/>
                </a:lnTo>
                <a:lnTo>
                  <a:pt x="47710" y="95020"/>
                </a:lnTo>
                <a:lnTo>
                  <a:pt x="47710" y="94990"/>
                </a:lnTo>
                <a:lnTo>
                  <a:pt x="47720" y="94960"/>
                </a:lnTo>
                <a:lnTo>
                  <a:pt x="47740" y="94930"/>
                </a:lnTo>
                <a:lnTo>
                  <a:pt x="47750" y="94900"/>
                </a:lnTo>
                <a:lnTo>
                  <a:pt x="47750" y="94850"/>
                </a:lnTo>
                <a:lnTo>
                  <a:pt x="47750" y="94800"/>
                </a:lnTo>
                <a:lnTo>
                  <a:pt x="47760" y="94760"/>
                </a:lnTo>
                <a:lnTo>
                  <a:pt x="47790" y="94740"/>
                </a:lnTo>
                <a:lnTo>
                  <a:pt x="47820" y="94740"/>
                </a:lnTo>
                <a:lnTo>
                  <a:pt x="47870" y="94750"/>
                </a:lnTo>
                <a:lnTo>
                  <a:pt x="47920" y="94780"/>
                </a:lnTo>
                <a:lnTo>
                  <a:pt x="47940" y="94810"/>
                </a:lnTo>
                <a:lnTo>
                  <a:pt x="47960" y="94820"/>
                </a:lnTo>
                <a:lnTo>
                  <a:pt x="47970" y="94850"/>
                </a:lnTo>
                <a:lnTo>
                  <a:pt x="47990" y="94910"/>
                </a:lnTo>
                <a:lnTo>
                  <a:pt x="48000" y="94920"/>
                </a:lnTo>
                <a:lnTo>
                  <a:pt x="48000" y="94930"/>
                </a:lnTo>
                <a:lnTo>
                  <a:pt x="48010" y="94940"/>
                </a:lnTo>
                <a:lnTo>
                  <a:pt x="48000" y="94970"/>
                </a:lnTo>
                <a:lnTo>
                  <a:pt x="47990" y="94980"/>
                </a:lnTo>
                <a:lnTo>
                  <a:pt x="47950" y="94990"/>
                </a:lnTo>
                <a:lnTo>
                  <a:pt x="47910" y="95030"/>
                </a:lnTo>
                <a:lnTo>
                  <a:pt x="47910" y="95040"/>
                </a:lnTo>
                <a:lnTo>
                  <a:pt x="47900" y="95060"/>
                </a:lnTo>
                <a:lnTo>
                  <a:pt x="47900" y="95070"/>
                </a:lnTo>
                <a:lnTo>
                  <a:pt x="47890" y="95080"/>
                </a:lnTo>
                <a:lnTo>
                  <a:pt x="47880" y="95080"/>
                </a:lnTo>
                <a:lnTo>
                  <a:pt x="47870" y="95060"/>
                </a:lnTo>
                <a:lnTo>
                  <a:pt x="47870" y="95040"/>
                </a:lnTo>
                <a:lnTo>
                  <a:pt x="47860" y="95020"/>
                </a:lnTo>
                <a:lnTo>
                  <a:pt x="47870" y="95010"/>
                </a:lnTo>
                <a:lnTo>
                  <a:pt x="47890" y="94980"/>
                </a:lnTo>
                <a:lnTo>
                  <a:pt x="47900" y="94960"/>
                </a:lnTo>
                <a:lnTo>
                  <a:pt x="47870" y="94970"/>
                </a:lnTo>
                <a:lnTo>
                  <a:pt x="47840" y="95010"/>
                </a:lnTo>
                <a:lnTo>
                  <a:pt x="47830" y="95050"/>
                </a:lnTo>
                <a:lnTo>
                  <a:pt x="47860" y="95070"/>
                </a:lnTo>
                <a:close/>
                <a:moveTo>
                  <a:pt x="48000" y="94820"/>
                </a:moveTo>
                <a:lnTo>
                  <a:pt x="47970" y="94790"/>
                </a:lnTo>
                <a:lnTo>
                  <a:pt x="47960" y="94780"/>
                </a:lnTo>
                <a:lnTo>
                  <a:pt x="47960" y="94740"/>
                </a:lnTo>
                <a:lnTo>
                  <a:pt x="47980" y="94700"/>
                </a:lnTo>
                <a:lnTo>
                  <a:pt x="48000" y="94690"/>
                </a:lnTo>
                <a:lnTo>
                  <a:pt x="48020" y="94710"/>
                </a:lnTo>
                <a:lnTo>
                  <a:pt x="48030" y="94720"/>
                </a:lnTo>
                <a:lnTo>
                  <a:pt x="48040" y="94740"/>
                </a:lnTo>
                <a:lnTo>
                  <a:pt x="48040" y="94770"/>
                </a:lnTo>
                <a:lnTo>
                  <a:pt x="48040" y="94790"/>
                </a:lnTo>
                <a:lnTo>
                  <a:pt x="48050" y="94820"/>
                </a:lnTo>
                <a:lnTo>
                  <a:pt x="48060" y="94850"/>
                </a:lnTo>
                <a:lnTo>
                  <a:pt x="48100" y="94890"/>
                </a:lnTo>
                <a:lnTo>
                  <a:pt x="48120" y="94910"/>
                </a:lnTo>
                <a:lnTo>
                  <a:pt x="48180" y="94930"/>
                </a:lnTo>
                <a:lnTo>
                  <a:pt x="48200" y="94950"/>
                </a:lnTo>
                <a:lnTo>
                  <a:pt x="48180" y="94960"/>
                </a:lnTo>
                <a:lnTo>
                  <a:pt x="48070" y="94960"/>
                </a:lnTo>
                <a:lnTo>
                  <a:pt x="48050" y="94950"/>
                </a:lnTo>
                <a:lnTo>
                  <a:pt x="48050" y="94920"/>
                </a:lnTo>
                <a:lnTo>
                  <a:pt x="48020" y="94850"/>
                </a:lnTo>
                <a:lnTo>
                  <a:pt x="48010" y="94830"/>
                </a:lnTo>
                <a:lnTo>
                  <a:pt x="48000" y="94820"/>
                </a:lnTo>
                <a:close/>
                <a:moveTo>
                  <a:pt x="46900" y="94750"/>
                </a:moveTo>
                <a:lnTo>
                  <a:pt x="46910" y="94710"/>
                </a:lnTo>
                <a:lnTo>
                  <a:pt x="46930" y="94670"/>
                </a:lnTo>
                <a:lnTo>
                  <a:pt x="46960" y="94660"/>
                </a:lnTo>
                <a:lnTo>
                  <a:pt x="46980" y="94700"/>
                </a:lnTo>
                <a:lnTo>
                  <a:pt x="46980" y="94710"/>
                </a:lnTo>
                <a:lnTo>
                  <a:pt x="46980" y="94720"/>
                </a:lnTo>
                <a:lnTo>
                  <a:pt x="46980" y="94740"/>
                </a:lnTo>
                <a:lnTo>
                  <a:pt x="46940" y="94760"/>
                </a:lnTo>
                <a:lnTo>
                  <a:pt x="46920" y="94760"/>
                </a:lnTo>
                <a:lnTo>
                  <a:pt x="46900" y="94750"/>
                </a:lnTo>
                <a:close/>
                <a:moveTo>
                  <a:pt x="47050" y="94270"/>
                </a:moveTo>
                <a:lnTo>
                  <a:pt x="47070" y="94310"/>
                </a:lnTo>
                <a:lnTo>
                  <a:pt x="47060" y="94350"/>
                </a:lnTo>
                <a:lnTo>
                  <a:pt x="47030" y="94410"/>
                </a:lnTo>
                <a:lnTo>
                  <a:pt x="47020" y="94480"/>
                </a:lnTo>
                <a:lnTo>
                  <a:pt x="47020" y="94490"/>
                </a:lnTo>
                <a:lnTo>
                  <a:pt x="47010" y="94500"/>
                </a:lnTo>
                <a:lnTo>
                  <a:pt x="46980" y="94530"/>
                </a:lnTo>
                <a:lnTo>
                  <a:pt x="46930" y="94550"/>
                </a:lnTo>
                <a:lnTo>
                  <a:pt x="46890" y="94630"/>
                </a:lnTo>
                <a:lnTo>
                  <a:pt x="46860" y="94640"/>
                </a:lnTo>
                <a:lnTo>
                  <a:pt x="46800" y="94660"/>
                </a:lnTo>
                <a:lnTo>
                  <a:pt x="46790" y="94650"/>
                </a:lnTo>
                <a:lnTo>
                  <a:pt x="46820" y="94600"/>
                </a:lnTo>
                <a:lnTo>
                  <a:pt x="46810" y="94570"/>
                </a:lnTo>
                <a:lnTo>
                  <a:pt x="46810" y="94540"/>
                </a:lnTo>
                <a:lnTo>
                  <a:pt x="46830" y="94480"/>
                </a:lnTo>
                <a:lnTo>
                  <a:pt x="46840" y="94450"/>
                </a:lnTo>
                <a:lnTo>
                  <a:pt x="46840" y="94420"/>
                </a:lnTo>
                <a:lnTo>
                  <a:pt x="46850" y="94280"/>
                </a:lnTo>
                <a:lnTo>
                  <a:pt x="46850" y="94250"/>
                </a:lnTo>
                <a:lnTo>
                  <a:pt x="46870" y="94240"/>
                </a:lnTo>
                <a:lnTo>
                  <a:pt x="46900" y="94240"/>
                </a:lnTo>
                <a:lnTo>
                  <a:pt x="46920" y="94260"/>
                </a:lnTo>
                <a:lnTo>
                  <a:pt x="46960" y="94310"/>
                </a:lnTo>
                <a:lnTo>
                  <a:pt x="46970" y="94270"/>
                </a:lnTo>
                <a:lnTo>
                  <a:pt x="47000" y="94250"/>
                </a:lnTo>
                <a:lnTo>
                  <a:pt x="47020" y="94250"/>
                </a:lnTo>
                <a:lnTo>
                  <a:pt x="47050" y="94270"/>
                </a:lnTo>
                <a:close/>
                <a:moveTo>
                  <a:pt x="47150" y="94270"/>
                </a:moveTo>
                <a:lnTo>
                  <a:pt x="47110" y="94270"/>
                </a:lnTo>
                <a:lnTo>
                  <a:pt x="47090" y="94250"/>
                </a:lnTo>
                <a:lnTo>
                  <a:pt x="47070" y="94230"/>
                </a:lnTo>
                <a:lnTo>
                  <a:pt x="47070" y="94160"/>
                </a:lnTo>
                <a:lnTo>
                  <a:pt x="47110" y="94130"/>
                </a:lnTo>
                <a:lnTo>
                  <a:pt x="47200" y="94130"/>
                </a:lnTo>
                <a:lnTo>
                  <a:pt x="47200" y="94140"/>
                </a:lnTo>
                <a:lnTo>
                  <a:pt x="47200" y="94160"/>
                </a:lnTo>
                <a:lnTo>
                  <a:pt x="47180" y="94220"/>
                </a:lnTo>
                <a:lnTo>
                  <a:pt x="47160" y="94250"/>
                </a:lnTo>
                <a:lnTo>
                  <a:pt x="47150" y="94270"/>
                </a:lnTo>
                <a:close/>
                <a:moveTo>
                  <a:pt x="47210" y="94200"/>
                </a:moveTo>
                <a:lnTo>
                  <a:pt x="47220" y="94160"/>
                </a:lnTo>
                <a:lnTo>
                  <a:pt x="47230" y="94130"/>
                </a:lnTo>
                <a:lnTo>
                  <a:pt x="47250" y="94120"/>
                </a:lnTo>
                <a:lnTo>
                  <a:pt x="47280" y="94160"/>
                </a:lnTo>
                <a:lnTo>
                  <a:pt x="47270" y="94160"/>
                </a:lnTo>
                <a:lnTo>
                  <a:pt x="47270" y="94170"/>
                </a:lnTo>
                <a:lnTo>
                  <a:pt x="47270" y="94180"/>
                </a:lnTo>
                <a:lnTo>
                  <a:pt x="47270" y="94200"/>
                </a:lnTo>
                <a:lnTo>
                  <a:pt x="47250" y="94230"/>
                </a:lnTo>
                <a:lnTo>
                  <a:pt x="47230" y="94260"/>
                </a:lnTo>
                <a:lnTo>
                  <a:pt x="47210" y="94320"/>
                </a:lnTo>
                <a:lnTo>
                  <a:pt x="47200" y="94340"/>
                </a:lnTo>
                <a:lnTo>
                  <a:pt x="47140" y="94390"/>
                </a:lnTo>
                <a:lnTo>
                  <a:pt x="47110" y="94410"/>
                </a:lnTo>
                <a:lnTo>
                  <a:pt x="47090" y="94410"/>
                </a:lnTo>
                <a:lnTo>
                  <a:pt x="47100" y="94390"/>
                </a:lnTo>
                <a:lnTo>
                  <a:pt x="47110" y="94370"/>
                </a:lnTo>
                <a:lnTo>
                  <a:pt x="47120" y="94350"/>
                </a:lnTo>
                <a:lnTo>
                  <a:pt x="47120" y="94320"/>
                </a:lnTo>
                <a:lnTo>
                  <a:pt x="47150" y="94310"/>
                </a:lnTo>
                <a:lnTo>
                  <a:pt x="47180" y="94290"/>
                </a:lnTo>
                <a:lnTo>
                  <a:pt x="47200" y="94260"/>
                </a:lnTo>
                <a:lnTo>
                  <a:pt x="47210" y="94200"/>
                </a:lnTo>
                <a:close/>
                <a:moveTo>
                  <a:pt x="46840" y="94070"/>
                </a:moveTo>
                <a:lnTo>
                  <a:pt x="46850" y="94110"/>
                </a:lnTo>
                <a:lnTo>
                  <a:pt x="46840" y="94130"/>
                </a:lnTo>
                <a:lnTo>
                  <a:pt x="46820" y="94140"/>
                </a:lnTo>
                <a:lnTo>
                  <a:pt x="46800" y="94160"/>
                </a:lnTo>
                <a:lnTo>
                  <a:pt x="46810" y="94180"/>
                </a:lnTo>
                <a:lnTo>
                  <a:pt x="46800" y="94180"/>
                </a:lnTo>
                <a:lnTo>
                  <a:pt x="46780" y="94180"/>
                </a:lnTo>
                <a:lnTo>
                  <a:pt x="46760" y="94170"/>
                </a:lnTo>
                <a:lnTo>
                  <a:pt x="46770" y="94150"/>
                </a:lnTo>
                <a:lnTo>
                  <a:pt x="46790" y="94140"/>
                </a:lnTo>
                <a:lnTo>
                  <a:pt x="46800" y="94130"/>
                </a:lnTo>
                <a:lnTo>
                  <a:pt x="46810" y="94090"/>
                </a:lnTo>
                <a:lnTo>
                  <a:pt x="46820" y="94070"/>
                </a:lnTo>
                <a:lnTo>
                  <a:pt x="46830" y="94070"/>
                </a:lnTo>
                <a:lnTo>
                  <a:pt x="46840" y="94070"/>
                </a:lnTo>
                <a:close/>
                <a:moveTo>
                  <a:pt x="46230" y="93680"/>
                </a:moveTo>
                <a:lnTo>
                  <a:pt x="46220" y="93660"/>
                </a:lnTo>
                <a:lnTo>
                  <a:pt x="46250" y="93650"/>
                </a:lnTo>
                <a:lnTo>
                  <a:pt x="46390" y="93680"/>
                </a:lnTo>
                <a:lnTo>
                  <a:pt x="46420" y="93690"/>
                </a:lnTo>
                <a:lnTo>
                  <a:pt x="46410" y="93710"/>
                </a:lnTo>
                <a:lnTo>
                  <a:pt x="46390" y="93730"/>
                </a:lnTo>
                <a:lnTo>
                  <a:pt x="46380" y="93740"/>
                </a:lnTo>
                <a:lnTo>
                  <a:pt x="46360" y="93730"/>
                </a:lnTo>
                <a:lnTo>
                  <a:pt x="46350" y="93730"/>
                </a:lnTo>
                <a:lnTo>
                  <a:pt x="46290" y="93760"/>
                </a:lnTo>
                <a:lnTo>
                  <a:pt x="46250" y="93780"/>
                </a:lnTo>
                <a:lnTo>
                  <a:pt x="46220" y="93780"/>
                </a:lnTo>
                <a:lnTo>
                  <a:pt x="46210" y="93750"/>
                </a:lnTo>
                <a:lnTo>
                  <a:pt x="46230" y="93680"/>
                </a:lnTo>
                <a:close/>
                <a:moveTo>
                  <a:pt x="46310" y="93620"/>
                </a:moveTo>
                <a:lnTo>
                  <a:pt x="46230" y="93620"/>
                </a:lnTo>
                <a:lnTo>
                  <a:pt x="46210" y="93630"/>
                </a:lnTo>
                <a:lnTo>
                  <a:pt x="46190" y="93640"/>
                </a:lnTo>
                <a:lnTo>
                  <a:pt x="46160" y="93700"/>
                </a:lnTo>
                <a:lnTo>
                  <a:pt x="46140" y="93720"/>
                </a:lnTo>
                <a:lnTo>
                  <a:pt x="46110" y="93740"/>
                </a:lnTo>
                <a:lnTo>
                  <a:pt x="46100" y="93740"/>
                </a:lnTo>
                <a:lnTo>
                  <a:pt x="46090" y="93730"/>
                </a:lnTo>
                <a:lnTo>
                  <a:pt x="46080" y="93730"/>
                </a:lnTo>
                <a:lnTo>
                  <a:pt x="46070" y="93710"/>
                </a:lnTo>
                <a:lnTo>
                  <a:pt x="46060" y="93710"/>
                </a:lnTo>
                <a:lnTo>
                  <a:pt x="46050" y="93710"/>
                </a:lnTo>
                <a:lnTo>
                  <a:pt x="46030" y="93720"/>
                </a:lnTo>
                <a:lnTo>
                  <a:pt x="46000" y="93680"/>
                </a:lnTo>
                <a:lnTo>
                  <a:pt x="45990" y="93670"/>
                </a:lnTo>
                <a:lnTo>
                  <a:pt x="46020" y="93640"/>
                </a:lnTo>
                <a:lnTo>
                  <a:pt x="46290" y="93610"/>
                </a:lnTo>
                <a:lnTo>
                  <a:pt x="46300" y="93610"/>
                </a:lnTo>
                <a:lnTo>
                  <a:pt x="46310" y="93620"/>
                </a:lnTo>
                <a:close/>
                <a:moveTo>
                  <a:pt x="45560" y="93510"/>
                </a:moveTo>
                <a:lnTo>
                  <a:pt x="45590" y="93480"/>
                </a:lnTo>
                <a:lnTo>
                  <a:pt x="45630" y="93470"/>
                </a:lnTo>
                <a:lnTo>
                  <a:pt x="45660" y="93470"/>
                </a:lnTo>
                <a:lnTo>
                  <a:pt x="45690" y="93510"/>
                </a:lnTo>
                <a:lnTo>
                  <a:pt x="45660" y="93510"/>
                </a:lnTo>
                <a:lnTo>
                  <a:pt x="45640" y="93530"/>
                </a:lnTo>
                <a:lnTo>
                  <a:pt x="45630" y="93530"/>
                </a:lnTo>
                <a:lnTo>
                  <a:pt x="45560" y="93550"/>
                </a:lnTo>
                <a:lnTo>
                  <a:pt x="45550" y="93540"/>
                </a:lnTo>
                <a:lnTo>
                  <a:pt x="45560" y="93510"/>
                </a:lnTo>
                <a:close/>
                <a:moveTo>
                  <a:pt x="45920" y="93470"/>
                </a:moveTo>
                <a:lnTo>
                  <a:pt x="45930" y="93470"/>
                </a:lnTo>
                <a:lnTo>
                  <a:pt x="45940" y="93480"/>
                </a:lnTo>
                <a:lnTo>
                  <a:pt x="45950" y="93490"/>
                </a:lnTo>
                <a:lnTo>
                  <a:pt x="45950" y="93510"/>
                </a:lnTo>
                <a:lnTo>
                  <a:pt x="45880" y="93540"/>
                </a:lnTo>
                <a:lnTo>
                  <a:pt x="45840" y="93580"/>
                </a:lnTo>
                <a:lnTo>
                  <a:pt x="45800" y="93560"/>
                </a:lnTo>
                <a:lnTo>
                  <a:pt x="45780" y="93580"/>
                </a:lnTo>
                <a:lnTo>
                  <a:pt x="45800" y="93590"/>
                </a:lnTo>
                <a:lnTo>
                  <a:pt x="45850" y="93640"/>
                </a:lnTo>
                <a:lnTo>
                  <a:pt x="45850" y="93680"/>
                </a:lnTo>
                <a:lnTo>
                  <a:pt x="45750" y="93660"/>
                </a:lnTo>
                <a:lnTo>
                  <a:pt x="45740" y="93660"/>
                </a:lnTo>
                <a:lnTo>
                  <a:pt x="45740" y="93650"/>
                </a:lnTo>
                <a:lnTo>
                  <a:pt x="45740" y="93630"/>
                </a:lnTo>
                <a:lnTo>
                  <a:pt x="45730" y="93620"/>
                </a:lnTo>
                <a:lnTo>
                  <a:pt x="45720" y="93610"/>
                </a:lnTo>
                <a:lnTo>
                  <a:pt x="45700" y="93610"/>
                </a:lnTo>
                <a:lnTo>
                  <a:pt x="45740" y="93550"/>
                </a:lnTo>
                <a:lnTo>
                  <a:pt x="45810" y="93490"/>
                </a:lnTo>
                <a:lnTo>
                  <a:pt x="45880" y="93450"/>
                </a:lnTo>
                <a:lnTo>
                  <a:pt x="45920" y="93470"/>
                </a:lnTo>
                <a:close/>
                <a:moveTo>
                  <a:pt x="44880" y="93390"/>
                </a:moveTo>
                <a:lnTo>
                  <a:pt x="44880" y="93410"/>
                </a:lnTo>
                <a:lnTo>
                  <a:pt x="44890" y="93410"/>
                </a:lnTo>
                <a:lnTo>
                  <a:pt x="44910" y="93410"/>
                </a:lnTo>
                <a:lnTo>
                  <a:pt x="44930" y="93410"/>
                </a:lnTo>
                <a:lnTo>
                  <a:pt x="44970" y="93440"/>
                </a:lnTo>
                <a:lnTo>
                  <a:pt x="44950" y="93480"/>
                </a:lnTo>
                <a:lnTo>
                  <a:pt x="44910" y="93470"/>
                </a:lnTo>
                <a:lnTo>
                  <a:pt x="44840" y="93430"/>
                </a:lnTo>
                <a:lnTo>
                  <a:pt x="44840" y="93410"/>
                </a:lnTo>
                <a:lnTo>
                  <a:pt x="44850" y="93400"/>
                </a:lnTo>
                <a:lnTo>
                  <a:pt x="44880" y="93390"/>
                </a:lnTo>
                <a:close/>
                <a:moveTo>
                  <a:pt x="45190" y="93400"/>
                </a:moveTo>
                <a:lnTo>
                  <a:pt x="45210" y="93420"/>
                </a:lnTo>
                <a:lnTo>
                  <a:pt x="45210" y="93440"/>
                </a:lnTo>
                <a:lnTo>
                  <a:pt x="45210" y="93460"/>
                </a:lnTo>
                <a:lnTo>
                  <a:pt x="45190" y="93470"/>
                </a:lnTo>
                <a:lnTo>
                  <a:pt x="45180" y="93460"/>
                </a:lnTo>
                <a:lnTo>
                  <a:pt x="45160" y="93420"/>
                </a:lnTo>
                <a:lnTo>
                  <a:pt x="45140" y="93410"/>
                </a:lnTo>
                <a:lnTo>
                  <a:pt x="45150" y="93390"/>
                </a:lnTo>
                <a:lnTo>
                  <a:pt x="45170" y="93380"/>
                </a:lnTo>
                <a:lnTo>
                  <a:pt x="45180" y="93390"/>
                </a:lnTo>
                <a:lnTo>
                  <a:pt x="45190" y="93400"/>
                </a:lnTo>
                <a:close/>
                <a:moveTo>
                  <a:pt x="44970" y="93390"/>
                </a:moveTo>
                <a:lnTo>
                  <a:pt x="44980" y="93360"/>
                </a:lnTo>
                <a:lnTo>
                  <a:pt x="45000" y="93360"/>
                </a:lnTo>
                <a:lnTo>
                  <a:pt x="45030" y="93370"/>
                </a:lnTo>
                <a:lnTo>
                  <a:pt x="45050" y="93390"/>
                </a:lnTo>
                <a:lnTo>
                  <a:pt x="45030" y="93410"/>
                </a:lnTo>
                <a:lnTo>
                  <a:pt x="45010" y="93410"/>
                </a:lnTo>
                <a:lnTo>
                  <a:pt x="44990" y="93410"/>
                </a:lnTo>
                <a:lnTo>
                  <a:pt x="44970" y="93390"/>
                </a:lnTo>
                <a:close/>
                <a:moveTo>
                  <a:pt x="45900" y="93370"/>
                </a:moveTo>
                <a:lnTo>
                  <a:pt x="45870" y="93410"/>
                </a:lnTo>
                <a:lnTo>
                  <a:pt x="45830" y="93440"/>
                </a:lnTo>
                <a:lnTo>
                  <a:pt x="45790" y="93450"/>
                </a:lnTo>
                <a:lnTo>
                  <a:pt x="45770" y="93410"/>
                </a:lnTo>
                <a:lnTo>
                  <a:pt x="45840" y="93360"/>
                </a:lnTo>
                <a:lnTo>
                  <a:pt x="45870" y="93360"/>
                </a:lnTo>
                <a:lnTo>
                  <a:pt x="45880" y="93360"/>
                </a:lnTo>
                <a:lnTo>
                  <a:pt x="45900" y="93370"/>
                </a:lnTo>
                <a:close/>
                <a:moveTo>
                  <a:pt x="45000" y="93330"/>
                </a:moveTo>
                <a:lnTo>
                  <a:pt x="45020" y="93300"/>
                </a:lnTo>
                <a:lnTo>
                  <a:pt x="45090" y="93270"/>
                </a:lnTo>
                <a:lnTo>
                  <a:pt x="45110" y="93270"/>
                </a:lnTo>
                <a:lnTo>
                  <a:pt x="45110" y="93340"/>
                </a:lnTo>
                <a:lnTo>
                  <a:pt x="45080" y="93360"/>
                </a:lnTo>
                <a:lnTo>
                  <a:pt x="45030" y="93350"/>
                </a:lnTo>
                <a:lnTo>
                  <a:pt x="45000" y="93330"/>
                </a:lnTo>
                <a:close/>
                <a:moveTo>
                  <a:pt x="45010" y="93260"/>
                </a:moveTo>
                <a:lnTo>
                  <a:pt x="45000" y="93280"/>
                </a:lnTo>
                <a:lnTo>
                  <a:pt x="44970" y="93300"/>
                </a:lnTo>
                <a:lnTo>
                  <a:pt x="44950" y="93320"/>
                </a:lnTo>
                <a:lnTo>
                  <a:pt x="44940" y="93310"/>
                </a:lnTo>
                <a:lnTo>
                  <a:pt x="44950" y="93270"/>
                </a:lnTo>
                <a:lnTo>
                  <a:pt x="44970" y="93250"/>
                </a:lnTo>
                <a:lnTo>
                  <a:pt x="44990" y="93240"/>
                </a:lnTo>
                <a:lnTo>
                  <a:pt x="45010" y="93260"/>
                </a:lnTo>
                <a:close/>
                <a:moveTo>
                  <a:pt x="45020" y="93240"/>
                </a:moveTo>
                <a:lnTo>
                  <a:pt x="45040" y="93210"/>
                </a:lnTo>
                <a:lnTo>
                  <a:pt x="45060" y="93200"/>
                </a:lnTo>
                <a:lnTo>
                  <a:pt x="45080" y="93180"/>
                </a:lnTo>
                <a:lnTo>
                  <a:pt x="45080" y="93140"/>
                </a:lnTo>
                <a:lnTo>
                  <a:pt x="45120" y="93140"/>
                </a:lnTo>
                <a:lnTo>
                  <a:pt x="45110" y="93170"/>
                </a:lnTo>
                <a:lnTo>
                  <a:pt x="45100" y="93210"/>
                </a:lnTo>
                <a:lnTo>
                  <a:pt x="45070" y="93230"/>
                </a:lnTo>
                <a:lnTo>
                  <a:pt x="45050" y="93240"/>
                </a:lnTo>
                <a:lnTo>
                  <a:pt x="45020" y="93240"/>
                </a:lnTo>
                <a:close/>
                <a:moveTo>
                  <a:pt x="45140" y="93220"/>
                </a:moveTo>
                <a:lnTo>
                  <a:pt x="45160" y="93180"/>
                </a:lnTo>
                <a:lnTo>
                  <a:pt x="45180" y="93150"/>
                </a:lnTo>
                <a:lnTo>
                  <a:pt x="45210" y="93140"/>
                </a:lnTo>
                <a:lnTo>
                  <a:pt x="45230" y="93140"/>
                </a:lnTo>
                <a:lnTo>
                  <a:pt x="45230" y="93150"/>
                </a:lnTo>
                <a:lnTo>
                  <a:pt x="45230" y="93160"/>
                </a:lnTo>
                <a:lnTo>
                  <a:pt x="45210" y="93180"/>
                </a:lnTo>
                <a:lnTo>
                  <a:pt x="45170" y="93200"/>
                </a:lnTo>
                <a:lnTo>
                  <a:pt x="45140" y="93220"/>
                </a:lnTo>
                <a:close/>
                <a:moveTo>
                  <a:pt x="45640" y="93420"/>
                </a:moveTo>
                <a:lnTo>
                  <a:pt x="45630" y="93430"/>
                </a:lnTo>
                <a:lnTo>
                  <a:pt x="45610" y="93440"/>
                </a:lnTo>
                <a:lnTo>
                  <a:pt x="45570" y="93440"/>
                </a:lnTo>
                <a:lnTo>
                  <a:pt x="45560" y="93440"/>
                </a:lnTo>
                <a:lnTo>
                  <a:pt x="45560" y="93430"/>
                </a:lnTo>
                <a:lnTo>
                  <a:pt x="45550" y="93430"/>
                </a:lnTo>
                <a:lnTo>
                  <a:pt x="45540" y="93430"/>
                </a:lnTo>
                <a:lnTo>
                  <a:pt x="45530" y="93430"/>
                </a:lnTo>
                <a:lnTo>
                  <a:pt x="45530" y="93440"/>
                </a:lnTo>
                <a:lnTo>
                  <a:pt x="45530" y="93450"/>
                </a:lnTo>
                <a:lnTo>
                  <a:pt x="45540" y="93450"/>
                </a:lnTo>
                <a:lnTo>
                  <a:pt x="45500" y="93480"/>
                </a:lnTo>
                <a:lnTo>
                  <a:pt x="45440" y="93510"/>
                </a:lnTo>
                <a:lnTo>
                  <a:pt x="45380" y="93510"/>
                </a:lnTo>
                <a:lnTo>
                  <a:pt x="45350" y="93470"/>
                </a:lnTo>
                <a:lnTo>
                  <a:pt x="45510" y="93360"/>
                </a:lnTo>
                <a:lnTo>
                  <a:pt x="45650" y="93300"/>
                </a:lnTo>
                <a:lnTo>
                  <a:pt x="45710" y="93230"/>
                </a:lnTo>
                <a:lnTo>
                  <a:pt x="46000" y="93100"/>
                </a:lnTo>
                <a:lnTo>
                  <a:pt x="45980" y="93120"/>
                </a:lnTo>
                <a:lnTo>
                  <a:pt x="45990" y="93140"/>
                </a:lnTo>
                <a:lnTo>
                  <a:pt x="46010" y="93140"/>
                </a:lnTo>
                <a:lnTo>
                  <a:pt x="46030" y="93150"/>
                </a:lnTo>
                <a:lnTo>
                  <a:pt x="46040" y="93180"/>
                </a:lnTo>
                <a:lnTo>
                  <a:pt x="46020" y="93200"/>
                </a:lnTo>
                <a:lnTo>
                  <a:pt x="45890" y="93300"/>
                </a:lnTo>
                <a:lnTo>
                  <a:pt x="45860" y="93310"/>
                </a:lnTo>
                <a:lnTo>
                  <a:pt x="45810" y="93290"/>
                </a:lnTo>
                <a:lnTo>
                  <a:pt x="45800" y="93290"/>
                </a:lnTo>
                <a:lnTo>
                  <a:pt x="45800" y="93310"/>
                </a:lnTo>
                <a:lnTo>
                  <a:pt x="45790" y="93320"/>
                </a:lnTo>
                <a:lnTo>
                  <a:pt x="45780" y="93320"/>
                </a:lnTo>
                <a:lnTo>
                  <a:pt x="45770" y="93330"/>
                </a:lnTo>
                <a:lnTo>
                  <a:pt x="45760" y="93360"/>
                </a:lnTo>
                <a:lnTo>
                  <a:pt x="45740" y="93380"/>
                </a:lnTo>
                <a:lnTo>
                  <a:pt x="45730" y="93390"/>
                </a:lnTo>
                <a:lnTo>
                  <a:pt x="45720" y="93400"/>
                </a:lnTo>
                <a:lnTo>
                  <a:pt x="45680" y="93400"/>
                </a:lnTo>
                <a:lnTo>
                  <a:pt x="45660" y="93400"/>
                </a:lnTo>
                <a:lnTo>
                  <a:pt x="45640" y="93420"/>
                </a:lnTo>
                <a:close/>
                <a:moveTo>
                  <a:pt x="45670" y="93020"/>
                </a:moveTo>
                <a:lnTo>
                  <a:pt x="45690" y="93000"/>
                </a:lnTo>
                <a:lnTo>
                  <a:pt x="45720" y="93010"/>
                </a:lnTo>
                <a:lnTo>
                  <a:pt x="45770" y="93040"/>
                </a:lnTo>
                <a:lnTo>
                  <a:pt x="45770" y="93050"/>
                </a:lnTo>
                <a:lnTo>
                  <a:pt x="45760" y="93060"/>
                </a:lnTo>
                <a:lnTo>
                  <a:pt x="45770" y="93130"/>
                </a:lnTo>
                <a:lnTo>
                  <a:pt x="45750" y="93150"/>
                </a:lnTo>
                <a:lnTo>
                  <a:pt x="45710" y="93150"/>
                </a:lnTo>
                <a:lnTo>
                  <a:pt x="45680" y="93130"/>
                </a:lnTo>
                <a:lnTo>
                  <a:pt x="45690" y="93100"/>
                </a:lnTo>
                <a:lnTo>
                  <a:pt x="45690" y="93070"/>
                </a:lnTo>
                <a:lnTo>
                  <a:pt x="45670" y="93020"/>
                </a:lnTo>
                <a:close/>
                <a:moveTo>
                  <a:pt x="48500" y="95230"/>
                </a:moveTo>
                <a:lnTo>
                  <a:pt x="48550" y="95270"/>
                </a:lnTo>
                <a:lnTo>
                  <a:pt x="48570" y="95300"/>
                </a:lnTo>
                <a:lnTo>
                  <a:pt x="48570" y="95330"/>
                </a:lnTo>
                <a:lnTo>
                  <a:pt x="48550" y="95340"/>
                </a:lnTo>
                <a:lnTo>
                  <a:pt x="48540" y="95330"/>
                </a:lnTo>
                <a:lnTo>
                  <a:pt x="48530" y="95310"/>
                </a:lnTo>
                <a:lnTo>
                  <a:pt x="48520" y="95300"/>
                </a:lnTo>
                <a:lnTo>
                  <a:pt x="48520" y="95310"/>
                </a:lnTo>
                <a:lnTo>
                  <a:pt x="48480" y="95360"/>
                </a:lnTo>
                <a:lnTo>
                  <a:pt x="48470" y="95350"/>
                </a:lnTo>
                <a:lnTo>
                  <a:pt x="48470" y="95340"/>
                </a:lnTo>
                <a:lnTo>
                  <a:pt x="48460" y="95350"/>
                </a:lnTo>
                <a:lnTo>
                  <a:pt x="48460" y="95360"/>
                </a:lnTo>
                <a:lnTo>
                  <a:pt x="48460" y="95380"/>
                </a:lnTo>
                <a:lnTo>
                  <a:pt x="48450" y="95380"/>
                </a:lnTo>
                <a:lnTo>
                  <a:pt x="48440" y="95390"/>
                </a:lnTo>
                <a:lnTo>
                  <a:pt x="48430" y="95400"/>
                </a:lnTo>
                <a:lnTo>
                  <a:pt x="48420" y="95410"/>
                </a:lnTo>
                <a:lnTo>
                  <a:pt x="48410" y="95380"/>
                </a:lnTo>
                <a:lnTo>
                  <a:pt x="48410" y="95360"/>
                </a:lnTo>
                <a:lnTo>
                  <a:pt x="48410" y="95350"/>
                </a:lnTo>
                <a:lnTo>
                  <a:pt x="48410" y="95340"/>
                </a:lnTo>
                <a:lnTo>
                  <a:pt x="48430" y="95320"/>
                </a:lnTo>
                <a:lnTo>
                  <a:pt x="48440" y="95280"/>
                </a:lnTo>
                <a:lnTo>
                  <a:pt x="48440" y="95260"/>
                </a:lnTo>
                <a:lnTo>
                  <a:pt x="48420" y="95260"/>
                </a:lnTo>
                <a:lnTo>
                  <a:pt x="48400" y="95280"/>
                </a:lnTo>
                <a:lnTo>
                  <a:pt x="48380" y="95310"/>
                </a:lnTo>
                <a:lnTo>
                  <a:pt x="48380" y="95350"/>
                </a:lnTo>
                <a:lnTo>
                  <a:pt x="48380" y="95380"/>
                </a:lnTo>
                <a:lnTo>
                  <a:pt x="48360" y="95420"/>
                </a:lnTo>
                <a:lnTo>
                  <a:pt x="48340" y="95440"/>
                </a:lnTo>
                <a:lnTo>
                  <a:pt x="48310" y="95450"/>
                </a:lnTo>
                <a:lnTo>
                  <a:pt x="48290" y="95450"/>
                </a:lnTo>
                <a:lnTo>
                  <a:pt x="48280" y="95420"/>
                </a:lnTo>
                <a:lnTo>
                  <a:pt x="48280" y="95390"/>
                </a:lnTo>
                <a:lnTo>
                  <a:pt x="48300" y="95300"/>
                </a:lnTo>
                <a:lnTo>
                  <a:pt x="48310" y="95290"/>
                </a:lnTo>
                <a:lnTo>
                  <a:pt x="48310" y="95280"/>
                </a:lnTo>
                <a:lnTo>
                  <a:pt x="48300" y="95260"/>
                </a:lnTo>
                <a:lnTo>
                  <a:pt x="48290" y="95250"/>
                </a:lnTo>
                <a:lnTo>
                  <a:pt x="48290" y="95260"/>
                </a:lnTo>
                <a:lnTo>
                  <a:pt x="48280" y="95280"/>
                </a:lnTo>
                <a:lnTo>
                  <a:pt x="48280" y="95300"/>
                </a:lnTo>
                <a:lnTo>
                  <a:pt x="48260" y="95310"/>
                </a:lnTo>
                <a:lnTo>
                  <a:pt x="48240" y="95330"/>
                </a:lnTo>
                <a:lnTo>
                  <a:pt x="48230" y="95340"/>
                </a:lnTo>
                <a:lnTo>
                  <a:pt x="48240" y="95370"/>
                </a:lnTo>
                <a:lnTo>
                  <a:pt x="48200" y="95400"/>
                </a:lnTo>
                <a:lnTo>
                  <a:pt x="48160" y="95430"/>
                </a:lnTo>
                <a:lnTo>
                  <a:pt x="48110" y="95420"/>
                </a:lnTo>
                <a:lnTo>
                  <a:pt x="48090" y="95370"/>
                </a:lnTo>
                <a:lnTo>
                  <a:pt x="48090" y="95360"/>
                </a:lnTo>
                <a:lnTo>
                  <a:pt x="48100" y="95320"/>
                </a:lnTo>
                <a:lnTo>
                  <a:pt x="48100" y="95300"/>
                </a:lnTo>
                <a:lnTo>
                  <a:pt x="48100" y="95290"/>
                </a:lnTo>
                <a:lnTo>
                  <a:pt x="48140" y="95230"/>
                </a:lnTo>
                <a:lnTo>
                  <a:pt x="48180" y="95170"/>
                </a:lnTo>
                <a:lnTo>
                  <a:pt x="48200" y="95150"/>
                </a:lnTo>
                <a:lnTo>
                  <a:pt x="48250" y="95080"/>
                </a:lnTo>
                <a:lnTo>
                  <a:pt x="48300" y="95100"/>
                </a:lnTo>
                <a:lnTo>
                  <a:pt x="48350" y="95140"/>
                </a:lnTo>
                <a:lnTo>
                  <a:pt x="48400" y="95170"/>
                </a:lnTo>
                <a:lnTo>
                  <a:pt x="48430" y="95170"/>
                </a:lnTo>
                <a:lnTo>
                  <a:pt x="48450" y="95190"/>
                </a:lnTo>
                <a:lnTo>
                  <a:pt x="48500" y="95230"/>
                </a:lnTo>
                <a:close/>
                <a:moveTo>
                  <a:pt x="49010" y="95100"/>
                </a:moveTo>
                <a:lnTo>
                  <a:pt x="48990" y="95100"/>
                </a:lnTo>
                <a:lnTo>
                  <a:pt x="48980" y="95100"/>
                </a:lnTo>
                <a:lnTo>
                  <a:pt x="48970" y="95100"/>
                </a:lnTo>
                <a:lnTo>
                  <a:pt x="48960" y="95110"/>
                </a:lnTo>
                <a:lnTo>
                  <a:pt x="48990" y="95140"/>
                </a:lnTo>
                <a:lnTo>
                  <a:pt x="48980" y="95150"/>
                </a:lnTo>
                <a:lnTo>
                  <a:pt x="48940" y="95150"/>
                </a:lnTo>
                <a:lnTo>
                  <a:pt x="48930" y="95160"/>
                </a:lnTo>
                <a:lnTo>
                  <a:pt x="48910" y="95180"/>
                </a:lnTo>
                <a:lnTo>
                  <a:pt x="48910" y="95160"/>
                </a:lnTo>
                <a:lnTo>
                  <a:pt x="48900" y="95140"/>
                </a:lnTo>
                <a:lnTo>
                  <a:pt x="48900" y="95120"/>
                </a:lnTo>
                <a:lnTo>
                  <a:pt x="48890" y="95110"/>
                </a:lnTo>
                <a:lnTo>
                  <a:pt x="48890" y="95120"/>
                </a:lnTo>
                <a:lnTo>
                  <a:pt x="48880" y="95130"/>
                </a:lnTo>
                <a:lnTo>
                  <a:pt x="48880" y="95160"/>
                </a:lnTo>
                <a:lnTo>
                  <a:pt x="48880" y="95180"/>
                </a:lnTo>
                <a:lnTo>
                  <a:pt x="48870" y="95200"/>
                </a:lnTo>
                <a:lnTo>
                  <a:pt x="48850" y="95210"/>
                </a:lnTo>
                <a:lnTo>
                  <a:pt x="48840" y="95210"/>
                </a:lnTo>
                <a:lnTo>
                  <a:pt x="48840" y="95200"/>
                </a:lnTo>
                <a:lnTo>
                  <a:pt x="48840" y="95190"/>
                </a:lnTo>
                <a:lnTo>
                  <a:pt x="48850" y="95180"/>
                </a:lnTo>
                <a:lnTo>
                  <a:pt x="48880" y="95050"/>
                </a:lnTo>
                <a:lnTo>
                  <a:pt x="48900" y="95030"/>
                </a:lnTo>
                <a:lnTo>
                  <a:pt x="48920" y="95030"/>
                </a:lnTo>
                <a:lnTo>
                  <a:pt x="48950" y="95050"/>
                </a:lnTo>
                <a:lnTo>
                  <a:pt x="48980" y="95070"/>
                </a:lnTo>
                <a:lnTo>
                  <a:pt x="49010" y="95100"/>
                </a:lnTo>
                <a:close/>
                <a:moveTo>
                  <a:pt x="48200" y="95060"/>
                </a:moveTo>
                <a:lnTo>
                  <a:pt x="48140" y="95130"/>
                </a:lnTo>
                <a:lnTo>
                  <a:pt x="48120" y="95140"/>
                </a:lnTo>
                <a:lnTo>
                  <a:pt x="48110" y="95150"/>
                </a:lnTo>
                <a:lnTo>
                  <a:pt x="48070" y="95210"/>
                </a:lnTo>
                <a:lnTo>
                  <a:pt x="48060" y="95230"/>
                </a:lnTo>
                <a:lnTo>
                  <a:pt x="48050" y="95210"/>
                </a:lnTo>
                <a:lnTo>
                  <a:pt x="48050" y="95190"/>
                </a:lnTo>
                <a:lnTo>
                  <a:pt x="48060" y="95110"/>
                </a:lnTo>
                <a:lnTo>
                  <a:pt x="48060" y="95070"/>
                </a:lnTo>
                <a:lnTo>
                  <a:pt x="48050" y="95070"/>
                </a:lnTo>
                <a:lnTo>
                  <a:pt x="48040" y="95100"/>
                </a:lnTo>
                <a:lnTo>
                  <a:pt x="48040" y="95140"/>
                </a:lnTo>
                <a:lnTo>
                  <a:pt x="48020" y="95220"/>
                </a:lnTo>
                <a:lnTo>
                  <a:pt x="48020" y="95230"/>
                </a:lnTo>
                <a:lnTo>
                  <a:pt x="48000" y="95240"/>
                </a:lnTo>
                <a:lnTo>
                  <a:pt x="47960" y="95250"/>
                </a:lnTo>
                <a:lnTo>
                  <a:pt x="47930" y="95280"/>
                </a:lnTo>
                <a:lnTo>
                  <a:pt x="47910" y="95290"/>
                </a:lnTo>
                <a:lnTo>
                  <a:pt x="47870" y="95290"/>
                </a:lnTo>
                <a:lnTo>
                  <a:pt x="47860" y="95280"/>
                </a:lnTo>
                <a:lnTo>
                  <a:pt x="47810" y="95220"/>
                </a:lnTo>
                <a:lnTo>
                  <a:pt x="47840" y="95200"/>
                </a:lnTo>
                <a:lnTo>
                  <a:pt x="47860" y="95180"/>
                </a:lnTo>
                <a:lnTo>
                  <a:pt x="47900" y="95110"/>
                </a:lnTo>
                <a:lnTo>
                  <a:pt x="47930" y="95080"/>
                </a:lnTo>
                <a:lnTo>
                  <a:pt x="47940" y="95060"/>
                </a:lnTo>
                <a:lnTo>
                  <a:pt x="47940" y="95030"/>
                </a:lnTo>
                <a:lnTo>
                  <a:pt x="47960" y="95020"/>
                </a:lnTo>
                <a:lnTo>
                  <a:pt x="47970" y="95010"/>
                </a:lnTo>
                <a:lnTo>
                  <a:pt x="47980" y="94990"/>
                </a:lnTo>
                <a:lnTo>
                  <a:pt x="48010" y="94980"/>
                </a:lnTo>
                <a:lnTo>
                  <a:pt x="48180" y="95000"/>
                </a:lnTo>
                <a:lnTo>
                  <a:pt x="48210" y="95020"/>
                </a:lnTo>
                <a:lnTo>
                  <a:pt x="48200" y="95060"/>
                </a:lnTo>
                <a:close/>
                <a:moveTo>
                  <a:pt x="48830" y="95060"/>
                </a:moveTo>
                <a:lnTo>
                  <a:pt x="48850" y="95080"/>
                </a:lnTo>
                <a:lnTo>
                  <a:pt x="48840" y="95120"/>
                </a:lnTo>
                <a:lnTo>
                  <a:pt x="48820" y="95160"/>
                </a:lnTo>
                <a:lnTo>
                  <a:pt x="48800" y="95180"/>
                </a:lnTo>
                <a:lnTo>
                  <a:pt x="48780" y="95170"/>
                </a:lnTo>
                <a:lnTo>
                  <a:pt x="48770" y="95150"/>
                </a:lnTo>
                <a:lnTo>
                  <a:pt x="48770" y="95130"/>
                </a:lnTo>
                <a:lnTo>
                  <a:pt x="48750" y="95130"/>
                </a:lnTo>
                <a:lnTo>
                  <a:pt x="48740" y="95160"/>
                </a:lnTo>
                <a:lnTo>
                  <a:pt x="48730" y="95180"/>
                </a:lnTo>
                <a:lnTo>
                  <a:pt x="48740" y="95210"/>
                </a:lnTo>
                <a:lnTo>
                  <a:pt x="48720" y="95220"/>
                </a:lnTo>
                <a:lnTo>
                  <a:pt x="48700" y="95220"/>
                </a:lnTo>
                <a:lnTo>
                  <a:pt x="48700" y="95210"/>
                </a:lnTo>
                <a:lnTo>
                  <a:pt x="48710" y="95180"/>
                </a:lnTo>
                <a:lnTo>
                  <a:pt x="48720" y="95110"/>
                </a:lnTo>
                <a:lnTo>
                  <a:pt x="48720" y="95100"/>
                </a:lnTo>
                <a:lnTo>
                  <a:pt x="48730" y="95070"/>
                </a:lnTo>
                <a:lnTo>
                  <a:pt x="48730" y="95030"/>
                </a:lnTo>
                <a:lnTo>
                  <a:pt x="48740" y="94990"/>
                </a:lnTo>
                <a:lnTo>
                  <a:pt x="48770" y="94960"/>
                </a:lnTo>
                <a:lnTo>
                  <a:pt x="48800" y="94970"/>
                </a:lnTo>
                <a:lnTo>
                  <a:pt x="48840" y="94990"/>
                </a:lnTo>
                <a:lnTo>
                  <a:pt x="48860" y="95020"/>
                </a:lnTo>
                <a:lnTo>
                  <a:pt x="48830" y="95060"/>
                </a:lnTo>
                <a:close/>
                <a:moveTo>
                  <a:pt x="49040" y="94890"/>
                </a:moveTo>
                <a:lnTo>
                  <a:pt x="49060" y="94900"/>
                </a:lnTo>
                <a:lnTo>
                  <a:pt x="49080" y="94910"/>
                </a:lnTo>
                <a:lnTo>
                  <a:pt x="49080" y="94920"/>
                </a:lnTo>
                <a:lnTo>
                  <a:pt x="49070" y="94930"/>
                </a:lnTo>
                <a:lnTo>
                  <a:pt x="49060" y="94940"/>
                </a:lnTo>
                <a:lnTo>
                  <a:pt x="49050" y="94950"/>
                </a:lnTo>
                <a:lnTo>
                  <a:pt x="49070" y="94970"/>
                </a:lnTo>
                <a:lnTo>
                  <a:pt x="49060" y="95010"/>
                </a:lnTo>
                <a:lnTo>
                  <a:pt x="49020" y="95050"/>
                </a:lnTo>
                <a:lnTo>
                  <a:pt x="48990" y="95060"/>
                </a:lnTo>
                <a:lnTo>
                  <a:pt x="48980" y="95050"/>
                </a:lnTo>
                <a:lnTo>
                  <a:pt x="48970" y="95030"/>
                </a:lnTo>
                <a:lnTo>
                  <a:pt x="48960" y="95020"/>
                </a:lnTo>
                <a:lnTo>
                  <a:pt x="48940" y="95000"/>
                </a:lnTo>
                <a:lnTo>
                  <a:pt x="48930" y="94990"/>
                </a:lnTo>
                <a:lnTo>
                  <a:pt x="48890" y="94990"/>
                </a:lnTo>
                <a:lnTo>
                  <a:pt x="48880" y="94970"/>
                </a:lnTo>
                <a:lnTo>
                  <a:pt x="48870" y="94960"/>
                </a:lnTo>
                <a:lnTo>
                  <a:pt x="48870" y="94940"/>
                </a:lnTo>
                <a:lnTo>
                  <a:pt x="48860" y="94930"/>
                </a:lnTo>
                <a:lnTo>
                  <a:pt x="48850" y="94920"/>
                </a:lnTo>
                <a:lnTo>
                  <a:pt x="48840" y="94930"/>
                </a:lnTo>
                <a:lnTo>
                  <a:pt x="48840" y="94940"/>
                </a:lnTo>
                <a:lnTo>
                  <a:pt x="48830" y="94960"/>
                </a:lnTo>
                <a:lnTo>
                  <a:pt x="48820" y="94950"/>
                </a:lnTo>
                <a:lnTo>
                  <a:pt x="48820" y="94940"/>
                </a:lnTo>
                <a:lnTo>
                  <a:pt x="48790" y="94930"/>
                </a:lnTo>
                <a:lnTo>
                  <a:pt x="48710" y="94880"/>
                </a:lnTo>
                <a:lnTo>
                  <a:pt x="48670" y="94870"/>
                </a:lnTo>
                <a:lnTo>
                  <a:pt x="48630" y="94880"/>
                </a:lnTo>
                <a:lnTo>
                  <a:pt x="48630" y="94890"/>
                </a:lnTo>
                <a:lnTo>
                  <a:pt x="48690" y="94900"/>
                </a:lnTo>
                <a:lnTo>
                  <a:pt x="48710" y="94910"/>
                </a:lnTo>
                <a:lnTo>
                  <a:pt x="48730" y="94930"/>
                </a:lnTo>
                <a:lnTo>
                  <a:pt x="48730" y="94960"/>
                </a:lnTo>
                <a:lnTo>
                  <a:pt x="48720" y="95000"/>
                </a:lnTo>
                <a:lnTo>
                  <a:pt x="48710" y="95030"/>
                </a:lnTo>
                <a:lnTo>
                  <a:pt x="48710" y="95040"/>
                </a:lnTo>
                <a:lnTo>
                  <a:pt x="48690" y="95060"/>
                </a:lnTo>
                <a:lnTo>
                  <a:pt x="48690" y="95110"/>
                </a:lnTo>
                <a:lnTo>
                  <a:pt x="48670" y="95130"/>
                </a:lnTo>
                <a:lnTo>
                  <a:pt x="48660" y="95140"/>
                </a:lnTo>
                <a:lnTo>
                  <a:pt x="48660" y="95170"/>
                </a:lnTo>
                <a:lnTo>
                  <a:pt x="48650" y="95190"/>
                </a:lnTo>
                <a:lnTo>
                  <a:pt x="48620" y="95190"/>
                </a:lnTo>
                <a:lnTo>
                  <a:pt x="48610" y="95190"/>
                </a:lnTo>
                <a:lnTo>
                  <a:pt x="48600" y="95180"/>
                </a:lnTo>
                <a:lnTo>
                  <a:pt x="48590" y="95170"/>
                </a:lnTo>
                <a:lnTo>
                  <a:pt x="48580" y="95160"/>
                </a:lnTo>
                <a:lnTo>
                  <a:pt x="48570" y="95150"/>
                </a:lnTo>
                <a:lnTo>
                  <a:pt x="48570" y="95140"/>
                </a:lnTo>
                <a:lnTo>
                  <a:pt x="48570" y="95130"/>
                </a:lnTo>
                <a:lnTo>
                  <a:pt x="48560" y="95090"/>
                </a:lnTo>
                <a:lnTo>
                  <a:pt x="48560" y="95080"/>
                </a:lnTo>
                <a:lnTo>
                  <a:pt x="48560" y="95060"/>
                </a:lnTo>
                <a:lnTo>
                  <a:pt x="48550" y="95050"/>
                </a:lnTo>
                <a:lnTo>
                  <a:pt x="48540" y="95040"/>
                </a:lnTo>
                <a:lnTo>
                  <a:pt x="48530" y="95040"/>
                </a:lnTo>
                <a:lnTo>
                  <a:pt x="48530" y="95050"/>
                </a:lnTo>
                <a:lnTo>
                  <a:pt x="48520" y="95080"/>
                </a:lnTo>
                <a:lnTo>
                  <a:pt x="48530" y="95110"/>
                </a:lnTo>
                <a:lnTo>
                  <a:pt x="48520" y="95130"/>
                </a:lnTo>
                <a:lnTo>
                  <a:pt x="48510" y="95140"/>
                </a:lnTo>
                <a:lnTo>
                  <a:pt x="48490" y="95140"/>
                </a:lnTo>
                <a:lnTo>
                  <a:pt x="48440" y="95130"/>
                </a:lnTo>
                <a:lnTo>
                  <a:pt x="48410" y="95120"/>
                </a:lnTo>
                <a:lnTo>
                  <a:pt x="48390" y="95100"/>
                </a:lnTo>
                <a:lnTo>
                  <a:pt x="48370" y="95090"/>
                </a:lnTo>
                <a:lnTo>
                  <a:pt x="48310" y="95050"/>
                </a:lnTo>
                <a:lnTo>
                  <a:pt x="48290" y="95030"/>
                </a:lnTo>
                <a:lnTo>
                  <a:pt x="48330" y="94990"/>
                </a:lnTo>
                <a:lnTo>
                  <a:pt x="48350" y="94980"/>
                </a:lnTo>
                <a:lnTo>
                  <a:pt x="48440" y="94940"/>
                </a:lnTo>
                <a:lnTo>
                  <a:pt x="48440" y="94950"/>
                </a:lnTo>
                <a:lnTo>
                  <a:pt x="48490" y="94910"/>
                </a:lnTo>
                <a:lnTo>
                  <a:pt x="48420" y="94910"/>
                </a:lnTo>
                <a:lnTo>
                  <a:pt x="48390" y="94930"/>
                </a:lnTo>
                <a:lnTo>
                  <a:pt x="48350" y="94920"/>
                </a:lnTo>
                <a:lnTo>
                  <a:pt x="48340" y="94920"/>
                </a:lnTo>
                <a:lnTo>
                  <a:pt x="48300" y="94940"/>
                </a:lnTo>
                <a:lnTo>
                  <a:pt x="48280" y="94950"/>
                </a:lnTo>
                <a:lnTo>
                  <a:pt x="48270" y="94940"/>
                </a:lnTo>
                <a:lnTo>
                  <a:pt x="48260" y="94930"/>
                </a:lnTo>
                <a:lnTo>
                  <a:pt x="48240" y="94920"/>
                </a:lnTo>
                <a:lnTo>
                  <a:pt x="48230" y="94900"/>
                </a:lnTo>
                <a:lnTo>
                  <a:pt x="48220" y="94890"/>
                </a:lnTo>
                <a:lnTo>
                  <a:pt x="48190" y="94880"/>
                </a:lnTo>
                <a:lnTo>
                  <a:pt x="48120" y="94840"/>
                </a:lnTo>
                <a:lnTo>
                  <a:pt x="48100" y="94810"/>
                </a:lnTo>
                <a:lnTo>
                  <a:pt x="48100" y="94780"/>
                </a:lnTo>
                <a:lnTo>
                  <a:pt x="48080" y="94750"/>
                </a:lnTo>
                <a:lnTo>
                  <a:pt x="48090" y="94720"/>
                </a:lnTo>
                <a:lnTo>
                  <a:pt x="48110" y="94700"/>
                </a:lnTo>
                <a:lnTo>
                  <a:pt x="48140" y="94680"/>
                </a:lnTo>
                <a:lnTo>
                  <a:pt x="48590" y="94790"/>
                </a:lnTo>
                <a:lnTo>
                  <a:pt x="49040" y="94890"/>
                </a:lnTo>
                <a:close/>
                <a:moveTo>
                  <a:pt x="44470" y="93500"/>
                </a:moveTo>
                <a:lnTo>
                  <a:pt x="44490" y="93490"/>
                </a:lnTo>
                <a:lnTo>
                  <a:pt x="44540" y="93500"/>
                </a:lnTo>
                <a:lnTo>
                  <a:pt x="44510" y="93530"/>
                </a:lnTo>
                <a:lnTo>
                  <a:pt x="44470" y="93560"/>
                </a:lnTo>
                <a:lnTo>
                  <a:pt x="44440" y="93570"/>
                </a:lnTo>
                <a:lnTo>
                  <a:pt x="44390" y="93580"/>
                </a:lnTo>
                <a:lnTo>
                  <a:pt x="44370" y="93590"/>
                </a:lnTo>
                <a:lnTo>
                  <a:pt x="44350" y="93600"/>
                </a:lnTo>
                <a:lnTo>
                  <a:pt x="44330" y="93630"/>
                </a:lnTo>
                <a:lnTo>
                  <a:pt x="44310" y="93650"/>
                </a:lnTo>
                <a:lnTo>
                  <a:pt x="44290" y="93650"/>
                </a:lnTo>
                <a:lnTo>
                  <a:pt x="44280" y="93650"/>
                </a:lnTo>
                <a:lnTo>
                  <a:pt x="44280" y="93630"/>
                </a:lnTo>
                <a:lnTo>
                  <a:pt x="44290" y="93610"/>
                </a:lnTo>
                <a:lnTo>
                  <a:pt x="44300" y="93600"/>
                </a:lnTo>
                <a:lnTo>
                  <a:pt x="44320" y="93590"/>
                </a:lnTo>
                <a:lnTo>
                  <a:pt x="44300" y="93560"/>
                </a:lnTo>
                <a:lnTo>
                  <a:pt x="44270" y="93570"/>
                </a:lnTo>
                <a:lnTo>
                  <a:pt x="44240" y="93600"/>
                </a:lnTo>
                <a:lnTo>
                  <a:pt x="44220" y="93620"/>
                </a:lnTo>
                <a:lnTo>
                  <a:pt x="44150" y="93630"/>
                </a:lnTo>
                <a:lnTo>
                  <a:pt x="44120" y="93620"/>
                </a:lnTo>
                <a:lnTo>
                  <a:pt x="44120" y="93580"/>
                </a:lnTo>
                <a:lnTo>
                  <a:pt x="44100" y="93580"/>
                </a:lnTo>
                <a:lnTo>
                  <a:pt x="44090" y="93580"/>
                </a:lnTo>
                <a:lnTo>
                  <a:pt x="44080" y="93570"/>
                </a:lnTo>
                <a:lnTo>
                  <a:pt x="44060" y="93570"/>
                </a:lnTo>
                <a:lnTo>
                  <a:pt x="44070" y="93550"/>
                </a:lnTo>
                <a:lnTo>
                  <a:pt x="44080" y="93540"/>
                </a:lnTo>
                <a:lnTo>
                  <a:pt x="44090" y="93540"/>
                </a:lnTo>
                <a:lnTo>
                  <a:pt x="44100" y="93540"/>
                </a:lnTo>
                <a:lnTo>
                  <a:pt x="44090" y="93520"/>
                </a:lnTo>
                <a:lnTo>
                  <a:pt x="44080" y="93510"/>
                </a:lnTo>
                <a:lnTo>
                  <a:pt x="44070" y="93500"/>
                </a:lnTo>
                <a:lnTo>
                  <a:pt x="44060" y="93490"/>
                </a:lnTo>
                <a:lnTo>
                  <a:pt x="44060" y="93500"/>
                </a:lnTo>
                <a:lnTo>
                  <a:pt x="44050" y="93520"/>
                </a:lnTo>
                <a:lnTo>
                  <a:pt x="44040" y="93530"/>
                </a:lnTo>
                <a:lnTo>
                  <a:pt x="44030" y="93520"/>
                </a:lnTo>
                <a:lnTo>
                  <a:pt x="44020" y="93510"/>
                </a:lnTo>
                <a:lnTo>
                  <a:pt x="44020" y="93500"/>
                </a:lnTo>
                <a:lnTo>
                  <a:pt x="44020" y="93470"/>
                </a:lnTo>
                <a:lnTo>
                  <a:pt x="44000" y="93450"/>
                </a:lnTo>
                <a:lnTo>
                  <a:pt x="43950" y="93410"/>
                </a:lnTo>
                <a:lnTo>
                  <a:pt x="43970" y="93400"/>
                </a:lnTo>
                <a:lnTo>
                  <a:pt x="43990" y="93390"/>
                </a:lnTo>
                <a:lnTo>
                  <a:pt x="44030" y="93400"/>
                </a:lnTo>
                <a:lnTo>
                  <a:pt x="44180" y="93360"/>
                </a:lnTo>
                <a:lnTo>
                  <a:pt x="44210" y="93330"/>
                </a:lnTo>
                <a:lnTo>
                  <a:pt x="44220" y="93330"/>
                </a:lnTo>
                <a:lnTo>
                  <a:pt x="44260" y="93340"/>
                </a:lnTo>
                <a:lnTo>
                  <a:pt x="44280" y="93350"/>
                </a:lnTo>
                <a:lnTo>
                  <a:pt x="44280" y="93370"/>
                </a:lnTo>
                <a:lnTo>
                  <a:pt x="44290" y="93410"/>
                </a:lnTo>
                <a:lnTo>
                  <a:pt x="44310" y="93400"/>
                </a:lnTo>
                <a:lnTo>
                  <a:pt x="44330" y="93380"/>
                </a:lnTo>
                <a:lnTo>
                  <a:pt x="44340" y="93370"/>
                </a:lnTo>
                <a:lnTo>
                  <a:pt x="44420" y="93390"/>
                </a:lnTo>
                <a:lnTo>
                  <a:pt x="44440" y="93400"/>
                </a:lnTo>
                <a:lnTo>
                  <a:pt x="44430" y="93420"/>
                </a:lnTo>
                <a:lnTo>
                  <a:pt x="44420" y="93430"/>
                </a:lnTo>
                <a:lnTo>
                  <a:pt x="44390" y="93450"/>
                </a:lnTo>
                <a:lnTo>
                  <a:pt x="44410" y="93470"/>
                </a:lnTo>
                <a:lnTo>
                  <a:pt x="44420" y="93470"/>
                </a:lnTo>
                <a:lnTo>
                  <a:pt x="44420" y="93480"/>
                </a:lnTo>
                <a:lnTo>
                  <a:pt x="44390" y="93480"/>
                </a:lnTo>
                <a:lnTo>
                  <a:pt x="44370" y="93480"/>
                </a:lnTo>
                <a:lnTo>
                  <a:pt x="44360" y="93490"/>
                </a:lnTo>
                <a:lnTo>
                  <a:pt x="44360" y="93510"/>
                </a:lnTo>
                <a:lnTo>
                  <a:pt x="44380" y="93520"/>
                </a:lnTo>
                <a:lnTo>
                  <a:pt x="44420" y="93530"/>
                </a:lnTo>
                <a:lnTo>
                  <a:pt x="44430" y="93550"/>
                </a:lnTo>
                <a:lnTo>
                  <a:pt x="44440" y="93530"/>
                </a:lnTo>
                <a:lnTo>
                  <a:pt x="44460" y="93510"/>
                </a:lnTo>
                <a:lnTo>
                  <a:pt x="44470" y="93500"/>
                </a:lnTo>
                <a:close/>
                <a:moveTo>
                  <a:pt x="49440" y="93200"/>
                </a:moveTo>
                <a:lnTo>
                  <a:pt x="49590" y="93220"/>
                </a:lnTo>
                <a:lnTo>
                  <a:pt x="49570" y="93240"/>
                </a:lnTo>
                <a:lnTo>
                  <a:pt x="49520" y="93270"/>
                </a:lnTo>
                <a:lnTo>
                  <a:pt x="49450" y="93290"/>
                </a:lnTo>
                <a:lnTo>
                  <a:pt x="49310" y="93260"/>
                </a:lnTo>
                <a:lnTo>
                  <a:pt x="49260" y="93260"/>
                </a:lnTo>
                <a:lnTo>
                  <a:pt x="49270" y="93250"/>
                </a:lnTo>
                <a:lnTo>
                  <a:pt x="49290" y="93230"/>
                </a:lnTo>
                <a:lnTo>
                  <a:pt x="49310" y="93220"/>
                </a:lnTo>
                <a:lnTo>
                  <a:pt x="49360" y="93200"/>
                </a:lnTo>
                <a:lnTo>
                  <a:pt x="49440" y="93200"/>
                </a:lnTo>
                <a:close/>
                <a:moveTo>
                  <a:pt x="49720" y="92060"/>
                </a:moveTo>
                <a:lnTo>
                  <a:pt x="49730" y="92030"/>
                </a:lnTo>
                <a:lnTo>
                  <a:pt x="49770" y="91980"/>
                </a:lnTo>
                <a:lnTo>
                  <a:pt x="49800" y="91960"/>
                </a:lnTo>
                <a:lnTo>
                  <a:pt x="49830" y="91990"/>
                </a:lnTo>
                <a:lnTo>
                  <a:pt x="49800" y="92000"/>
                </a:lnTo>
                <a:lnTo>
                  <a:pt x="49770" y="92050"/>
                </a:lnTo>
                <a:lnTo>
                  <a:pt x="49750" y="92080"/>
                </a:lnTo>
                <a:lnTo>
                  <a:pt x="49720" y="92060"/>
                </a:lnTo>
                <a:close/>
                <a:moveTo>
                  <a:pt x="50140" y="91160"/>
                </a:moveTo>
                <a:lnTo>
                  <a:pt x="50120" y="91190"/>
                </a:lnTo>
                <a:lnTo>
                  <a:pt x="50120" y="91220"/>
                </a:lnTo>
                <a:lnTo>
                  <a:pt x="50130" y="91250"/>
                </a:lnTo>
                <a:lnTo>
                  <a:pt x="50120" y="91270"/>
                </a:lnTo>
                <a:lnTo>
                  <a:pt x="50100" y="91280"/>
                </a:lnTo>
                <a:lnTo>
                  <a:pt x="50050" y="91300"/>
                </a:lnTo>
                <a:lnTo>
                  <a:pt x="50050" y="91330"/>
                </a:lnTo>
                <a:lnTo>
                  <a:pt x="50070" y="91330"/>
                </a:lnTo>
                <a:lnTo>
                  <a:pt x="50080" y="91330"/>
                </a:lnTo>
                <a:lnTo>
                  <a:pt x="50100" y="91340"/>
                </a:lnTo>
                <a:lnTo>
                  <a:pt x="50100" y="91370"/>
                </a:lnTo>
                <a:lnTo>
                  <a:pt x="50090" y="91380"/>
                </a:lnTo>
                <a:lnTo>
                  <a:pt x="50050" y="91380"/>
                </a:lnTo>
                <a:lnTo>
                  <a:pt x="49950" y="91420"/>
                </a:lnTo>
                <a:lnTo>
                  <a:pt x="49930" y="91410"/>
                </a:lnTo>
                <a:lnTo>
                  <a:pt x="49940" y="91400"/>
                </a:lnTo>
                <a:lnTo>
                  <a:pt x="49970" y="91380"/>
                </a:lnTo>
                <a:lnTo>
                  <a:pt x="50040" y="91280"/>
                </a:lnTo>
                <a:lnTo>
                  <a:pt x="50030" y="91260"/>
                </a:lnTo>
                <a:lnTo>
                  <a:pt x="50040" y="91260"/>
                </a:lnTo>
                <a:lnTo>
                  <a:pt x="50050" y="91230"/>
                </a:lnTo>
                <a:lnTo>
                  <a:pt x="50050" y="91200"/>
                </a:lnTo>
                <a:lnTo>
                  <a:pt x="50080" y="91170"/>
                </a:lnTo>
                <a:lnTo>
                  <a:pt x="50110" y="91160"/>
                </a:lnTo>
                <a:lnTo>
                  <a:pt x="50140" y="91160"/>
                </a:lnTo>
                <a:close/>
                <a:moveTo>
                  <a:pt x="49910" y="89650"/>
                </a:moveTo>
                <a:lnTo>
                  <a:pt x="49930" y="89640"/>
                </a:lnTo>
                <a:lnTo>
                  <a:pt x="49940" y="89630"/>
                </a:lnTo>
                <a:lnTo>
                  <a:pt x="49950" y="89640"/>
                </a:lnTo>
                <a:lnTo>
                  <a:pt x="49960" y="89670"/>
                </a:lnTo>
                <a:lnTo>
                  <a:pt x="49940" y="89670"/>
                </a:lnTo>
                <a:lnTo>
                  <a:pt x="49990" y="89700"/>
                </a:lnTo>
                <a:lnTo>
                  <a:pt x="50060" y="89640"/>
                </a:lnTo>
                <a:lnTo>
                  <a:pt x="50090" y="89680"/>
                </a:lnTo>
                <a:lnTo>
                  <a:pt x="50080" y="89720"/>
                </a:lnTo>
                <a:lnTo>
                  <a:pt x="50070" y="89760"/>
                </a:lnTo>
                <a:lnTo>
                  <a:pt x="50080" y="89790"/>
                </a:lnTo>
                <a:lnTo>
                  <a:pt x="50090" y="89820"/>
                </a:lnTo>
                <a:lnTo>
                  <a:pt x="50070" y="89820"/>
                </a:lnTo>
                <a:lnTo>
                  <a:pt x="50050" y="89840"/>
                </a:lnTo>
                <a:lnTo>
                  <a:pt x="50020" y="89850"/>
                </a:lnTo>
                <a:lnTo>
                  <a:pt x="50000" y="89830"/>
                </a:lnTo>
                <a:lnTo>
                  <a:pt x="50000" y="89820"/>
                </a:lnTo>
                <a:lnTo>
                  <a:pt x="49990" y="89800"/>
                </a:lnTo>
                <a:lnTo>
                  <a:pt x="49950" y="89790"/>
                </a:lnTo>
                <a:lnTo>
                  <a:pt x="49940" y="89770"/>
                </a:lnTo>
                <a:lnTo>
                  <a:pt x="49930" y="89750"/>
                </a:lnTo>
                <a:lnTo>
                  <a:pt x="49920" y="89680"/>
                </a:lnTo>
                <a:lnTo>
                  <a:pt x="49910" y="8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