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Voreio Aigaio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Voreio Aigai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960" y="58860"/>
                </a:moveTo>
                <a:lnTo>
                  <a:pt x="74780" y="59210"/>
                </a:lnTo>
                <a:lnTo>
                  <a:pt x="74520" y="59540"/>
                </a:lnTo>
                <a:lnTo>
                  <a:pt x="73610" y="60350"/>
                </a:lnTo>
                <a:lnTo>
                  <a:pt x="73430" y="60430"/>
                </a:lnTo>
                <a:lnTo>
                  <a:pt x="72550" y="60560"/>
                </a:lnTo>
                <a:lnTo>
                  <a:pt x="72350" y="60640"/>
                </a:lnTo>
                <a:lnTo>
                  <a:pt x="72240" y="60720"/>
                </a:lnTo>
                <a:lnTo>
                  <a:pt x="72040" y="60920"/>
                </a:lnTo>
                <a:lnTo>
                  <a:pt x="71930" y="61000"/>
                </a:lnTo>
                <a:lnTo>
                  <a:pt x="71830" y="61030"/>
                </a:lnTo>
                <a:lnTo>
                  <a:pt x="71760" y="61030"/>
                </a:lnTo>
                <a:lnTo>
                  <a:pt x="71680" y="61010"/>
                </a:lnTo>
                <a:lnTo>
                  <a:pt x="71540" y="61000"/>
                </a:lnTo>
                <a:lnTo>
                  <a:pt x="71140" y="61110"/>
                </a:lnTo>
                <a:lnTo>
                  <a:pt x="70990" y="61070"/>
                </a:lnTo>
                <a:lnTo>
                  <a:pt x="70950" y="60820"/>
                </a:lnTo>
                <a:lnTo>
                  <a:pt x="71030" y="60650"/>
                </a:lnTo>
                <a:lnTo>
                  <a:pt x="71360" y="60310"/>
                </a:lnTo>
                <a:lnTo>
                  <a:pt x="71440" y="60160"/>
                </a:lnTo>
                <a:lnTo>
                  <a:pt x="71510" y="59970"/>
                </a:lnTo>
                <a:lnTo>
                  <a:pt x="71670" y="59760"/>
                </a:lnTo>
                <a:lnTo>
                  <a:pt x="71860" y="59580"/>
                </a:lnTo>
                <a:lnTo>
                  <a:pt x="72000" y="59490"/>
                </a:lnTo>
                <a:lnTo>
                  <a:pt x="72250" y="59480"/>
                </a:lnTo>
                <a:lnTo>
                  <a:pt x="72840" y="59560"/>
                </a:lnTo>
                <a:lnTo>
                  <a:pt x="73060" y="59490"/>
                </a:lnTo>
                <a:lnTo>
                  <a:pt x="73270" y="59560"/>
                </a:lnTo>
                <a:lnTo>
                  <a:pt x="73570" y="59470"/>
                </a:lnTo>
                <a:lnTo>
                  <a:pt x="73850" y="59310"/>
                </a:lnTo>
                <a:lnTo>
                  <a:pt x="74120" y="59000"/>
                </a:lnTo>
                <a:lnTo>
                  <a:pt x="74460" y="58900"/>
                </a:lnTo>
                <a:lnTo>
                  <a:pt x="74960" y="58860"/>
                </a:lnTo>
                <a:close/>
                <a:moveTo>
                  <a:pt x="82000" y="58330"/>
                </a:moveTo>
                <a:lnTo>
                  <a:pt x="82120" y="58250"/>
                </a:lnTo>
                <a:lnTo>
                  <a:pt x="82180" y="58310"/>
                </a:lnTo>
                <a:lnTo>
                  <a:pt x="82200" y="58450"/>
                </a:lnTo>
                <a:lnTo>
                  <a:pt x="82140" y="58600"/>
                </a:lnTo>
                <a:lnTo>
                  <a:pt x="81890" y="58520"/>
                </a:lnTo>
                <a:lnTo>
                  <a:pt x="81520" y="58600"/>
                </a:lnTo>
                <a:lnTo>
                  <a:pt x="80590" y="58970"/>
                </a:lnTo>
                <a:lnTo>
                  <a:pt x="80490" y="59030"/>
                </a:lnTo>
                <a:lnTo>
                  <a:pt x="80380" y="59140"/>
                </a:lnTo>
                <a:lnTo>
                  <a:pt x="80320" y="59230"/>
                </a:lnTo>
                <a:lnTo>
                  <a:pt x="80300" y="59290"/>
                </a:lnTo>
                <a:lnTo>
                  <a:pt x="80270" y="59350"/>
                </a:lnTo>
                <a:lnTo>
                  <a:pt x="80170" y="59400"/>
                </a:lnTo>
                <a:lnTo>
                  <a:pt x="80080" y="59420"/>
                </a:lnTo>
                <a:lnTo>
                  <a:pt x="79430" y="59400"/>
                </a:lnTo>
                <a:lnTo>
                  <a:pt x="79330" y="59370"/>
                </a:lnTo>
                <a:lnTo>
                  <a:pt x="79290" y="59290"/>
                </a:lnTo>
                <a:lnTo>
                  <a:pt x="79260" y="59190"/>
                </a:lnTo>
                <a:lnTo>
                  <a:pt x="79220" y="59090"/>
                </a:lnTo>
                <a:lnTo>
                  <a:pt x="79060" y="58820"/>
                </a:lnTo>
                <a:lnTo>
                  <a:pt x="78950" y="58730"/>
                </a:lnTo>
                <a:lnTo>
                  <a:pt x="78710" y="58660"/>
                </a:lnTo>
                <a:lnTo>
                  <a:pt x="78600" y="58540"/>
                </a:lnTo>
                <a:lnTo>
                  <a:pt x="78510" y="58510"/>
                </a:lnTo>
                <a:lnTo>
                  <a:pt x="78420" y="58520"/>
                </a:lnTo>
                <a:lnTo>
                  <a:pt x="78260" y="58580"/>
                </a:lnTo>
                <a:lnTo>
                  <a:pt x="77990" y="58620"/>
                </a:lnTo>
                <a:lnTo>
                  <a:pt x="77820" y="58690"/>
                </a:lnTo>
                <a:lnTo>
                  <a:pt x="77690" y="58810"/>
                </a:lnTo>
                <a:lnTo>
                  <a:pt x="77640" y="58960"/>
                </a:lnTo>
                <a:lnTo>
                  <a:pt x="77560" y="58960"/>
                </a:lnTo>
                <a:lnTo>
                  <a:pt x="77560" y="58860"/>
                </a:lnTo>
                <a:lnTo>
                  <a:pt x="77500" y="58860"/>
                </a:lnTo>
                <a:lnTo>
                  <a:pt x="77390" y="58980"/>
                </a:lnTo>
                <a:lnTo>
                  <a:pt x="77290" y="58850"/>
                </a:lnTo>
                <a:lnTo>
                  <a:pt x="77230" y="58630"/>
                </a:lnTo>
                <a:lnTo>
                  <a:pt x="77210" y="58470"/>
                </a:lnTo>
                <a:lnTo>
                  <a:pt x="77200" y="58150"/>
                </a:lnTo>
                <a:lnTo>
                  <a:pt x="77240" y="58010"/>
                </a:lnTo>
                <a:lnTo>
                  <a:pt x="77350" y="57890"/>
                </a:lnTo>
                <a:lnTo>
                  <a:pt x="77530" y="57830"/>
                </a:lnTo>
                <a:lnTo>
                  <a:pt x="77710" y="57810"/>
                </a:lnTo>
                <a:lnTo>
                  <a:pt x="77850" y="57740"/>
                </a:lnTo>
                <a:lnTo>
                  <a:pt x="77910" y="57580"/>
                </a:lnTo>
                <a:lnTo>
                  <a:pt x="78000" y="57480"/>
                </a:lnTo>
                <a:lnTo>
                  <a:pt x="79170" y="57200"/>
                </a:lnTo>
                <a:lnTo>
                  <a:pt x="79520" y="57200"/>
                </a:lnTo>
                <a:lnTo>
                  <a:pt x="79890" y="57270"/>
                </a:lnTo>
                <a:lnTo>
                  <a:pt x="80030" y="57350"/>
                </a:lnTo>
                <a:lnTo>
                  <a:pt x="80300" y="57580"/>
                </a:lnTo>
                <a:lnTo>
                  <a:pt x="80660" y="57670"/>
                </a:lnTo>
                <a:lnTo>
                  <a:pt x="81050" y="57950"/>
                </a:lnTo>
                <a:lnTo>
                  <a:pt x="81160" y="58060"/>
                </a:lnTo>
                <a:lnTo>
                  <a:pt x="81200" y="57920"/>
                </a:lnTo>
                <a:lnTo>
                  <a:pt x="81140" y="57810"/>
                </a:lnTo>
                <a:lnTo>
                  <a:pt x="81040" y="57690"/>
                </a:lnTo>
                <a:lnTo>
                  <a:pt x="80950" y="57530"/>
                </a:lnTo>
                <a:lnTo>
                  <a:pt x="81120" y="57590"/>
                </a:lnTo>
                <a:lnTo>
                  <a:pt x="81240" y="57590"/>
                </a:lnTo>
                <a:lnTo>
                  <a:pt x="81340" y="57530"/>
                </a:lnTo>
                <a:lnTo>
                  <a:pt x="81440" y="57440"/>
                </a:lnTo>
                <a:lnTo>
                  <a:pt x="81450" y="57590"/>
                </a:lnTo>
                <a:lnTo>
                  <a:pt x="81730" y="57680"/>
                </a:lnTo>
                <a:lnTo>
                  <a:pt x="82210" y="57720"/>
                </a:lnTo>
                <a:lnTo>
                  <a:pt x="81920" y="57850"/>
                </a:lnTo>
                <a:lnTo>
                  <a:pt x="81860" y="57890"/>
                </a:lnTo>
                <a:lnTo>
                  <a:pt x="81840" y="57990"/>
                </a:lnTo>
                <a:lnTo>
                  <a:pt x="81880" y="58090"/>
                </a:lnTo>
                <a:lnTo>
                  <a:pt x="81950" y="58190"/>
                </a:lnTo>
                <a:lnTo>
                  <a:pt x="82000" y="58330"/>
                </a:lnTo>
                <a:close/>
                <a:moveTo>
                  <a:pt x="72920" y="47680"/>
                </a:moveTo>
                <a:lnTo>
                  <a:pt x="72790" y="47840"/>
                </a:lnTo>
                <a:lnTo>
                  <a:pt x="72770" y="48100"/>
                </a:lnTo>
                <a:lnTo>
                  <a:pt x="72720" y="48330"/>
                </a:lnTo>
                <a:lnTo>
                  <a:pt x="72490" y="48400"/>
                </a:lnTo>
                <a:lnTo>
                  <a:pt x="72570" y="48520"/>
                </a:lnTo>
                <a:lnTo>
                  <a:pt x="72610" y="48560"/>
                </a:lnTo>
                <a:lnTo>
                  <a:pt x="72700" y="48580"/>
                </a:lnTo>
                <a:lnTo>
                  <a:pt x="72640" y="48660"/>
                </a:lnTo>
                <a:lnTo>
                  <a:pt x="72820" y="48670"/>
                </a:lnTo>
                <a:lnTo>
                  <a:pt x="72830" y="48750"/>
                </a:lnTo>
                <a:lnTo>
                  <a:pt x="72700" y="48940"/>
                </a:lnTo>
                <a:lnTo>
                  <a:pt x="72670" y="49140"/>
                </a:lnTo>
                <a:lnTo>
                  <a:pt x="72670" y="49300"/>
                </a:lnTo>
                <a:lnTo>
                  <a:pt x="72780" y="50290"/>
                </a:lnTo>
                <a:lnTo>
                  <a:pt x="72920" y="50830"/>
                </a:lnTo>
                <a:lnTo>
                  <a:pt x="72650" y="50870"/>
                </a:lnTo>
                <a:lnTo>
                  <a:pt x="72400" y="51070"/>
                </a:lnTo>
                <a:lnTo>
                  <a:pt x="72290" y="51360"/>
                </a:lnTo>
                <a:lnTo>
                  <a:pt x="72390" y="51680"/>
                </a:lnTo>
                <a:lnTo>
                  <a:pt x="72390" y="51870"/>
                </a:lnTo>
                <a:lnTo>
                  <a:pt x="72140" y="52000"/>
                </a:lnTo>
                <a:lnTo>
                  <a:pt x="71650" y="52170"/>
                </a:lnTo>
                <a:lnTo>
                  <a:pt x="71570" y="52300"/>
                </a:lnTo>
                <a:lnTo>
                  <a:pt x="71500" y="52600"/>
                </a:lnTo>
                <a:lnTo>
                  <a:pt x="71440" y="52700"/>
                </a:lnTo>
                <a:lnTo>
                  <a:pt x="71340" y="52740"/>
                </a:lnTo>
                <a:lnTo>
                  <a:pt x="71130" y="52640"/>
                </a:lnTo>
                <a:lnTo>
                  <a:pt x="70980" y="52610"/>
                </a:lnTo>
                <a:lnTo>
                  <a:pt x="70870" y="52540"/>
                </a:lnTo>
                <a:lnTo>
                  <a:pt x="70650" y="52240"/>
                </a:lnTo>
                <a:lnTo>
                  <a:pt x="70600" y="52220"/>
                </a:lnTo>
                <a:lnTo>
                  <a:pt x="70560" y="52230"/>
                </a:lnTo>
                <a:lnTo>
                  <a:pt x="70460" y="52130"/>
                </a:lnTo>
                <a:lnTo>
                  <a:pt x="70360" y="51970"/>
                </a:lnTo>
                <a:lnTo>
                  <a:pt x="70320" y="51820"/>
                </a:lnTo>
                <a:lnTo>
                  <a:pt x="70270" y="51840"/>
                </a:lnTo>
                <a:lnTo>
                  <a:pt x="70150" y="51880"/>
                </a:lnTo>
                <a:lnTo>
                  <a:pt x="70110" y="51900"/>
                </a:lnTo>
                <a:lnTo>
                  <a:pt x="70110" y="51810"/>
                </a:lnTo>
                <a:lnTo>
                  <a:pt x="70100" y="51630"/>
                </a:lnTo>
                <a:lnTo>
                  <a:pt x="70110" y="51540"/>
                </a:lnTo>
                <a:lnTo>
                  <a:pt x="69940" y="51650"/>
                </a:lnTo>
                <a:lnTo>
                  <a:pt x="69860" y="51570"/>
                </a:lnTo>
                <a:lnTo>
                  <a:pt x="69880" y="51390"/>
                </a:lnTo>
                <a:lnTo>
                  <a:pt x="69970" y="51180"/>
                </a:lnTo>
                <a:lnTo>
                  <a:pt x="70070" y="51100"/>
                </a:lnTo>
                <a:lnTo>
                  <a:pt x="70200" y="51050"/>
                </a:lnTo>
                <a:lnTo>
                  <a:pt x="70390" y="51010"/>
                </a:lnTo>
                <a:lnTo>
                  <a:pt x="70440" y="50960"/>
                </a:lnTo>
                <a:lnTo>
                  <a:pt x="70560" y="50830"/>
                </a:lnTo>
                <a:lnTo>
                  <a:pt x="70810" y="50850"/>
                </a:lnTo>
                <a:lnTo>
                  <a:pt x="70870" y="50830"/>
                </a:lnTo>
                <a:lnTo>
                  <a:pt x="70940" y="50670"/>
                </a:lnTo>
                <a:lnTo>
                  <a:pt x="70940" y="50510"/>
                </a:lnTo>
                <a:lnTo>
                  <a:pt x="70990" y="50370"/>
                </a:lnTo>
                <a:lnTo>
                  <a:pt x="71160" y="50290"/>
                </a:lnTo>
                <a:lnTo>
                  <a:pt x="71100" y="50140"/>
                </a:lnTo>
                <a:lnTo>
                  <a:pt x="71120" y="49820"/>
                </a:lnTo>
                <a:lnTo>
                  <a:pt x="71090" y="49660"/>
                </a:lnTo>
                <a:lnTo>
                  <a:pt x="71070" y="49710"/>
                </a:lnTo>
                <a:lnTo>
                  <a:pt x="71070" y="49720"/>
                </a:lnTo>
                <a:lnTo>
                  <a:pt x="71060" y="49720"/>
                </a:lnTo>
                <a:lnTo>
                  <a:pt x="71010" y="49750"/>
                </a:lnTo>
                <a:lnTo>
                  <a:pt x="70960" y="49650"/>
                </a:lnTo>
                <a:lnTo>
                  <a:pt x="70900" y="49570"/>
                </a:lnTo>
                <a:lnTo>
                  <a:pt x="70820" y="49520"/>
                </a:lnTo>
                <a:lnTo>
                  <a:pt x="70730" y="49480"/>
                </a:lnTo>
                <a:lnTo>
                  <a:pt x="70790" y="49360"/>
                </a:lnTo>
                <a:lnTo>
                  <a:pt x="70780" y="49180"/>
                </a:lnTo>
                <a:lnTo>
                  <a:pt x="70730" y="48990"/>
                </a:lnTo>
                <a:lnTo>
                  <a:pt x="70660" y="48850"/>
                </a:lnTo>
                <a:lnTo>
                  <a:pt x="70540" y="48720"/>
                </a:lnTo>
                <a:lnTo>
                  <a:pt x="70420" y="48680"/>
                </a:lnTo>
                <a:lnTo>
                  <a:pt x="70290" y="48650"/>
                </a:lnTo>
                <a:lnTo>
                  <a:pt x="70110" y="48580"/>
                </a:lnTo>
                <a:lnTo>
                  <a:pt x="69960" y="48450"/>
                </a:lnTo>
                <a:lnTo>
                  <a:pt x="69630" y="48040"/>
                </a:lnTo>
                <a:lnTo>
                  <a:pt x="69540" y="47860"/>
                </a:lnTo>
                <a:lnTo>
                  <a:pt x="69520" y="47660"/>
                </a:lnTo>
                <a:lnTo>
                  <a:pt x="69570" y="47510"/>
                </a:lnTo>
                <a:lnTo>
                  <a:pt x="69650" y="47370"/>
                </a:lnTo>
                <a:lnTo>
                  <a:pt x="69680" y="47180"/>
                </a:lnTo>
                <a:lnTo>
                  <a:pt x="71190" y="46870"/>
                </a:lnTo>
                <a:lnTo>
                  <a:pt x="71400" y="46900"/>
                </a:lnTo>
                <a:lnTo>
                  <a:pt x="71890" y="47060"/>
                </a:lnTo>
                <a:lnTo>
                  <a:pt x="71920" y="47150"/>
                </a:lnTo>
                <a:lnTo>
                  <a:pt x="72350" y="47680"/>
                </a:lnTo>
                <a:lnTo>
                  <a:pt x="72380" y="47620"/>
                </a:lnTo>
                <a:lnTo>
                  <a:pt x="72390" y="47560"/>
                </a:lnTo>
                <a:lnTo>
                  <a:pt x="72420" y="47510"/>
                </a:lnTo>
                <a:lnTo>
                  <a:pt x="72490" y="47500"/>
                </a:lnTo>
                <a:lnTo>
                  <a:pt x="72500" y="47440"/>
                </a:lnTo>
                <a:lnTo>
                  <a:pt x="72480" y="47420"/>
                </a:lnTo>
                <a:lnTo>
                  <a:pt x="72460" y="47420"/>
                </a:lnTo>
                <a:lnTo>
                  <a:pt x="72430" y="47410"/>
                </a:lnTo>
                <a:lnTo>
                  <a:pt x="72580" y="47360"/>
                </a:lnTo>
                <a:lnTo>
                  <a:pt x="72710" y="47390"/>
                </a:lnTo>
                <a:lnTo>
                  <a:pt x="72830" y="47500"/>
                </a:lnTo>
                <a:lnTo>
                  <a:pt x="72920" y="47680"/>
                </a:lnTo>
                <a:close/>
                <a:moveTo>
                  <a:pt x="67010" y="46770"/>
                </a:moveTo>
                <a:lnTo>
                  <a:pt x="67080" y="46870"/>
                </a:lnTo>
                <a:lnTo>
                  <a:pt x="67360" y="47140"/>
                </a:lnTo>
                <a:lnTo>
                  <a:pt x="67360" y="47200"/>
                </a:lnTo>
                <a:lnTo>
                  <a:pt x="67350" y="47220"/>
                </a:lnTo>
                <a:lnTo>
                  <a:pt x="67320" y="47220"/>
                </a:lnTo>
                <a:lnTo>
                  <a:pt x="67280" y="47230"/>
                </a:lnTo>
                <a:lnTo>
                  <a:pt x="67200" y="47690"/>
                </a:lnTo>
                <a:lnTo>
                  <a:pt x="67180" y="47770"/>
                </a:lnTo>
                <a:lnTo>
                  <a:pt x="67040" y="47750"/>
                </a:lnTo>
                <a:lnTo>
                  <a:pt x="66930" y="47710"/>
                </a:lnTo>
                <a:lnTo>
                  <a:pt x="66830" y="47700"/>
                </a:lnTo>
                <a:lnTo>
                  <a:pt x="66720" y="47770"/>
                </a:lnTo>
                <a:lnTo>
                  <a:pt x="66690" y="47650"/>
                </a:lnTo>
                <a:lnTo>
                  <a:pt x="66710" y="47570"/>
                </a:lnTo>
                <a:lnTo>
                  <a:pt x="66740" y="47490"/>
                </a:lnTo>
                <a:lnTo>
                  <a:pt x="66720" y="47410"/>
                </a:lnTo>
                <a:lnTo>
                  <a:pt x="66680" y="47350"/>
                </a:lnTo>
                <a:lnTo>
                  <a:pt x="66560" y="47230"/>
                </a:lnTo>
                <a:lnTo>
                  <a:pt x="66510" y="47140"/>
                </a:lnTo>
                <a:lnTo>
                  <a:pt x="66390" y="47030"/>
                </a:lnTo>
                <a:lnTo>
                  <a:pt x="66340" y="46960"/>
                </a:lnTo>
                <a:lnTo>
                  <a:pt x="66370" y="46870"/>
                </a:lnTo>
                <a:lnTo>
                  <a:pt x="66440" y="46830"/>
                </a:lnTo>
                <a:lnTo>
                  <a:pt x="66500" y="46860"/>
                </a:lnTo>
                <a:lnTo>
                  <a:pt x="66550" y="46920"/>
                </a:lnTo>
                <a:lnTo>
                  <a:pt x="66580" y="46960"/>
                </a:lnTo>
                <a:lnTo>
                  <a:pt x="66640" y="46870"/>
                </a:lnTo>
                <a:lnTo>
                  <a:pt x="66720" y="46800"/>
                </a:lnTo>
                <a:lnTo>
                  <a:pt x="66800" y="46790"/>
                </a:lnTo>
                <a:lnTo>
                  <a:pt x="66870" y="46870"/>
                </a:lnTo>
                <a:lnTo>
                  <a:pt x="66930" y="46870"/>
                </a:lnTo>
                <a:lnTo>
                  <a:pt x="66930" y="46770"/>
                </a:lnTo>
                <a:lnTo>
                  <a:pt x="67010" y="46770"/>
                </a:lnTo>
                <a:close/>
                <a:moveTo>
                  <a:pt x="77530" y="41000"/>
                </a:moveTo>
                <a:lnTo>
                  <a:pt x="77530" y="41120"/>
                </a:lnTo>
                <a:lnTo>
                  <a:pt x="77510" y="41350"/>
                </a:lnTo>
                <a:lnTo>
                  <a:pt x="77380" y="41490"/>
                </a:lnTo>
                <a:lnTo>
                  <a:pt x="77070" y="41360"/>
                </a:lnTo>
                <a:lnTo>
                  <a:pt x="76900" y="41450"/>
                </a:lnTo>
                <a:lnTo>
                  <a:pt x="76780" y="41400"/>
                </a:lnTo>
                <a:lnTo>
                  <a:pt x="76680" y="41270"/>
                </a:lnTo>
                <a:lnTo>
                  <a:pt x="76570" y="41170"/>
                </a:lnTo>
                <a:lnTo>
                  <a:pt x="76650" y="41090"/>
                </a:lnTo>
                <a:lnTo>
                  <a:pt x="76560" y="41020"/>
                </a:lnTo>
                <a:lnTo>
                  <a:pt x="76540" y="40960"/>
                </a:lnTo>
                <a:lnTo>
                  <a:pt x="76560" y="40890"/>
                </a:lnTo>
                <a:lnTo>
                  <a:pt x="76570" y="40820"/>
                </a:lnTo>
                <a:lnTo>
                  <a:pt x="76580" y="40770"/>
                </a:lnTo>
                <a:lnTo>
                  <a:pt x="76640" y="40630"/>
                </a:lnTo>
                <a:lnTo>
                  <a:pt x="76650" y="40550"/>
                </a:lnTo>
                <a:lnTo>
                  <a:pt x="76530" y="40450"/>
                </a:lnTo>
                <a:lnTo>
                  <a:pt x="76510" y="40400"/>
                </a:lnTo>
                <a:lnTo>
                  <a:pt x="76440" y="40210"/>
                </a:lnTo>
                <a:lnTo>
                  <a:pt x="76260" y="40150"/>
                </a:lnTo>
                <a:lnTo>
                  <a:pt x="75910" y="40180"/>
                </a:lnTo>
                <a:lnTo>
                  <a:pt x="75730" y="40280"/>
                </a:lnTo>
                <a:lnTo>
                  <a:pt x="75890" y="40510"/>
                </a:lnTo>
                <a:lnTo>
                  <a:pt x="76290" y="40820"/>
                </a:lnTo>
                <a:lnTo>
                  <a:pt x="76670" y="41370"/>
                </a:lnTo>
                <a:lnTo>
                  <a:pt x="76860" y="41530"/>
                </a:lnTo>
                <a:lnTo>
                  <a:pt x="76860" y="41630"/>
                </a:lnTo>
                <a:lnTo>
                  <a:pt x="76830" y="41690"/>
                </a:lnTo>
                <a:lnTo>
                  <a:pt x="76820" y="41690"/>
                </a:lnTo>
                <a:lnTo>
                  <a:pt x="76830" y="41700"/>
                </a:lnTo>
                <a:lnTo>
                  <a:pt x="76860" y="41810"/>
                </a:lnTo>
                <a:lnTo>
                  <a:pt x="76590" y="41930"/>
                </a:lnTo>
                <a:lnTo>
                  <a:pt x="76260" y="42010"/>
                </a:lnTo>
                <a:lnTo>
                  <a:pt x="75600" y="42080"/>
                </a:lnTo>
                <a:lnTo>
                  <a:pt x="75420" y="42050"/>
                </a:lnTo>
                <a:lnTo>
                  <a:pt x="75090" y="41930"/>
                </a:lnTo>
                <a:lnTo>
                  <a:pt x="74720" y="41880"/>
                </a:lnTo>
                <a:lnTo>
                  <a:pt x="74580" y="41810"/>
                </a:lnTo>
                <a:lnTo>
                  <a:pt x="74330" y="41630"/>
                </a:lnTo>
                <a:lnTo>
                  <a:pt x="74080" y="41510"/>
                </a:lnTo>
                <a:lnTo>
                  <a:pt x="73470" y="41380"/>
                </a:lnTo>
                <a:lnTo>
                  <a:pt x="72940" y="41360"/>
                </a:lnTo>
                <a:lnTo>
                  <a:pt x="72830" y="41320"/>
                </a:lnTo>
                <a:lnTo>
                  <a:pt x="72740" y="41230"/>
                </a:lnTo>
                <a:lnTo>
                  <a:pt x="72420" y="40770"/>
                </a:lnTo>
                <a:lnTo>
                  <a:pt x="72310" y="40660"/>
                </a:lnTo>
                <a:lnTo>
                  <a:pt x="72140" y="40630"/>
                </a:lnTo>
                <a:lnTo>
                  <a:pt x="72140" y="40550"/>
                </a:lnTo>
                <a:lnTo>
                  <a:pt x="72200" y="40520"/>
                </a:lnTo>
                <a:lnTo>
                  <a:pt x="72290" y="40450"/>
                </a:lnTo>
                <a:lnTo>
                  <a:pt x="72360" y="40430"/>
                </a:lnTo>
                <a:lnTo>
                  <a:pt x="72400" y="40430"/>
                </a:lnTo>
                <a:lnTo>
                  <a:pt x="72440" y="40450"/>
                </a:lnTo>
                <a:lnTo>
                  <a:pt x="72490" y="40450"/>
                </a:lnTo>
                <a:lnTo>
                  <a:pt x="72880" y="40360"/>
                </a:lnTo>
                <a:lnTo>
                  <a:pt x="72930" y="40320"/>
                </a:lnTo>
                <a:lnTo>
                  <a:pt x="73090" y="40050"/>
                </a:lnTo>
                <a:lnTo>
                  <a:pt x="73200" y="39960"/>
                </a:lnTo>
                <a:lnTo>
                  <a:pt x="73320" y="39940"/>
                </a:lnTo>
                <a:lnTo>
                  <a:pt x="73430" y="39940"/>
                </a:lnTo>
                <a:lnTo>
                  <a:pt x="73560" y="39910"/>
                </a:lnTo>
                <a:lnTo>
                  <a:pt x="73830" y="39640"/>
                </a:lnTo>
                <a:lnTo>
                  <a:pt x="74140" y="39400"/>
                </a:lnTo>
                <a:lnTo>
                  <a:pt x="74150" y="39360"/>
                </a:lnTo>
                <a:lnTo>
                  <a:pt x="74250" y="39310"/>
                </a:lnTo>
                <a:lnTo>
                  <a:pt x="74220" y="39180"/>
                </a:lnTo>
                <a:lnTo>
                  <a:pt x="74110" y="39050"/>
                </a:lnTo>
                <a:lnTo>
                  <a:pt x="74010" y="38990"/>
                </a:lnTo>
                <a:lnTo>
                  <a:pt x="73680" y="38910"/>
                </a:lnTo>
                <a:lnTo>
                  <a:pt x="73560" y="38900"/>
                </a:lnTo>
                <a:lnTo>
                  <a:pt x="73340" y="38930"/>
                </a:lnTo>
                <a:lnTo>
                  <a:pt x="73160" y="38980"/>
                </a:lnTo>
                <a:lnTo>
                  <a:pt x="73020" y="39070"/>
                </a:lnTo>
                <a:lnTo>
                  <a:pt x="72880" y="39220"/>
                </a:lnTo>
                <a:lnTo>
                  <a:pt x="72730" y="39590"/>
                </a:lnTo>
                <a:lnTo>
                  <a:pt x="72700" y="39590"/>
                </a:lnTo>
                <a:lnTo>
                  <a:pt x="72240" y="40250"/>
                </a:lnTo>
                <a:lnTo>
                  <a:pt x="72090" y="40390"/>
                </a:lnTo>
                <a:lnTo>
                  <a:pt x="71890" y="40450"/>
                </a:lnTo>
                <a:lnTo>
                  <a:pt x="71680" y="40420"/>
                </a:lnTo>
                <a:lnTo>
                  <a:pt x="70810" y="40090"/>
                </a:lnTo>
                <a:lnTo>
                  <a:pt x="70660" y="40000"/>
                </a:lnTo>
                <a:lnTo>
                  <a:pt x="70510" y="39890"/>
                </a:lnTo>
                <a:lnTo>
                  <a:pt x="70410" y="39840"/>
                </a:lnTo>
                <a:lnTo>
                  <a:pt x="70280" y="39820"/>
                </a:lnTo>
                <a:lnTo>
                  <a:pt x="70100" y="39740"/>
                </a:lnTo>
                <a:lnTo>
                  <a:pt x="69740" y="39370"/>
                </a:lnTo>
                <a:lnTo>
                  <a:pt x="69540" y="39270"/>
                </a:lnTo>
                <a:lnTo>
                  <a:pt x="69540" y="39170"/>
                </a:lnTo>
                <a:lnTo>
                  <a:pt x="69650" y="39130"/>
                </a:lnTo>
                <a:lnTo>
                  <a:pt x="69700" y="39010"/>
                </a:lnTo>
                <a:lnTo>
                  <a:pt x="69710" y="38860"/>
                </a:lnTo>
                <a:lnTo>
                  <a:pt x="69750" y="38720"/>
                </a:lnTo>
                <a:lnTo>
                  <a:pt x="69710" y="38710"/>
                </a:lnTo>
                <a:lnTo>
                  <a:pt x="69680" y="38690"/>
                </a:lnTo>
                <a:lnTo>
                  <a:pt x="69650" y="38660"/>
                </a:lnTo>
                <a:lnTo>
                  <a:pt x="69610" y="38630"/>
                </a:lnTo>
                <a:lnTo>
                  <a:pt x="69690" y="38580"/>
                </a:lnTo>
                <a:lnTo>
                  <a:pt x="69730" y="38520"/>
                </a:lnTo>
                <a:lnTo>
                  <a:pt x="69750" y="38440"/>
                </a:lnTo>
                <a:lnTo>
                  <a:pt x="69750" y="38310"/>
                </a:lnTo>
                <a:lnTo>
                  <a:pt x="69790" y="38220"/>
                </a:lnTo>
                <a:lnTo>
                  <a:pt x="69870" y="38160"/>
                </a:lnTo>
                <a:lnTo>
                  <a:pt x="69970" y="38130"/>
                </a:lnTo>
                <a:lnTo>
                  <a:pt x="70040" y="38090"/>
                </a:lnTo>
                <a:lnTo>
                  <a:pt x="70320" y="37810"/>
                </a:lnTo>
                <a:lnTo>
                  <a:pt x="70390" y="37720"/>
                </a:lnTo>
                <a:lnTo>
                  <a:pt x="70460" y="37720"/>
                </a:lnTo>
                <a:lnTo>
                  <a:pt x="70580" y="37990"/>
                </a:lnTo>
                <a:lnTo>
                  <a:pt x="70920" y="37960"/>
                </a:lnTo>
                <a:lnTo>
                  <a:pt x="71300" y="37860"/>
                </a:lnTo>
                <a:lnTo>
                  <a:pt x="71580" y="37910"/>
                </a:lnTo>
                <a:lnTo>
                  <a:pt x="71620" y="37830"/>
                </a:lnTo>
                <a:lnTo>
                  <a:pt x="71660" y="37780"/>
                </a:lnTo>
                <a:lnTo>
                  <a:pt x="71700" y="37720"/>
                </a:lnTo>
                <a:lnTo>
                  <a:pt x="71720" y="37630"/>
                </a:lnTo>
                <a:lnTo>
                  <a:pt x="71780" y="37760"/>
                </a:lnTo>
                <a:lnTo>
                  <a:pt x="71790" y="37820"/>
                </a:lnTo>
                <a:lnTo>
                  <a:pt x="71860" y="37820"/>
                </a:lnTo>
                <a:lnTo>
                  <a:pt x="71990" y="37630"/>
                </a:lnTo>
                <a:lnTo>
                  <a:pt x="72200" y="37540"/>
                </a:lnTo>
                <a:lnTo>
                  <a:pt x="72640" y="37460"/>
                </a:lnTo>
                <a:lnTo>
                  <a:pt x="72910" y="37360"/>
                </a:lnTo>
                <a:lnTo>
                  <a:pt x="73010" y="37210"/>
                </a:lnTo>
                <a:lnTo>
                  <a:pt x="72990" y="36970"/>
                </a:lnTo>
                <a:lnTo>
                  <a:pt x="72920" y="36630"/>
                </a:lnTo>
                <a:lnTo>
                  <a:pt x="74760" y="36570"/>
                </a:lnTo>
                <a:lnTo>
                  <a:pt x="74960" y="36630"/>
                </a:lnTo>
                <a:lnTo>
                  <a:pt x="74880" y="36930"/>
                </a:lnTo>
                <a:lnTo>
                  <a:pt x="75070" y="37050"/>
                </a:lnTo>
                <a:lnTo>
                  <a:pt x="75350" y="37130"/>
                </a:lnTo>
                <a:lnTo>
                  <a:pt x="75530" y="37270"/>
                </a:lnTo>
                <a:lnTo>
                  <a:pt x="75460" y="37400"/>
                </a:lnTo>
                <a:lnTo>
                  <a:pt x="75140" y="37910"/>
                </a:lnTo>
                <a:lnTo>
                  <a:pt x="75160" y="37980"/>
                </a:lnTo>
                <a:lnTo>
                  <a:pt x="75600" y="38410"/>
                </a:lnTo>
                <a:lnTo>
                  <a:pt x="75950" y="38550"/>
                </a:lnTo>
                <a:lnTo>
                  <a:pt x="76030" y="38620"/>
                </a:lnTo>
                <a:lnTo>
                  <a:pt x="76070" y="38670"/>
                </a:lnTo>
                <a:lnTo>
                  <a:pt x="76420" y="39200"/>
                </a:lnTo>
                <a:lnTo>
                  <a:pt x="76560" y="39320"/>
                </a:lnTo>
                <a:lnTo>
                  <a:pt x="76780" y="39450"/>
                </a:lnTo>
                <a:lnTo>
                  <a:pt x="76650" y="39550"/>
                </a:lnTo>
                <a:lnTo>
                  <a:pt x="76690" y="39660"/>
                </a:lnTo>
                <a:lnTo>
                  <a:pt x="76760" y="39760"/>
                </a:lnTo>
                <a:lnTo>
                  <a:pt x="76860" y="39860"/>
                </a:lnTo>
                <a:lnTo>
                  <a:pt x="76860" y="39990"/>
                </a:lnTo>
                <a:lnTo>
                  <a:pt x="76890" y="40070"/>
                </a:lnTo>
                <a:lnTo>
                  <a:pt x="76960" y="40100"/>
                </a:lnTo>
                <a:lnTo>
                  <a:pt x="77070" y="40090"/>
                </a:lnTo>
                <a:lnTo>
                  <a:pt x="77060" y="40360"/>
                </a:lnTo>
                <a:lnTo>
                  <a:pt x="77190" y="40650"/>
                </a:lnTo>
                <a:lnTo>
                  <a:pt x="77380" y="40900"/>
                </a:lnTo>
                <a:lnTo>
                  <a:pt x="77530" y="41000"/>
                </a:lnTo>
                <a:close/>
                <a:moveTo>
                  <a:pt x="61090" y="34170"/>
                </a:moveTo>
                <a:lnTo>
                  <a:pt x="61450" y="34410"/>
                </a:lnTo>
                <a:lnTo>
                  <a:pt x="61380" y="34740"/>
                </a:lnTo>
                <a:lnTo>
                  <a:pt x="60880" y="35460"/>
                </a:lnTo>
                <a:lnTo>
                  <a:pt x="60810" y="35460"/>
                </a:lnTo>
                <a:lnTo>
                  <a:pt x="60690" y="34820"/>
                </a:lnTo>
                <a:lnTo>
                  <a:pt x="60720" y="34520"/>
                </a:lnTo>
                <a:lnTo>
                  <a:pt x="60940" y="34350"/>
                </a:lnTo>
                <a:lnTo>
                  <a:pt x="60910" y="34240"/>
                </a:lnTo>
                <a:lnTo>
                  <a:pt x="60930" y="34190"/>
                </a:lnTo>
                <a:lnTo>
                  <a:pt x="61000" y="34170"/>
                </a:lnTo>
                <a:lnTo>
                  <a:pt x="61090" y="34170"/>
                </a:lnTo>
                <a:close/>
                <a:moveTo>
                  <a:pt x="65580" y="27850"/>
                </a:moveTo>
                <a:lnTo>
                  <a:pt x="65500" y="27990"/>
                </a:lnTo>
                <a:lnTo>
                  <a:pt x="65450" y="28030"/>
                </a:lnTo>
                <a:lnTo>
                  <a:pt x="65450" y="28120"/>
                </a:lnTo>
                <a:lnTo>
                  <a:pt x="65500" y="28110"/>
                </a:lnTo>
                <a:lnTo>
                  <a:pt x="65510" y="28130"/>
                </a:lnTo>
                <a:lnTo>
                  <a:pt x="65510" y="28170"/>
                </a:lnTo>
                <a:lnTo>
                  <a:pt x="65540" y="28290"/>
                </a:lnTo>
                <a:lnTo>
                  <a:pt x="65560" y="28430"/>
                </a:lnTo>
                <a:lnTo>
                  <a:pt x="65580" y="28490"/>
                </a:lnTo>
                <a:lnTo>
                  <a:pt x="65340" y="28630"/>
                </a:lnTo>
                <a:lnTo>
                  <a:pt x="65090" y="28820"/>
                </a:lnTo>
                <a:lnTo>
                  <a:pt x="64920" y="29080"/>
                </a:lnTo>
                <a:lnTo>
                  <a:pt x="64960" y="29410"/>
                </a:lnTo>
                <a:lnTo>
                  <a:pt x="64820" y="29410"/>
                </a:lnTo>
                <a:lnTo>
                  <a:pt x="64700" y="29440"/>
                </a:lnTo>
                <a:lnTo>
                  <a:pt x="64610" y="29510"/>
                </a:lnTo>
                <a:lnTo>
                  <a:pt x="64540" y="29590"/>
                </a:lnTo>
                <a:lnTo>
                  <a:pt x="64680" y="29680"/>
                </a:lnTo>
                <a:lnTo>
                  <a:pt x="64750" y="29690"/>
                </a:lnTo>
                <a:lnTo>
                  <a:pt x="64590" y="29770"/>
                </a:lnTo>
                <a:lnTo>
                  <a:pt x="64470" y="29890"/>
                </a:lnTo>
                <a:lnTo>
                  <a:pt x="64460" y="30020"/>
                </a:lnTo>
                <a:lnTo>
                  <a:pt x="64610" y="30140"/>
                </a:lnTo>
                <a:lnTo>
                  <a:pt x="64480" y="30280"/>
                </a:lnTo>
                <a:lnTo>
                  <a:pt x="64540" y="30430"/>
                </a:lnTo>
                <a:lnTo>
                  <a:pt x="64670" y="30560"/>
                </a:lnTo>
                <a:lnTo>
                  <a:pt x="64750" y="30690"/>
                </a:lnTo>
                <a:lnTo>
                  <a:pt x="64760" y="30780"/>
                </a:lnTo>
                <a:lnTo>
                  <a:pt x="64750" y="30800"/>
                </a:lnTo>
                <a:lnTo>
                  <a:pt x="64700" y="30800"/>
                </a:lnTo>
                <a:lnTo>
                  <a:pt x="64610" y="30880"/>
                </a:lnTo>
                <a:lnTo>
                  <a:pt x="64600" y="30970"/>
                </a:lnTo>
                <a:lnTo>
                  <a:pt x="64590" y="31100"/>
                </a:lnTo>
                <a:lnTo>
                  <a:pt x="64550" y="31180"/>
                </a:lnTo>
                <a:lnTo>
                  <a:pt x="64440" y="31100"/>
                </a:lnTo>
                <a:lnTo>
                  <a:pt x="64380" y="31070"/>
                </a:lnTo>
                <a:lnTo>
                  <a:pt x="64080" y="30970"/>
                </a:lnTo>
                <a:lnTo>
                  <a:pt x="64000" y="30910"/>
                </a:lnTo>
                <a:lnTo>
                  <a:pt x="63980" y="30780"/>
                </a:lnTo>
                <a:lnTo>
                  <a:pt x="63980" y="30660"/>
                </a:lnTo>
                <a:lnTo>
                  <a:pt x="63950" y="30600"/>
                </a:lnTo>
                <a:lnTo>
                  <a:pt x="63770" y="30540"/>
                </a:lnTo>
                <a:lnTo>
                  <a:pt x="63600" y="30270"/>
                </a:lnTo>
                <a:lnTo>
                  <a:pt x="63420" y="30240"/>
                </a:lnTo>
                <a:lnTo>
                  <a:pt x="63650" y="30070"/>
                </a:lnTo>
                <a:lnTo>
                  <a:pt x="63780" y="29940"/>
                </a:lnTo>
                <a:lnTo>
                  <a:pt x="63840" y="29820"/>
                </a:lnTo>
                <a:lnTo>
                  <a:pt x="63790" y="29630"/>
                </a:lnTo>
                <a:lnTo>
                  <a:pt x="63670" y="29500"/>
                </a:lnTo>
                <a:lnTo>
                  <a:pt x="63540" y="29430"/>
                </a:lnTo>
                <a:lnTo>
                  <a:pt x="63420" y="29410"/>
                </a:lnTo>
                <a:lnTo>
                  <a:pt x="62990" y="29770"/>
                </a:lnTo>
                <a:lnTo>
                  <a:pt x="63080" y="29770"/>
                </a:lnTo>
                <a:lnTo>
                  <a:pt x="63160" y="29790"/>
                </a:lnTo>
                <a:lnTo>
                  <a:pt x="63220" y="29820"/>
                </a:lnTo>
                <a:lnTo>
                  <a:pt x="63280" y="29870"/>
                </a:lnTo>
                <a:lnTo>
                  <a:pt x="63090" y="29900"/>
                </a:lnTo>
                <a:lnTo>
                  <a:pt x="62960" y="30030"/>
                </a:lnTo>
                <a:lnTo>
                  <a:pt x="62860" y="30210"/>
                </a:lnTo>
                <a:lnTo>
                  <a:pt x="62780" y="30410"/>
                </a:lnTo>
                <a:lnTo>
                  <a:pt x="62870" y="30370"/>
                </a:lnTo>
                <a:lnTo>
                  <a:pt x="62890" y="30360"/>
                </a:lnTo>
                <a:lnTo>
                  <a:pt x="62920" y="30320"/>
                </a:lnTo>
                <a:lnTo>
                  <a:pt x="63040" y="30460"/>
                </a:lnTo>
                <a:lnTo>
                  <a:pt x="63170" y="30680"/>
                </a:lnTo>
                <a:lnTo>
                  <a:pt x="63230" y="30880"/>
                </a:lnTo>
                <a:lnTo>
                  <a:pt x="63170" y="30970"/>
                </a:lnTo>
                <a:lnTo>
                  <a:pt x="62940" y="30950"/>
                </a:lnTo>
                <a:lnTo>
                  <a:pt x="62760" y="30920"/>
                </a:lnTo>
                <a:lnTo>
                  <a:pt x="62430" y="30780"/>
                </a:lnTo>
                <a:lnTo>
                  <a:pt x="62670" y="30410"/>
                </a:lnTo>
                <a:lnTo>
                  <a:pt x="62710" y="30370"/>
                </a:lnTo>
                <a:lnTo>
                  <a:pt x="62660" y="30220"/>
                </a:lnTo>
                <a:lnTo>
                  <a:pt x="62540" y="30270"/>
                </a:lnTo>
                <a:lnTo>
                  <a:pt x="62420" y="30400"/>
                </a:lnTo>
                <a:lnTo>
                  <a:pt x="62360" y="30510"/>
                </a:lnTo>
                <a:lnTo>
                  <a:pt x="62290" y="30510"/>
                </a:lnTo>
                <a:lnTo>
                  <a:pt x="62280" y="30410"/>
                </a:lnTo>
                <a:lnTo>
                  <a:pt x="62260" y="30350"/>
                </a:lnTo>
                <a:lnTo>
                  <a:pt x="62240" y="30300"/>
                </a:lnTo>
                <a:lnTo>
                  <a:pt x="62220" y="30240"/>
                </a:lnTo>
                <a:lnTo>
                  <a:pt x="61620" y="30420"/>
                </a:lnTo>
                <a:lnTo>
                  <a:pt x="61510" y="30510"/>
                </a:lnTo>
                <a:lnTo>
                  <a:pt x="61450" y="30510"/>
                </a:lnTo>
                <a:lnTo>
                  <a:pt x="61480" y="30430"/>
                </a:lnTo>
                <a:lnTo>
                  <a:pt x="61520" y="30360"/>
                </a:lnTo>
                <a:lnTo>
                  <a:pt x="61570" y="30300"/>
                </a:lnTo>
                <a:lnTo>
                  <a:pt x="61650" y="30240"/>
                </a:lnTo>
                <a:lnTo>
                  <a:pt x="61600" y="30210"/>
                </a:lnTo>
                <a:lnTo>
                  <a:pt x="61520" y="30160"/>
                </a:lnTo>
                <a:lnTo>
                  <a:pt x="61450" y="30140"/>
                </a:lnTo>
                <a:lnTo>
                  <a:pt x="61460" y="30020"/>
                </a:lnTo>
                <a:lnTo>
                  <a:pt x="61450" y="29960"/>
                </a:lnTo>
                <a:lnTo>
                  <a:pt x="61510" y="29910"/>
                </a:lnTo>
                <a:lnTo>
                  <a:pt x="61580" y="29870"/>
                </a:lnTo>
                <a:lnTo>
                  <a:pt x="61580" y="29770"/>
                </a:lnTo>
                <a:lnTo>
                  <a:pt x="61510" y="29770"/>
                </a:lnTo>
                <a:lnTo>
                  <a:pt x="61510" y="29690"/>
                </a:lnTo>
                <a:lnTo>
                  <a:pt x="61560" y="29670"/>
                </a:lnTo>
                <a:lnTo>
                  <a:pt x="61580" y="29650"/>
                </a:lnTo>
                <a:lnTo>
                  <a:pt x="61650" y="29590"/>
                </a:lnTo>
                <a:lnTo>
                  <a:pt x="61580" y="29590"/>
                </a:lnTo>
                <a:lnTo>
                  <a:pt x="61660" y="29400"/>
                </a:lnTo>
                <a:lnTo>
                  <a:pt x="61620" y="29280"/>
                </a:lnTo>
                <a:lnTo>
                  <a:pt x="61520" y="29180"/>
                </a:lnTo>
                <a:lnTo>
                  <a:pt x="61450" y="29040"/>
                </a:lnTo>
                <a:lnTo>
                  <a:pt x="61440" y="28850"/>
                </a:lnTo>
                <a:lnTo>
                  <a:pt x="61450" y="28670"/>
                </a:lnTo>
                <a:lnTo>
                  <a:pt x="61430" y="28540"/>
                </a:lnTo>
                <a:lnTo>
                  <a:pt x="61310" y="28490"/>
                </a:lnTo>
                <a:lnTo>
                  <a:pt x="61310" y="28400"/>
                </a:lnTo>
                <a:lnTo>
                  <a:pt x="61670" y="28380"/>
                </a:lnTo>
                <a:lnTo>
                  <a:pt x="62320" y="28220"/>
                </a:lnTo>
                <a:lnTo>
                  <a:pt x="62420" y="28240"/>
                </a:lnTo>
                <a:lnTo>
                  <a:pt x="62490" y="28310"/>
                </a:lnTo>
                <a:lnTo>
                  <a:pt x="62530" y="28370"/>
                </a:lnTo>
                <a:lnTo>
                  <a:pt x="62570" y="28400"/>
                </a:lnTo>
                <a:lnTo>
                  <a:pt x="62730" y="28380"/>
                </a:lnTo>
                <a:lnTo>
                  <a:pt x="63280" y="28220"/>
                </a:lnTo>
                <a:lnTo>
                  <a:pt x="63500" y="28300"/>
                </a:lnTo>
                <a:lnTo>
                  <a:pt x="63640" y="28460"/>
                </a:lnTo>
                <a:lnTo>
                  <a:pt x="63760" y="28650"/>
                </a:lnTo>
                <a:lnTo>
                  <a:pt x="63910" y="28860"/>
                </a:lnTo>
                <a:lnTo>
                  <a:pt x="63890" y="28960"/>
                </a:lnTo>
                <a:lnTo>
                  <a:pt x="64120" y="28870"/>
                </a:lnTo>
                <a:lnTo>
                  <a:pt x="64400" y="28710"/>
                </a:lnTo>
                <a:lnTo>
                  <a:pt x="64540" y="28580"/>
                </a:lnTo>
                <a:lnTo>
                  <a:pt x="64540" y="28460"/>
                </a:lnTo>
                <a:lnTo>
                  <a:pt x="64760" y="28140"/>
                </a:lnTo>
                <a:lnTo>
                  <a:pt x="64890" y="28030"/>
                </a:lnTo>
                <a:lnTo>
                  <a:pt x="64930" y="28040"/>
                </a:lnTo>
                <a:lnTo>
                  <a:pt x="65200" y="28030"/>
                </a:lnTo>
                <a:lnTo>
                  <a:pt x="65290" y="28010"/>
                </a:lnTo>
                <a:lnTo>
                  <a:pt x="65580" y="27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