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Thessalia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Thessa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850" y="30950"/>
                </a:moveTo>
                <a:lnTo>
                  <a:pt x="22980" y="31080"/>
                </a:lnTo>
                <a:lnTo>
                  <a:pt x="23170" y="31070"/>
                </a:lnTo>
                <a:lnTo>
                  <a:pt x="23600" y="30920"/>
                </a:lnTo>
                <a:lnTo>
                  <a:pt x="23800" y="30800"/>
                </a:lnTo>
                <a:lnTo>
                  <a:pt x="24040" y="30470"/>
                </a:lnTo>
                <a:lnTo>
                  <a:pt x="24250" y="30320"/>
                </a:lnTo>
                <a:lnTo>
                  <a:pt x="24650" y="30160"/>
                </a:lnTo>
                <a:lnTo>
                  <a:pt x="26160" y="30360"/>
                </a:lnTo>
                <a:lnTo>
                  <a:pt x="27190" y="30640"/>
                </a:lnTo>
                <a:lnTo>
                  <a:pt x="27560" y="30660"/>
                </a:lnTo>
                <a:lnTo>
                  <a:pt x="28330" y="30490"/>
                </a:lnTo>
                <a:lnTo>
                  <a:pt x="28870" y="30570"/>
                </a:lnTo>
                <a:lnTo>
                  <a:pt x="29000" y="30450"/>
                </a:lnTo>
                <a:lnTo>
                  <a:pt x="29030" y="30270"/>
                </a:lnTo>
                <a:lnTo>
                  <a:pt x="28940" y="29890"/>
                </a:lnTo>
                <a:lnTo>
                  <a:pt x="28970" y="29710"/>
                </a:lnTo>
                <a:lnTo>
                  <a:pt x="28900" y="29520"/>
                </a:lnTo>
                <a:lnTo>
                  <a:pt x="28560" y="29310"/>
                </a:lnTo>
                <a:lnTo>
                  <a:pt x="28770" y="29160"/>
                </a:lnTo>
                <a:lnTo>
                  <a:pt x="29260" y="28690"/>
                </a:lnTo>
                <a:lnTo>
                  <a:pt x="29670" y="28460"/>
                </a:lnTo>
                <a:lnTo>
                  <a:pt x="29880" y="28090"/>
                </a:lnTo>
                <a:lnTo>
                  <a:pt x="29970" y="27740"/>
                </a:lnTo>
                <a:lnTo>
                  <a:pt x="30470" y="27230"/>
                </a:lnTo>
                <a:lnTo>
                  <a:pt x="30780" y="26730"/>
                </a:lnTo>
                <a:lnTo>
                  <a:pt x="30870" y="26380"/>
                </a:lnTo>
                <a:lnTo>
                  <a:pt x="31110" y="26090"/>
                </a:lnTo>
                <a:lnTo>
                  <a:pt x="31190" y="26280"/>
                </a:lnTo>
                <a:lnTo>
                  <a:pt x="31290" y="26120"/>
                </a:lnTo>
                <a:lnTo>
                  <a:pt x="31500" y="26000"/>
                </a:lnTo>
                <a:lnTo>
                  <a:pt x="32030" y="26130"/>
                </a:lnTo>
                <a:lnTo>
                  <a:pt x="32000" y="26310"/>
                </a:lnTo>
                <a:lnTo>
                  <a:pt x="31900" y="26470"/>
                </a:lnTo>
                <a:lnTo>
                  <a:pt x="31940" y="26670"/>
                </a:lnTo>
                <a:lnTo>
                  <a:pt x="31900" y="26880"/>
                </a:lnTo>
                <a:lnTo>
                  <a:pt x="31980" y="27080"/>
                </a:lnTo>
                <a:lnTo>
                  <a:pt x="32160" y="27140"/>
                </a:lnTo>
                <a:lnTo>
                  <a:pt x="32370" y="26960"/>
                </a:lnTo>
                <a:lnTo>
                  <a:pt x="32580" y="26620"/>
                </a:lnTo>
                <a:lnTo>
                  <a:pt x="32760" y="26470"/>
                </a:lnTo>
                <a:lnTo>
                  <a:pt x="33190" y="26320"/>
                </a:lnTo>
                <a:lnTo>
                  <a:pt x="33530" y="26520"/>
                </a:lnTo>
                <a:lnTo>
                  <a:pt x="33600" y="26720"/>
                </a:lnTo>
                <a:lnTo>
                  <a:pt x="33580" y="27300"/>
                </a:lnTo>
                <a:lnTo>
                  <a:pt x="33700" y="27690"/>
                </a:lnTo>
                <a:lnTo>
                  <a:pt x="34010" y="28040"/>
                </a:lnTo>
                <a:lnTo>
                  <a:pt x="34700" y="28520"/>
                </a:lnTo>
                <a:lnTo>
                  <a:pt x="34930" y="28930"/>
                </a:lnTo>
                <a:lnTo>
                  <a:pt x="35240" y="29240"/>
                </a:lnTo>
                <a:lnTo>
                  <a:pt x="35630" y="29380"/>
                </a:lnTo>
                <a:lnTo>
                  <a:pt x="36450" y="29150"/>
                </a:lnTo>
                <a:lnTo>
                  <a:pt x="36630" y="29180"/>
                </a:lnTo>
                <a:lnTo>
                  <a:pt x="36790" y="29320"/>
                </a:lnTo>
                <a:lnTo>
                  <a:pt x="37320" y="29230"/>
                </a:lnTo>
                <a:lnTo>
                  <a:pt x="37430" y="29210"/>
                </a:lnTo>
                <a:lnTo>
                  <a:pt x="37430" y="29220"/>
                </a:lnTo>
                <a:lnTo>
                  <a:pt x="37570" y="29700"/>
                </a:lnTo>
                <a:lnTo>
                  <a:pt x="37640" y="29870"/>
                </a:lnTo>
                <a:lnTo>
                  <a:pt x="37750" y="30010"/>
                </a:lnTo>
                <a:lnTo>
                  <a:pt x="38140" y="30350"/>
                </a:lnTo>
                <a:lnTo>
                  <a:pt x="38370" y="30470"/>
                </a:lnTo>
                <a:lnTo>
                  <a:pt x="38510" y="30620"/>
                </a:lnTo>
                <a:lnTo>
                  <a:pt x="38770" y="30970"/>
                </a:lnTo>
                <a:lnTo>
                  <a:pt x="38870" y="31140"/>
                </a:lnTo>
                <a:lnTo>
                  <a:pt x="38960" y="31370"/>
                </a:lnTo>
                <a:lnTo>
                  <a:pt x="39020" y="31640"/>
                </a:lnTo>
                <a:lnTo>
                  <a:pt x="39050" y="31930"/>
                </a:lnTo>
                <a:lnTo>
                  <a:pt x="39090" y="32140"/>
                </a:lnTo>
                <a:lnTo>
                  <a:pt x="39400" y="32900"/>
                </a:lnTo>
                <a:lnTo>
                  <a:pt x="39640" y="33690"/>
                </a:lnTo>
                <a:lnTo>
                  <a:pt x="39790" y="33940"/>
                </a:lnTo>
                <a:lnTo>
                  <a:pt x="39930" y="34080"/>
                </a:lnTo>
                <a:lnTo>
                  <a:pt x="40460" y="34440"/>
                </a:lnTo>
                <a:lnTo>
                  <a:pt x="40990" y="34650"/>
                </a:lnTo>
                <a:lnTo>
                  <a:pt x="41380" y="34960"/>
                </a:lnTo>
                <a:lnTo>
                  <a:pt x="41410" y="34990"/>
                </a:lnTo>
                <a:lnTo>
                  <a:pt x="41460" y="35050"/>
                </a:lnTo>
                <a:lnTo>
                  <a:pt x="41580" y="35460"/>
                </a:lnTo>
                <a:lnTo>
                  <a:pt x="41700" y="35620"/>
                </a:lnTo>
                <a:lnTo>
                  <a:pt x="42580" y="36620"/>
                </a:lnTo>
                <a:lnTo>
                  <a:pt x="42710" y="36900"/>
                </a:lnTo>
                <a:lnTo>
                  <a:pt x="43200" y="37370"/>
                </a:lnTo>
                <a:lnTo>
                  <a:pt x="43420" y="38090"/>
                </a:lnTo>
                <a:lnTo>
                  <a:pt x="43930" y="39100"/>
                </a:lnTo>
                <a:lnTo>
                  <a:pt x="43940" y="39270"/>
                </a:lnTo>
                <a:lnTo>
                  <a:pt x="43840" y="39340"/>
                </a:lnTo>
                <a:lnTo>
                  <a:pt x="43510" y="39650"/>
                </a:lnTo>
                <a:lnTo>
                  <a:pt x="43310" y="39720"/>
                </a:lnTo>
                <a:lnTo>
                  <a:pt x="42920" y="39780"/>
                </a:lnTo>
                <a:lnTo>
                  <a:pt x="42720" y="39840"/>
                </a:lnTo>
                <a:lnTo>
                  <a:pt x="42570" y="39910"/>
                </a:lnTo>
                <a:lnTo>
                  <a:pt x="42620" y="39940"/>
                </a:lnTo>
                <a:lnTo>
                  <a:pt x="42660" y="39970"/>
                </a:lnTo>
                <a:lnTo>
                  <a:pt x="42710" y="39990"/>
                </a:lnTo>
                <a:lnTo>
                  <a:pt x="42780" y="40000"/>
                </a:lnTo>
                <a:lnTo>
                  <a:pt x="42780" y="40090"/>
                </a:lnTo>
                <a:lnTo>
                  <a:pt x="42690" y="40120"/>
                </a:lnTo>
                <a:lnTo>
                  <a:pt x="42610" y="40160"/>
                </a:lnTo>
                <a:lnTo>
                  <a:pt x="42550" y="40210"/>
                </a:lnTo>
                <a:lnTo>
                  <a:pt x="42500" y="40270"/>
                </a:lnTo>
                <a:lnTo>
                  <a:pt x="42380" y="40220"/>
                </a:lnTo>
                <a:lnTo>
                  <a:pt x="42150" y="40240"/>
                </a:lnTo>
                <a:lnTo>
                  <a:pt x="41910" y="40310"/>
                </a:lnTo>
                <a:lnTo>
                  <a:pt x="41760" y="40400"/>
                </a:lnTo>
                <a:lnTo>
                  <a:pt x="41600" y="40480"/>
                </a:lnTo>
                <a:lnTo>
                  <a:pt x="41360" y="40470"/>
                </a:lnTo>
                <a:lnTo>
                  <a:pt x="40950" y="40360"/>
                </a:lnTo>
                <a:lnTo>
                  <a:pt x="41040" y="40170"/>
                </a:lnTo>
                <a:lnTo>
                  <a:pt x="41160" y="40000"/>
                </a:lnTo>
                <a:lnTo>
                  <a:pt x="41110" y="39820"/>
                </a:lnTo>
                <a:lnTo>
                  <a:pt x="41250" y="39700"/>
                </a:lnTo>
                <a:lnTo>
                  <a:pt x="41580" y="39550"/>
                </a:lnTo>
                <a:lnTo>
                  <a:pt x="41580" y="39710"/>
                </a:lnTo>
                <a:lnTo>
                  <a:pt x="41450" y="40270"/>
                </a:lnTo>
                <a:lnTo>
                  <a:pt x="42180" y="39870"/>
                </a:lnTo>
                <a:lnTo>
                  <a:pt x="42290" y="39720"/>
                </a:lnTo>
                <a:lnTo>
                  <a:pt x="42220" y="39590"/>
                </a:lnTo>
                <a:lnTo>
                  <a:pt x="42280" y="39550"/>
                </a:lnTo>
                <a:lnTo>
                  <a:pt x="42370" y="39560"/>
                </a:lnTo>
                <a:lnTo>
                  <a:pt x="42430" y="39590"/>
                </a:lnTo>
                <a:lnTo>
                  <a:pt x="42460" y="39650"/>
                </a:lnTo>
                <a:lnTo>
                  <a:pt x="42530" y="39570"/>
                </a:lnTo>
                <a:lnTo>
                  <a:pt x="42610" y="39430"/>
                </a:lnTo>
                <a:lnTo>
                  <a:pt x="42640" y="39270"/>
                </a:lnTo>
                <a:lnTo>
                  <a:pt x="42590" y="39130"/>
                </a:lnTo>
                <a:lnTo>
                  <a:pt x="42330" y="38680"/>
                </a:lnTo>
                <a:lnTo>
                  <a:pt x="42220" y="38550"/>
                </a:lnTo>
                <a:lnTo>
                  <a:pt x="42260" y="38330"/>
                </a:lnTo>
                <a:lnTo>
                  <a:pt x="42150" y="38090"/>
                </a:lnTo>
                <a:lnTo>
                  <a:pt x="41970" y="37880"/>
                </a:lnTo>
                <a:lnTo>
                  <a:pt x="41800" y="37720"/>
                </a:lnTo>
                <a:lnTo>
                  <a:pt x="41600" y="37580"/>
                </a:lnTo>
                <a:lnTo>
                  <a:pt x="41420" y="37510"/>
                </a:lnTo>
                <a:lnTo>
                  <a:pt x="40620" y="37440"/>
                </a:lnTo>
                <a:lnTo>
                  <a:pt x="40620" y="37400"/>
                </a:lnTo>
                <a:lnTo>
                  <a:pt x="40630" y="37340"/>
                </a:lnTo>
                <a:lnTo>
                  <a:pt x="40600" y="37270"/>
                </a:lnTo>
                <a:lnTo>
                  <a:pt x="40550" y="37190"/>
                </a:lnTo>
                <a:lnTo>
                  <a:pt x="40450" y="36980"/>
                </a:lnTo>
                <a:lnTo>
                  <a:pt x="40390" y="36920"/>
                </a:lnTo>
                <a:lnTo>
                  <a:pt x="40320" y="36900"/>
                </a:lnTo>
                <a:lnTo>
                  <a:pt x="40040" y="36920"/>
                </a:lnTo>
                <a:lnTo>
                  <a:pt x="39810" y="36860"/>
                </a:lnTo>
                <a:lnTo>
                  <a:pt x="39750" y="36870"/>
                </a:lnTo>
                <a:lnTo>
                  <a:pt x="39830" y="37000"/>
                </a:lnTo>
                <a:lnTo>
                  <a:pt x="39830" y="37090"/>
                </a:lnTo>
                <a:lnTo>
                  <a:pt x="39720" y="37200"/>
                </a:lnTo>
                <a:lnTo>
                  <a:pt x="39680" y="37350"/>
                </a:lnTo>
                <a:lnTo>
                  <a:pt x="39710" y="37510"/>
                </a:lnTo>
                <a:lnTo>
                  <a:pt x="39830" y="37630"/>
                </a:lnTo>
                <a:lnTo>
                  <a:pt x="39580" y="37690"/>
                </a:lnTo>
                <a:lnTo>
                  <a:pt x="39180" y="37740"/>
                </a:lnTo>
                <a:lnTo>
                  <a:pt x="38790" y="37830"/>
                </a:lnTo>
                <a:lnTo>
                  <a:pt x="38630" y="38050"/>
                </a:lnTo>
                <a:lnTo>
                  <a:pt x="38610" y="38560"/>
                </a:lnTo>
                <a:lnTo>
                  <a:pt x="38630" y="38720"/>
                </a:lnTo>
                <a:lnTo>
                  <a:pt x="38910" y="39550"/>
                </a:lnTo>
                <a:lnTo>
                  <a:pt x="38980" y="39550"/>
                </a:lnTo>
                <a:lnTo>
                  <a:pt x="39060" y="39400"/>
                </a:lnTo>
                <a:lnTo>
                  <a:pt x="39190" y="39270"/>
                </a:lnTo>
                <a:lnTo>
                  <a:pt x="39150" y="39130"/>
                </a:lnTo>
                <a:lnTo>
                  <a:pt x="39200" y="39120"/>
                </a:lnTo>
                <a:lnTo>
                  <a:pt x="39280" y="39210"/>
                </a:lnTo>
                <a:lnTo>
                  <a:pt x="39330" y="39360"/>
                </a:lnTo>
                <a:lnTo>
                  <a:pt x="39400" y="39270"/>
                </a:lnTo>
                <a:lnTo>
                  <a:pt x="39500" y="39490"/>
                </a:lnTo>
                <a:lnTo>
                  <a:pt x="39530" y="39750"/>
                </a:lnTo>
                <a:lnTo>
                  <a:pt x="39600" y="40000"/>
                </a:lnTo>
                <a:lnTo>
                  <a:pt x="39760" y="40180"/>
                </a:lnTo>
                <a:lnTo>
                  <a:pt x="39750" y="40110"/>
                </a:lnTo>
                <a:lnTo>
                  <a:pt x="39770" y="40100"/>
                </a:lnTo>
                <a:lnTo>
                  <a:pt x="39790" y="40100"/>
                </a:lnTo>
                <a:lnTo>
                  <a:pt x="39830" y="40090"/>
                </a:lnTo>
                <a:lnTo>
                  <a:pt x="39780" y="40000"/>
                </a:lnTo>
                <a:lnTo>
                  <a:pt x="39760" y="39910"/>
                </a:lnTo>
                <a:lnTo>
                  <a:pt x="40010" y="40080"/>
                </a:lnTo>
                <a:lnTo>
                  <a:pt x="40140" y="40300"/>
                </a:lnTo>
                <a:lnTo>
                  <a:pt x="40230" y="40530"/>
                </a:lnTo>
                <a:lnTo>
                  <a:pt x="40390" y="40730"/>
                </a:lnTo>
                <a:lnTo>
                  <a:pt x="40330" y="40890"/>
                </a:lnTo>
                <a:lnTo>
                  <a:pt x="40340" y="40930"/>
                </a:lnTo>
                <a:lnTo>
                  <a:pt x="40390" y="41000"/>
                </a:lnTo>
                <a:lnTo>
                  <a:pt x="40070" y="41190"/>
                </a:lnTo>
                <a:lnTo>
                  <a:pt x="39990" y="41320"/>
                </a:lnTo>
                <a:lnTo>
                  <a:pt x="40040" y="41530"/>
                </a:lnTo>
                <a:lnTo>
                  <a:pt x="40570" y="41210"/>
                </a:lnTo>
                <a:lnTo>
                  <a:pt x="40850" y="41120"/>
                </a:lnTo>
                <a:lnTo>
                  <a:pt x="41160" y="41090"/>
                </a:lnTo>
                <a:lnTo>
                  <a:pt x="41160" y="41170"/>
                </a:lnTo>
                <a:lnTo>
                  <a:pt x="41080" y="41270"/>
                </a:lnTo>
                <a:lnTo>
                  <a:pt x="40740" y="41450"/>
                </a:lnTo>
                <a:lnTo>
                  <a:pt x="40650" y="41540"/>
                </a:lnTo>
                <a:lnTo>
                  <a:pt x="40610" y="41630"/>
                </a:lnTo>
                <a:lnTo>
                  <a:pt x="40530" y="41900"/>
                </a:lnTo>
                <a:lnTo>
                  <a:pt x="40490" y="42000"/>
                </a:lnTo>
                <a:lnTo>
                  <a:pt x="40410" y="42090"/>
                </a:lnTo>
                <a:lnTo>
                  <a:pt x="40380" y="42140"/>
                </a:lnTo>
                <a:lnTo>
                  <a:pt x="40350" y="42120"/>
                </a:lnTo>
                <a:lnTo>
                  <a:pt x="40280" y="42090"/>
                </a:lnTo>
                <a:lnTo>
                  <a:pt x="40060" y="41990"/>
                </a:lnTo>
                <a:lnTo>
                  <a:pt x="39660" y="42180"/>
                </a:lnTo>
                <a:lnTo>
                  <a:pt x="39070" y="42220"/>
                </a:lnTo>
                <a:lnTo>
                  <a:pt x="38760" y="41910"/>
                </a:lnTo>
                <a:lnTo>
                  <a:pt x="38590" y="41850"/>
                </a:lnTo>
                <a:lnTo>
                  <a:pt x="38220" y="41890"/>
                </a:lnTo>
                <a:lnTo>
                  <a:pt x="37660" y="41720"/>
                </a:lnTo>
                <a:lnTo>
                  <a:pt x="37480" y="41730"/>
                </a:lnTo>
                <a:lnTo>
                  <a:pt x="36830" y="41290"/>
                </a:lnTo>
                <a:lnTo>
                  <a:pt x="36620" y="41220"/>
                </a:lnTo>
                <a:lnTo>
                  <a:pt x="35840" y="41300"/>
                </a:lnTo>
                <a:lnTo>
                  <a:pt x="35440" y="41270"/>
                </a:lnTo>
                <a:lnTo>
                  <a:pt x="35270" y="41170"/>
                </a:lnTo>
                <a:lnTo>
                  <a:pt x="35200" y="40980"/>
                </a:lnTo>
                <a:lnTo>
                  <a:pt x="35160" y="40390"/>
                </a:lnTo>
                <a:lnTo>
                  <a:pt x="35210" y="40070"/>
                </a:lnTo>
                <a:lnTo>
                  <a:pt x="34540" y="40140"/>
                </a:lnTo>
                <a:lnTo>
                  <a:pt x="34380" y="40010"/>
                </a:lnTo>
                <a:lnTo>
                  <a:pt x="34300" y="39410"/>
                </a:lnTo>
                <a:lnTo>
                  <a:pt x="34140" y="39280"/>
                </a:lnTo>
                <a:lnTo>
                  <a:pt x="33780" y="39040"/>
                </a:lnTo>
                <a:lnTo>
                  <a:pt x="33060" y="38770"/>
                </a:lnTo>
                <a:lnTo>
                  <a:pt x="32560" y="38470"/>
                </a:lnTo>
                <a:lnTo>
                  <a:pt x="31650" y="39520"/>
                </a:lnTo>
                <a:lnTo>
                  <a:pt x="31340" y="40260"/>
                </a:lnTo>
                <a:lnTo>
                  <a:pt x="31120" y="40450"/>
                </a:lnTo>
                <a:lnTo>
                  <a:pt x="30740" y="40530"/>
                </a:lnTo>
                <a:lnTo>
                  <a:pt x="30540" y="40640"/>
                </a:lnTo>
                <a:lnTo>
                  <a:pt x="30270" y="40960"/>
                </a:lnTo>
                <a:lnTo>
                  <a:pt x="29830" y="41180"/>
                </a:lnTo>
                <a:lnTo>
                  <a:pt x="29450" y="41260"/>
                </a:lnTo>
                <a:lnTo>
                  <a:pt x="29270" y="41230"/>
                </a:lnTo>
                <a:lnTo>
                  <a:pt x="29230" y="41050"/>
                </a:lnTo>
                <a:lnTo>
                  <a:pt x="29300" y="40880"/>
                </a:lnTo>
                <a:lnTo>
                  <a:pt x="29250" y="40510"/>
                </a:lnTo>
                <a:lnTo>
                  <a:pt x="29100" y="40300"/>
                </a:lnTo>
                <a:lnTo>
                  <a:pt x="28760" y="40170"/>
                </a:lnTo>
                <a:lnTo>
                  <a:pt x="28400" y="39900"/>
                </a:lnTo>
                <a:lnTo>
                  <a:pt x="28220" y="39910"/>
                </a:lnTo>
                <a:lnTo>
                  <a:pt x="27630" y="40320"/>
                </a:lnTo>
                <a:lnTo>
                  <a:pt x="27440" y="40400"/>
                </a:lnTo>
                <a:lnTo>
                  <a:pt x="27260" y="40370"/>
                </a:lnTo>
                <a:lnTo>
                  <a:pt x="27100" y="40240"/>
                </a:lnTo>
                <a:lnTo>
                  <a:pt x="27020" y="40040"/>
                </a:lnTo>
                <a:lnTo>
                  <a:pt x="27120" y="39690"/>
                </a:lnTo>
                <a:lnTo>
                  <a:pt x="27040" y="39500"/>
                </a:lnTo>
                <a:lnTo>
                  <a:pt x="26710" y="39300"/>
                </a:lnTo>
                <a:lnTo>
                  <a:pt x="26650" y="38750"/>
                </a:lnTo>
                <a:lnTo>
                  <a:pt x="26570" y="38560"/>
                </a:lnTo>
                <a:lnTo>
                  <a:pt x="26410" y="38420"/>
                </a:lnTo>
                <a:lnTo>
                  <a:pt x="25530" y="38650"/>
                </a:lnTo>
                <a:lnTo>
                  <a:pt x="25330" y="38800"/>
                </a:lnTo>
                <a:lnTo>
                  <a:pt x="25260" y="38970"/>
                </a:lnTo>
                <a:lnTo>
                  <a:pt x="25090" y="39120"/>
                </a:lnTo>
                <a:lnTo>
                  <a:pt x="24770" y="38850"/>
                </a:lnTo>
                <a:lnTo>
                  <a:pt x="24580" y="38900"/>
                </a:lnTo>
                <a:lnTo>
                  <a:pt x="24210" y="39170"/>
                </a:lnTo>
                <a:lnTo>
                  <a:pt x="23720" y="39670"/>
                </a:lnTo>
                <a:lnTo>
                  <a:pt x="23590" y="39610"/>
                </a:lnTo>
                <a:lnTo>
                  <a:pt x="23320" y="39210"/>
                </a:lnTo>
                <a:lnTo>
                  <a:pt x="23280" y="38990"/>
                </a:lnTo>
                <a:lnTo>
                  <a:pt x="23820" y="37950"/>
                </a:lnTo>
                <a:lnTo>
                  <a:pt x="23660" y="37560"/>
                </a:lnTo>
                <a:lnTo>
                  <a:pt x="23420" y="37270"/>
                </a:lnTo>
                <a:lnTo>
                  <a:pt x="23230" y="37310"/>
                </a:lnTo>
                <a:lnTo>
                  <a:pt x="22690" y="37230"/>
                </a:lnTo>
                <a:lnTo>
                  <a:pt x="22330" y="36960"/>
                </a:lnTo>
                <a:lnTo>
                  <a:pt x="22180" y="36500"/>
                </a:lnTo>
                <a:lnTo>
                  <a:pt x="21700" y="36100"/>
                </a:lnTo>
                <a:lnTo>
                  <a:pt x="21620" y="35870"/>
                </a:lnTo>
                <a:lnTo>
                  <a:pt x="21660" y="35650"/>
                </a:lnTo>
                <a:lnTo>
                  <a:pt x="21590" y="35420"/>
                </a:lnTo>
                <a:lnTo>
                  <a:pt x="21430" y="35220"/>
                </a:lnTo>
                <a:lnTo>
                  <a:pt x="21460" y="35040"/>
                </a:lnTo>
                <a:lnTo>
                  <a:pt x="21600" y="34880"/>
                </a:lnTo>
                <a:lnTo>
                  <a:pt x="21510" y="34500"/>
                </a:lnTo>
                <a:lnTo>
                  <a:pt x="21570" y="34150"/>
                </a:lnTo>
                <a:lnTo>
                  <a:pt x="21450" y="33950"/>
                </a:lnTo>
                <a:lnTo>
                  <a:pt x="21280" y="33890"/>
                </a:lnTo>
                <a:lnTo>
                  <a:pt x="21130" y="33680"/>
                </a:lnTo>
                <a:lnTo>
                  <a:pt x="21110" y="33310"/>
                </a:lnTo>
                <a:lnTo>
                  <a:pt x="21000" y="32890"/>
                </a:lnTo>
                <a:lnTo>
                  <a:pt x="21130" y="32730"/>
                </a:lnTo>
                <a:lnTo>
                  <a:pt x="21330" y="32620"/>
                </a:lnTo>
                <a:lnTo>
                  <a:pt x="21740" y="32640"/>
                </a:lnTo>
                <a:lnTo>
                  <a:pt x="21900" y="32780"/>
                </a:lnTo>
                <a:lnTo>
                  <a:pt x="22080" y="32770"/>
                </a:lnTo>
                <a:lnTo>
                  <a:pt x="22070" y="32400"/>
                </a:lnTo>
                <a:lnTo>
                  <a:pt x="21900" y="31610"/>
                </a:lnTo>
                <a:lnTo>
                  <a:pt x="21970" y="31430"/>
                </a:lnTo>
                <a:lnTo>
                  <a:pt x="22070" y="31230"/>
                </a:lnTo>
                <a:lnTo>
                  <a:pt x="22270" y="31120"/>
                </a:lnTo>
                <a:lnTo>
                  <a:pt x="22380" y="30950"/>
                </a:lnTo>
                <a:lnTo>
                  <a:pt x="22570" y="30870"/>
                </a:lnTo>
                <a:lnTo>
                  <a:pt x="22850" y="30950"/>
                </a:lnTo>
                <a:close/>
                <a:moveTo>
                  <a:pt x="44900" y="39720"/>
                </a:moveTo>
                <a:lnTo>
                  <a:pt x="44780" y="39680"/>
                </a:lnTo>
                <a:lnTo>
                  <a:pt x="44670" y="39670"/>
                </a:lnTo>
                <a:lnTo>
                  <a:pt x="44570" y="39680"/>
                </a:lnTo>
                <a:lnTo>
                  <a:pt x="44470" y="39720"/>
                </a:lnTo>
                <a:lnTo>
                  <a:pt x="44510" y="39490"/>
                </a:lnTo>
                <a:lnTo>
                  <a:pt x="44630" y="39400"/>
                </a:lnTo>
                <a:lnTo>
                  <a:pt x="44760" y="39370"/>
                </a:lnTo>
                <a:lnTo>
                  <a:pt x="44820" y="39320"/>
                </a:lnTo>
                <a:lnTo>
                  <a:pt x="44870" y="39180"/>
                </a:lnTo>
                <a:lnTo>
                  <a:pt x="44980" y="39020"/>
                </a:lnTo>
                <a:lnTo>
                  <a:pt x="45120" y="38890"/>
                </a:lnTo>
                <a:lnTo>
                  <a:pt x="45250" y="38820"/>
                </a:lnTo>
                <a:lnTo>
                  <a:pt x="45410" y="38920"/>
                </a:lnTo>
                <a:lnTo>
                  <a:pt x="45590" y="39080"/>
                </a:lnTo>
                <a:lnTo>
                  <a:pt x="45680" y="39290"/>
                </a:lnTo>
                <a:lnTo>
                  <a:pt x="45600" y="39550"/>
                </a:lnTo>
                <a:lnTo>
                  <a:pt x="45440" y="39420"/>
                </a:lnTo>
                <a:lnTo>
                  <a:pt x="45290" y="39560"/>
                </a:lnTo>
                <a:lnTo>
                  <a:pt x="45140" y="39910"/>
                </a:lnTo>
                <a:lnTo>
                  <a:pt x="45070" y="39890"/>
                </a:lnTo>
                <a:lnTo>
                  <a:pt x="44980" y="39770"/>
                </a:lnTo>
                <a:lnTo>
                  <a:pt x="44900" y="39720"/>
                </a:lnTo>
                <a:close/>
                <a:moveTo>
                  <a:pt x="47290" y="40090"/>
                </a:moveTo>
                <a:lnTo>
                  <a:pt x="47190" y="40020"/>
                </a:lnTo>
                <a:lnTo>
                  <a:pt x="46860" y="39700"/>
                </a:lnTo>
                <a:lnTo>
                  <a:pt x="46800" y="39590"/>
                </a:lnTo>
                <a:lnTo>
                  <a:pt x="46760" y="39410"/>
                </a:lnTo>
                <a:lnTo>
                  <a:pt x="46450" y="38900"/>
                </a:lnTo>
                <a:lnTo>
                  <a:pt x="46590" y="38820"/>
                </a:lnTo>
                <a:lnTo>
                  <a:pt x="46600" y="38890"/>
                </a:lnTo>
                <a:lnTo>
                  <a:pt x="46630" y="38900"/>
                </a:lnTo>
                <a:lnTo>
                  <a:pt x="46670" y="38900"/>
                </a:lnTo>
                <a:lnTo>
                  <a:pt x="46730" y="38900"/>
                </a:lnTo>
                <a:lnTo>
                  <a:pt x="46970" y="39170"/>
                </a:lnTo>
                <a:lnTo>
                  <a:pt x="47250" y="39410"/>
                </a:lnTo>
                <a:lnTo>
                  <a:pt x="47570" y="39600"/>
                </a:lnTo>
                <a:lnTo>
                  <a:pt x="47920" y="39720"/>
                </a:lnTo>
                <a:lnTo>
                  <a:pt x="47880" y="39910"/>
                </a:lnTo>
                <a:lnTo>
                  <a:pt x="48080" y="39950"/>
                </a:lnTo>
                <a:lnTo>
                  <a:pt x="48350" y="39940"/>
                </a:lnTo>
                <a:lnTo>
                  <a:pt x="48560" y="40000"/>
                </a:lnTo>
                <a:lnTo>
                  <a:pt x="48560" y="40090"/>
                </a:lnTo>
                <a:lnTo>
                  <a:pt x="48220" y="40450"/>
                </a:lnTo>
                <a:lnTo>
                  <a:pt x="48030" y="40590"/>
                </a:lnTo>
                <a:lnTo>
                  <a:pt x="47780" y="40630"/>
                </a:lnTo>
                <a:lnTo>
                  <a:pt x="47680" y="40600"/>
                </a:lnTo>
                <a:lnTo>
                  <a:pt x="47530" y="40470"/>
                </a:lnTo>
                <a:lnTo>
                  <a:pt x="47260" y="40420"/>
                </a:lnTo>
                <a:lnTo>
                  <a:pt x="47170" y="40360"/>
                </a:lnTo>
                <a:lnTo>
                  <a:pt x="47180" y="40270"/>
                </a:lnTo>
                <a:lnTo>
                  <a:pt x="47290" y="40180"/>
                </a:lnTo>
                <a:lnTo>
                  <a:pt x="47290" y="40090"/>
                </a:lnTo>
                <a:close/>
                <a:moveTo>
                  <a:pt x="50040" y="38720"/>
                </a:moveTo>
                <a:lnTo>
                  <a:pt x="49880" y="39130"/>
                </a:lnTo>
                <a:lnTo>
                  <a:pt x="49620" y="39510"/>
                </a:lnTo>
                <a:lnTo>
                  <a:pt x="49300" y="39750"/>
                </a:lnTo>
                <a:lnTo>
                  <a:pt x="48980" y="39720"/>
                </a:lnTo>
                <a:lnTo>
                  <a:pt x="49120" y="39530"/>
                </a:lnTo>
                <a:lnTo>
                  <a:pt x="49260" y="39410"/>
                </a:lnTo>
                <a:lnTo>
                  <a:pt x="49380" y="39270"/>
                </a:lnTo>
                <a:lnTo>
                  <a:pt x="49550" y="38770"/>
                </a:lnTo>
                <a:lnTo>
                  <a:pt x="50070" y="37940"/>
                </a:lnTo>
                <a:lnTo>
                  <a:pt x="50250" y="37820"/>
                </a:lnTo>
                <a:lnTo>
                  <a:pt x="50230" y="37870"/>
                </a:lnTo>
                <a:lnTo>
                  <a:pt x="50230" y="37910"/>
                </a:lnTo>
                <a:lnTo>
                  <a:pt x="50210" y="37960"/>
                </a:lnTo>
                <a:lnTo>
                  <a:pt x="50180" y="38010"/>
                </a:lnTo>
                <a:lnTo>
                  <a:pt x="50400" y="38050"/>
                </a:lnTo>
                <a:lnTo>
                  <a:pt x="50350" y="38320"/>
                </a:lnTo>
                <a:lnTo>
                  <a:pt x="50170" y="38620"/>
                </a:lnTo>
                <a:lnTo>
                  <a:pt x="50040" y="38720"/>
                </a:lnTo>
                <a:close/>
                <a:moveTo>
                  <a:pt x="51520" y="36980"/>
                </a:moveTo>
                <a:lnTo>
                  <a:pt x="51620" y="37030"/>
                </a:lnTo>
                <a:lnTo>
                  <a:pt x="51660" y="37070"/>
                </a:lnTo>
                <a:lnTo>
                  <a:pt x="51650" y="37280"/>
                </a:lnTo>
                <a:lnTo>
                  <a:pt x="51530" y="37610"/>
                </a:lnTo>
                <a:lnTo>
                  <a:pt x="51340" y="37720"/>
                </a:lnTo>
                <a:lnTo>
                  <a:pt x="51240" y="37610"/>
                </a:lnTo>
                <a:lnTo>
                  <a:pt x="51250" y="37510"/>
                </a:lnTo>
                <a:lnTo>
                  <a:pt x="51300" y="37480"/>
                </a:lnTo>
                <a:lnTo>
                  <a:pt x="51260" y="37430"/>
                </a:lnTo>
                <a:lnTo>
                  <a:pt x="51160" y="37370"/>
                </a:lnTo>
                <a:lnTo>
                  <a:pt x="51110" y="37270"/>
                </a:lnTo>
                <a:lnTo>
                  <a:pt x="51150" y="37130"/>
                </a:lnTo>
                <a:lnTo>
                  <a:pt x="51210" y="36990"/>
                </a:lnTo>
                <a:lnTo>
                  <a:pt x="51290" y="36860"/>
                </a:lnTo>
                <a:lnTo>
                  <a:pt x="51380" y="36840"/>
                </a:lnTo>
                <a:lnTo>
                  <a:pt x="51400" y="36970"/>
                </a:lnTo>
                <a:lnTo>
                  <a:pt x="51400" y="37070"/>
                </a:lnTo>
                <a:lnTo>
                  <a:pt x="51450" y="37030"/>
                </a:lnTo>
                <a:lnTo>
                  <a:pt x="51520" y="3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